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8B49A-31B6-4FF5-AD7D-30CB9A3D30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8E9E09-73DA-4D75-B897-C7D2931FD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EC167-1571-4D9C-B9B9-A4DACE502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A5F28-0B20-4266-985F-F287894E8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AC9CA-2365-4A84-9BFE-B48620AB3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33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157FE-9971-4747-AA70-E0CD4A223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F39D1D-F6C3-4FA7-A84C-041CF04C95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4F752B-FE9E-496B-991B-7BBAF1FDF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20747-1CBC-4051-BAC4-A328056D2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5EC1A-12B8-4DCD-A14B-FF6AEAE28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92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3E8CDA-2112-4439-9C3C-46B187692A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E2C74-360B-4735-823E-F4CE0C364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02430-0146-4C63-9275-004C9441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CF67F-3E30-4F8D-B958-4329B8D2A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E8B8E-B843-497C-B9DE-666C5DB6C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49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03E65-8EB9-4695-B5C2-DCD03B393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E575D-9311-4416-9692-DB9CD13BA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DB589-684B-4AA9-82DC-A89E74F4E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F49AF-509C-4C50-83E4-BE5C746E1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D77BB-E384-4075-96F3-DBE94DCB2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4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D2D19-C859-437F-AC65-8A20278E6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D50CA-0EEF-49E1-8A28-289A3A67A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E3A4A-6865-4201-A88B-E47F384FF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A5EAC-31D8-47B8-BA68-BFA2940D8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C8BD8-DD90-45E7-9DAD-9ADDFAB14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0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C2E85-525B-4527-B7E5-508D8346C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A556C-EE6B-44E7-B20D-649E4131F8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2A7F1B-E6B0-45D0-8D6D-87CA1EF6D9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385F7-0F35-4457-BED7-043AC51F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BACDD2-68FD-433F-B2F9-D6DD6E4F5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0EEED-33AE-4825-BA55-AFA18CCE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BE9A7-CCF8-45B8-8E87-148455395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C201E7-F334-4EF0-8F5E-718BCF7261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D39C0-B8AA-4EF4-92DC-F69059137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105C70-C3E5-400F-9F0C-2DF7F80FF3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C274D4-3153-438B-96A4-40599BEF01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2826D-9118-4BA0-B94F-CE7E6C254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6FD70-5BE3-4DA1-8A8D-C1746A9B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4CF46-A704-43E7-AAD8-D58A1C0E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496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17E79-2951-4B3B-A007-8BFA643D7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AB4AA7-20C0-4D0B-BA58-7A284FB97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8A554-63FC-4259-BC71-D611C864B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932BB3-A8AC-41E7-8CC4-DABD52CAD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5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577A41-7BFA-4668-A6BA-624298279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F89103-C32C-4124-ABDC-4E829B7BC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020C6-AAF8-4DED-BE64-168D575E2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83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A8FBB-764F-4FD9-A372-D3890D5CF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4892A-25C4-433E-B938-A94C9C7EA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8058E0-56C6-44AF-91AD-D4D1D3149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24F4B-DAF5-4CE6-ABB6-19CD54689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9D56C3-24A9-4B4B-80EA-7D97D504C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79390-9596-450B-B764-9AA464637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06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C7948-C531-4BD9-A5C9-4B32FF0B4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5C3A2A-B7E3-4417-A545-A671F4C069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93AC06-6B20-4EFB-88ED-99C183AA1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C0BC6F-1694-48B1-83A9-1EC5CC35E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475DD-2AC3-40F2-B8ED-9EDB1C613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CEFC5-8A1A-41DC-AE05-D7BC907F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12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A200C-CE3B-48B4-B678-EE5ED6012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486A99-3765-4C54-B611-AD348393B6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40555-20B9-458D-9FED-3E1874DE10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DBB32-3F43-4D5A-AC8C-6F12BFC29A13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EE1DDC-715B-4501-8540-050FBBFD7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7F119-0ADC-4E74-AA84-6B3E8209E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3301A-D0C7-491B-8B3B-62C55853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555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F1DD2-8B09-4F13-A589-4EC411BBFF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0B95B0-588A-4E30-973F-E0FFBFF03B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C06771-866D-434A-BC61-C7AC73C90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604" y="0"/>
            <a:ext cx="104367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39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D790-13A0-435F-8171-8A751EBEF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2B0CD-20E7-40E4-961D-0D556AF2F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433C1D-C70A-4529-8164-7E88442C2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00"/>
            <a:ext cx="12192000" cy="679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43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08FCC-5C99-42F0-8BA8-9F1E1CA6C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85405-C518-49A9-AD54-915E2B402D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760A02-3A02-4DD5-BE96-CDC22CD9F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2"/>
            <a:ext cx="12192000" cy="68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45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5590D-5C56-4DF9-960E-585A0A61C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0FB8D-B675-49F4-BFDD-8359FCB604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A34CC0-2FE0-4453-88B0-D1A446B8C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54"/>
            <a:ext cx="12192000" cy="683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3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E3FB6-B814-48B9-95C7-9A434EA88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5A755-62CC-42ED-9AC9-D3012E915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2B3AEE-A09C-4AEC-A77E-966F77C8F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4" y="0"/>
            <a:ext cx="12092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154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8CCE9-A77E-4493-B2E4-E2B72EC67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51403-378A-4F42-BB63-AB62743EF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D33082-A6B2-48CC-BFE6-71DC7B09A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" y="0"/>
            <a:ext cx="12176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900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453B-DC99-41BA-9510-117C245CF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D4E6A-63B5-4962-B927-7A5E720B9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7B853F-E829-4BCB-BAC6-0B66E3FDA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4" y="0"/>
            <a:ext cx="12076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32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FCA12-9A15-4FDF-8410-6B3212D0D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F0FB9-5DF9-43A2-AADA-8F391AA06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95FD67-2BB3-410A-93D8-ABD1A0A10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046"/>
            <a:ext cx="12192000" cy="674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7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66021-D410-4F37-BBC6-29F8DE1C4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E8AD0-EB17-4CEF-85C6-24D779975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487F32-8CD5-4EE0-8298-F1C2028EF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505"/>
            <a:ext cx="12192000" cy="672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26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DA72B-F0D5-420F-AB2B-BBA3FCB05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AF20B-6BBE-4BEB-86C6-4E3D587B8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A82A90-FEDC-485B-B1E5-D22B9D11C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610"/>
            <a:ext cx="12192000" cy="66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8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33FD9-E68B-4487-B64B-AB9F0ECFB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78DF9-FEAB-4798-AD52-9EF5C4649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3CCA1E-ECC1-4080-A473-EE67FDDAA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693"/>
            <a:ext cx="12192000" cy="669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55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8DDAF-DF60-4AB3-993B-7E159775F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FA0107-EC66-4B07-AABF-86861A052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6C4235-16A4-4761-99B0-B993CA8DD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59"/>
            <a:ext cx="12192000" cy="677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64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462DB-9A93-4BB2-9587-8D115A459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FED55-FB7C-4989-B75C-3792A6B83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20C8DE-9B91-4D00-99E9-E79B2DB21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7" y="0"/>
            <a:ext cx="12142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54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03C34-ED7C-448F-AEAF-CE892AADF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491C1-BF91-4004-82AF-95BAAFC7E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B2AA49-D912-418C-BC9E-4249A5B0E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2"/>
            <a:ext cx="12192000" cy="68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33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0F4D-F9CF-444F-9442-799EB95F4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531FA-B2BF-4FA3-BC46-558164C20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27E708-10CB-4D02-B20F-06CD944A5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6" y="0"/>
            <a:ext cx="12159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40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0DECE-5940-4624-8524-4E47C9C89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6960F-848A-4BD0-9A70-52660DCD7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76B07A-E9EB-4896-9D13-DF599C1B0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59"/>
            <a:ext cx="12192000" cy="677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53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2</cp:revision>
  <dcterms:created xsi:type="dcterms:W3CDTF">2026-04-11T15:33:37Z</dcterms:created>
  <dcterms:modified xsi:type="dcterms:W3CDTF">2026-04-11T15:37:37Z</dcterms:modified>
</cp:coreProperties>
</file>