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AE6FD-B099-4577-AA83-9B0632E194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1C7A2-176D-4EED-A025-A16134674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E8D59-4A60-42EE-BBA8-E7CA10EC8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72468-8FD6-4341-8BDD-2FFD545FB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0AE6D-D89F-4FF4-AA45-2EC87C54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21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3D346-E2FE-4B52-9F14-2A8C7771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5A4503-88E4-45D6-AE92-D397136B6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E4B01-720E-4D42-B2C0-67FFE0297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1478F-D22E-437E-AB06-53172F472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EC089-2E37-432A-8EB5-0188826A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822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E2985F-244B-44F0-9051-BBE407E28E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C7D401-7AC7-4063-9238-EDAD4E650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00661-AE1C-45B9-A77A-886FC9F4B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BEE90-BC72-49DA-A7D9-5136DA0BD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5DAE4-2D39-4D7F-A71B-21E1387B5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43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9AD95-5E62-4157-A097-32569CA8E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1A2C9-26F1-4287-9986-F4386FBC4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0BD74-205B-449E-8BE1-4F6D44795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4A164-C3B6-415F-95BF-E0F2F8C54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20FAB-B0DC-4BBE-B3D8-D669FF171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3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74E17-5967-4917-96E1-A1EE71652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EDA86B-B387-465E-AE8A-4B61D5F91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84F22-65AE-4EC5-8EEC-EF77B073D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07F27-9750-4700-B697-748A9D87D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57626-D4F2-487E-BCA5-F15F9AEE4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DC7D-BFEE-4236-9581-FEB51ACFD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849C6-A554-44C6-A6CA-85D1DF2901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59DAC3-CFC9-4C28-8EB2-791FF76F4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942F30-EE47-46A1-8967-78E821688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CED2D3-1329-4B3A-88C6-37A1A78B2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633F1E-8B14-4A3B-AB5F-A7B90E912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17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5C517-0299-4CC5-AFB4-AE33754A3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7739-76B8-4A27-9621-77DE000B2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A466A-DEBF-4095-952A-7A3FE4C3E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A86220-C6BE-4744-A28A-F11088BAB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F84F09-CEB0-41BD-B5A7-578B7737A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ABD6F5-2E3E-4A3E-AE73-9D1E194FD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18B36F-0088-4155-9F72-0F408EF5A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131C9E-7633-410E-951A-BDFF9149E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8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D7D01-D19A-4F86-8C61-0B93A4C9A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E91FE8-B190-49A8-AB62-809731356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228A4D-BE7B-4561-BA5B-5BEF611E6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45F443-2438-46B1-9676-9579AA38F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9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AEF6AA-8A86-489E-84F7-A75415163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3660B2-E7C5-4A0C-ACCE-60BBEB2EF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AE343-0CB9-4056-8ACD-182CA87C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86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ACF58-7F1F-421C-8467-153C2E38F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50896-8D7E-4943-BC82-7CF5278F6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28B9E-04B6-4E6A-86B0-93CEF236B1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AC6521-7A36-46F2-A32E-656A2EA6D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361B39-1155-4390-8616-7AFF2E965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E38226-5603-415F-BD66-DD7476DDE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936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CA68E-FB9C-4FE9-A64A-477134FF3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885A91-2E2C-4EB9-9203-A743C540EC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3B43C4-D300-4E6C-A794-6901D5D36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2915F0-4513-4E57-8ED6-F57919EAF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5F68E3-7BB0-4A6A-9E1C-6AC551EE8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A24303-B7FC-4046-9F5C-2C5DCF523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39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181300-4451-4EF9-A728-E879AA953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2AAEE9-E9EC-4C99-BD6A-746CB58CF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50A41-CABC-4B88-855F-CF2EF9F684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1A6D-86BC-4481-86C5-1D53C722B53D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89BC4-35DB-4581-9BAA-D846DFD06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EB813-E0DF-4EB6-9361-80A35E2CC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F2F4F-4041-49FF-9540-A8F869C3F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4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AB40-0F3A-4DD7-9CFD-39D0960492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0454A1-9CCD-47AE-87F5-38C369F5E5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A2D0F7-930E-4AFA-B298-AB0D1D7E9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85" y="0"/>
            <a:ext cx="9855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5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38B40-4945-4761-9E89-7B66AF956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90CD1-B032-4BCF-91EC-0FA694435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A25138-BC41-4BC2-A5D8-95DD5C69C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234"/>
            <a:ext cx="12192000" cy="671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25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CB6AF-5C1F-4E10-BF0E-C41A902D9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CC232-B7C2-404C-8200-725C1A1F6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6EACE-2720-48D7-A959-7AB9EBBC2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" y="0"/>
            <a:ext cx="12176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72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CCDB5-1F08-4BBE-9C12-00C4B22CA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DD2B1-2E03-4D2F-A80A-30222EB98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158BCD-0F78-4BC3-8752-5E92F344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54"/>
            <a:ext cx="12192000" cy="683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9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81B4-42AC-4DD7-9A1A-BCBB51A7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0885A-B52F-445C-BBB6-CFEE2CE4A5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526613-4763-4B85-A118-FE85039FB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2"/>
            <a:ext cx="12192000" cy="68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8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AC653-25CF-4F55-B85E-CDAFD5FDF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9FD03-B6BC-44C3-92B1-1C0F4FA5A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16884C-6ED2-4E73-BEA7-3D96EF70E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00"/>
            <a:ext cx="12192000" cy="679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54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298FE-6EA3-4B97-A955-8CCF376F5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EA78E-EF9B-4593-9244-704F8987F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3C490D-C26F-437E-927D-0BDA4B263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25"/>
            <a:ext cx="12192000" cy="68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60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8CAA4-C70A-4D72-AF54-7E8765DE8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E6215-8935-4AEB-8C99-A298613DC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0A7CED-DEF9-4F15-AF5A-F1EB75EC4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88"/>
            <a:ext cx="12192000" cy="676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69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38D23-3409-4E63-AB12-8115CF1BA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D0996-2AFD-4322-B2FA-B6999F4F2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E53984-98D3-45EE-9DD6-8AE086629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59"/>
            <a:ext cx="12192000" cy="677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44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A2847-E183-4C45-94BF-226670FA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839B0-C899-45BB-BE8B-2497B40D66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DE5422-47F4-4B52-9D54-F16257E11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422"/>
            <a:ext cx="12192000" cy="668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3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CA0EB-E340-4A47-A425-2FABCD6DE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ECA3F-B7DF-4269-BE96-9378795E0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7A50C8-58BC-40A6-BCD2-2B3467E67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671"/>
            <a:ext cx="12192000" cy="680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45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5AA0A-0FAA-4DEB-A709-B6E1D3ADA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65DC4-81EC-4226-BCF7-E5FDF9E0C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243E76-5D06-4690-8AAB-FBCAF0501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88"/>
            <a:ext cx="12192000" cy="676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138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2026-04-11T15:48:54Z</dcterms:created>
  <dcterms:modified xsi:type="dcterms:W3CDTF">2026-04-11T15:49:06Z</dcterms:modified>
</cp:coreProperties>
</file>