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6" r:id="rId2"/>
    <p:sldId id="257" r:id="rId3"/>
    <p:sldId id="258" r:id="rId4"/>
    <p:sldId id="280" r:id="rId5"/>
    <p:sldId id="281" r:id="rId6"/>
    <p:sldId id="259" r:id="rId7"/>
    <p:sldId id="260" r:id="rId8"/>
    <p:sldId id="282" r:id="rId9"/>
    <p:sldId id="261" r:id="rId10"/>
    <p:sldId id="262" r:id="rId11"/>
    <p:sldId id="263" r:id="rId12"/>
    <p:sldId id="264" r:id="rId13"/>
    <p:sldId id="273" r:id="rId14"/>
    <p:sldId id="265" r:id="rId15"/>
    <p:sldId id="272" r:id="rId16"/>
    <p:sldId id="271" r:id="rId17"/>
    <p:sldId id="270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11F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BBF3-41FF-45AA-B748-A8592CE0508A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A9FCB-9FF5-4AD8-85C7-AE9557A0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1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E24FD2-4132-CBB5-132E-C0B0496BF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37" y="1615281"/>
            <a:ext cx="5038725" cy="4495800"/>
          </a:xfrm>
        </p:spPr>
      </p:pic>
      <p:pic>
        <p:nvPicPr>
          <p:cNvPr id="1026" name="Picture 2" descr="C:\Users\Administrato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1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4600" y="152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PHƯỜNG </a:t>
            </a:r>
            <a:r>
              <a:rPr lang="vi-VN" altLang="vi-VN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BỒ ĐỀ </a:t>
            </a:r>
            <a:endParaRPr lang="en-US" altLang="vi-VN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altLang="vi-VN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vi-VN" altLang="vi-VN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 QUẤT</a:t>
            </a:r>
            <a:endParaRPr lang="en-US" altLang="vi-VN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9700" y="2639903"/>
            <a:ext cx="678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vi-VN" alt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3505200"/>
            <a:ext cx="4876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vi-VN" alt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vi-VN" alt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NB</a:t>
            </a:r>
            <a:r>
              <a:rPr lang="vi-VN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PB Hình tròn – Hình tam giác</a:t>
            </a:r>
            <a:endParaRPr lang="en-US" alt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24-36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alt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vi-VN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vi-VN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Phùng Thị Kim Oanh</a:t>
            </a:r>
            <a:endParaRPr lang="en-US" alt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6672" y="6349862"/>
            <a:ext cx="19495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 HỌC</a:t>
            </a:r>
            <a:r>
              <a:rPr lang="en-US" altLang="vi-VN" sz="1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2025-2026</a:t>
            </a:r>
            <a:endParaRPr lang="en-US" altLang="vi-VN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1097497"/>
            <a:ext cx="1828801" cy="165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0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2286000"/>
            <a:ext cx="2743200" cy="2743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76800" y="1981200"/>
            <a:ext cx="3091873" cy="3124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2590800"/>
            <a:ext cx="2438400" cy="24384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61526" y="2286000"/>
            <a:ext cx="2710873" cy="2819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5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3124200"/>
            <a:ext cx="2438400" cy="25908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029200" y="1143000"/>
            <a:ext cx="3048000" cy="2895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3352800"/>
            <a:ext cx="2438400" cy="2362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953000" y="1066800"/>
            <a:ext cx="2819400" cy="2819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4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3429000"/>
            <a:ext cx="2438400" cy="24003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638800" y="2454349"/>
            <a:ext cx="2286000" cy="25908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2800" y="1405270"/>
            <a:ext cx="2438400" cy="262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3810000"/>
            <a:ext cx="2438400" cy="24003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25355" y="1447800"/>
            <a:ext cx="2589646" cy="2552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257800" y="2581275"/>
            <a:ext cx="2515755" cy="252412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4327453" y="1676400"/>
            <a:ext cx="3673548" cy="323495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19200" y="1863356"/>
            <a:ext cx="3124201" cy="304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514600"/>
            <a:ext cx="54864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Trò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chơi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Thử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tài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của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bé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3615" y="1633548"/>
            <a:ext cx="756078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3200" b="1" dirty="0">
              <a:ln w="1905"/>
              <a:solidFill>
                <a:srgbClr val="2D11F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dirty="0">
              <a:ln w="1905"/>
              <a:solidFill>
                <a:srgbClr val="2D11F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6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1166843"/>
            <a:ext cx="6858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I.  MỤC ĐÍCH YÊU CẦU 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1.Kiến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 Trẻ nhận biết và gọi đúng tên hình tam giác, hình tròn</a:t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2. 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ỹ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-Tr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ẻ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và giơ đúng hình theo yêu cầu của cô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nhớ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-Phát triền ngôn ngữ cho trẻ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3. Th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-Tr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ẻ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2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1720840"/>
            <a:ext cx="7315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II. CHUẨN BI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    1.Đồ dùng của cô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b-NO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>
                <a:latin typeface="Times New Roman" pitchFamily="18" charset="0"/>
                <a:cs typeface="Times New Roman" pitchFamily="18" charset="0"/>
              </a:rPr>
              <a:t>Máy tính, máy chiếu, Powerpoint nhận biết phân biệt hình tròn, hình tam giác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b-NO" dirty="0">
                <a:latin typeface="Times New Roman" pitchFamily="18" charset="0"/>
                <a:cs typeface="Times New Roman" pitchFamily="18" charset="0"/>
              </a:rPr>
              <a:t>Sa bàn nhà của bạn Misa có ngôi nhà có cửa hình tròn, cửa hình tam giác.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b-NO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>
                <a:latin typeface="Times New Roman" pitchFamily="18" charset="0"/>
                <a:cs typeface="Times New Roman" pitchFamily="18" charset="0"/>
              </a:rPr>
              <a:t>Nhạc theo chủ điểm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    2.Đồ dùng của trẻ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b-NO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>
                <a:latin typeface="Times New Roman" pitchFamily="18" charset="0"/>
                <a:cs typeface="Times New Roman" pitchFamily="18" charset="0"/>
              </a:rPr>
              <a:t>Rổ đồ dùng: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>
                <a:latin typeface="Times New Roman" pitchFamily="18" charset="0"/>
                <a:cs typeface="Times New Roman" pitchFamily="18" charset="0"/>
              </a:rPr>
              <a:t>Lô tô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hình tam giác( màu vàng)</a:t>
            </a:r>
            <a:r>
              <a:rPr lang="nb-NO" dirty="0">
                <a:latin typeface="Times New Roman" pitchFamily="18" charset="0"/>
                <a:cs typeface="Times New Roman" pitchFamily="18" charset="0"/>
              </a:rPr>
              <a:t>, hình tròn( màu đỏ)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nb-NO" dirty="0">
                <a:latin typeface="Times New Roman" pitchFamily="18" charset="0"/>
                <a:cs typeface="Times New Roman" pitchFamily="18" charset="0"/>
              </a:rPr>
              <a:t>2 con đường hẹp.Bảng dính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loto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dính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III. CÁCH TIẾN HÀNH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3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1720840"/>
            <a:ext cx="7315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Ổn định tổ chức</a:t>
            </a:r>
          </a:p>
          <a:p>
            <a:pPr algn="ctr"/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trẻ chơi trò chơi tập tầm vông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52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1720840"/>
            <a:ext cx="7315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Phương pháp, hình thức tổ chức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7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209800" y="990600"/>
            <a:ext cx="4495800" cy="4495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0" y="381000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Nhận biết hình tròn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400800" y="1371600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44709" y="1066800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Đường bao cong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7395" y="5757530"/>
            <a:ext cx="15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HÌNH TRÒN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" y="-283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2057400" y="900545"/>
            <a:ext cx="5029200" cy="426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70885" y="457200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Nhận biết hình tam giác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0550" y="5486400"/>
            <a:ext cx="2035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HÌNH TAM GIÁC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334000" y="15240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50063" y="116603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1371599"/>
            <a:ext cx="4778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28" y="2590800"/>
            <a:ext cx="3173412" cy="317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3704610" cy="314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90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1" y="2362200"/>
            <a:ext cx="59435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nào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biến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mất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4990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241</Words>
  <Application>Microsoft Office PowerPoint</Application>
  <PresentationFormat>On-screen Show (4:3)</PresentationFormat>
  <Paragraphs>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Administrator</cp:lastModifiedBy>
  <cp:revision>17</cp:revision>
  <dcterms:created xsi:type="dcterms:W3CDTF">2017-11-03T07:56:43Z</dcterms:created>
  <dcterms:modified xsi:type="dcterms:W3CDTF">2026-03-21T07:13:47Z</dcterms:modified>
</cp:coreProperties>
</file>