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46B5FE-A325-4CA6-A210-747B3B600D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7046389-DB10-4790-A81E-C33AF0CC5A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799B3F-2F13-4075-9CBA-CABBF27E2E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D7A64-0F3E-4F5A-9ECA-03D04279263F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C132E0-843F-4764-87C1-0AFCD57357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95AC81-7EAE-4EE9-91DF-1A21CC528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60152-6B36-43E0-9A40-87CD98F79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023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3E98F3-4DD0-4856-9678-105FD6B9F0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554D3F-B977-4A7A-98BE-9C50B5028C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DB38F4-0450-469D-8077-219CDB0201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D7A64-0F3E-4F5A-9ECA-03D04279263F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C55A84-9FE0-45B6-AD83-16ED002BDD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22BFCC-D27A-427B-A22F-614C02383E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60152-6B36-43E0-9A40-87CD98F79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437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F9047A4-1C24-49FF-B64E-3E2C00FD0F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2585302-C9E8-43B0-A269-EFAE08B895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CF4E38-1332-44A1-BEC5-13FD38EDF2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D7A64-0F3E-4F5A-9ECA-03D04279263F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CE2323-4105-472A-B254-CB0EA28A13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9198DA-5F3F-4A0D-812F-B93FB6D37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60152-6B36-43E0-9A40-87CD98F79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922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AA67B5-FA7E-4382-8D22-9F23B2BEE3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E4AC77-629C-4042-BF21-0C758B1C31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8CB1C1-6323-4355-8440-94BBEEC60A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D7A64-0F3E-4F5A-9ECA-03D04279263F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99EAF1-9884-4DFF-89C1-5018DE4FE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87011A-F2C1-4D92-8CFE-C49FB7F68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60152-6B36-43E0-9A40-87CD98F79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687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2E43B2-51AE-414C-A677-BDC76D928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203488-E524-43EB-A1ED-0129B00AF5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DDFE3D-33A8-4D43-93D3-487B47DFF0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D7A64-0F3E-4F5A-9ECA-03D04279263F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FF273D-F0B0-4F0E-83B8-7BE0097A0A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1D3E0D-16C6-496A-B1F2-ECE322882B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60152-6B36-43E0-9A40-87CD98F79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22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711F33-FE90-4223-BF43-0706C1E9E6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002DB7-A261-4763-B2D1-B4E45F5809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5F2AA3E-0558-453A-A3CA-22CA2E7AB1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ADB6A0-D890-4515-A5C4-C9A2DDE85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D7A64-0F3E-4F5A-9ECA-03D04279263F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1BAFF0-8AB5-416E-B4B2-258E72861A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C14B46-48A5-4D0B-BB5C-A919A65AC8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60152-6B36-43E0-9A40-87CD98F79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88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D3BDB4-C03E-4F62-A172-4A9088312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85B21C-341C-465D-8DD9-C0F29AC85E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160D3F-2DA0-46D1-9030-BA6ACA8311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A3C471B-3348-4828-9D14-F41B7B59F65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D9A2C0F-A65B-4698-BFBD-9112163A48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6CD83F8-2843-41B3-9D2E-807C939706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D7A64-0F3E-4F5A-9ECA-03D04279263F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374D0C1-C340-457D-B304-ED8A296557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4AF4528-58C3-43C4-B06E-291B438703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60152-6B36-43E0-9A40-87CD98F79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205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B014D-8DF8-4AF8-A553-8AC8E2636D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533956-4BF3-4E4A-B362-21AA2B8328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D7A64-0F3E-4F5A-9ECA-03D04279263F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0B8940-22F3-47D3-955C-AB3CA6CBF7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D114443-F2F9-4FD7-B09F-C86C60DB7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60152-6B36-43E0-9A40-87CD98F79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00628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5FFAABF-AE9A-4DAE-9AE1-B483A73E9F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D7A64-0F3E-4F5A-9ECA-03D04279263F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CFD98B-7F7C-47E5-8D78-1DD3F6ED0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418B0C-40A6-46B9-B4BF-C4FCE07A05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60152-6B36-43E0-9A40-87CD98F79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927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21F544-FAF5-4C3F-B443-0DD4A3C056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C59A1-E2A8-4A20-9497-BA660F6FDA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1E953D-7738-4AEC-8470-B25AAD3D7C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0F107D-E23C-43F1-BAC3-4C9162363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D7A64-0F3E-4F5A-9ECA-03D04279263F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CB77FE-452A-4ABA-8A84-348BEC6E49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07D51C-6EB7-4275-8D57-73ED696357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60152-6B36-43E0-9A40-87CD98F79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5599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23968-9365-4ABD-95B7-8DF5508A2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5D7D78-5399-4F0F-8AED-C2917B47564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BCA85C-6A78-408F-A8E0-1FE74ACDAF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D8B119A-F5E9-47AD-B513-0C685BFAE1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D7A64-0F3E-4F5A-9ECA-03D04279263F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137CE4-034B-4974-90E9-7187E0B6CA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ED9578-AB93-48ED-907C-4D6FE4FC0C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60152-6B36-43E0-9A40-87CD98F79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523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EF0921E-DEC3-4687-B0D3-387FFB637D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22481C-743A-4E01-A489-B0850FCF90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05B59-EDA9-48F8-B54B-BD86876A649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FD7A64-0F3E-4F5A-9ECA-03D04279263F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C13AAB-5DD9-403D-9918-B1E16D986F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764178-FEF2-45B7-BA19-276C806DFB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60152-6B36-43E0-9A40-87CD98F79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4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A9824F-AEDC-4B18-B37F-2231F8B888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6E7E1FE-64C7-4DD0-937C-B2C4B90F41B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3956B9-6EFD-42FA-AF14-69668004AF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0116"/>
            <a:ext cx="12192000" cy="6237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128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4ED304-7FE7-4F05-8E26-919B60CD7B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2C5B0E-085B-4300-91D6-6F895813EF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B937493-E546-4D50-A53D-D04016A591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219075"/>
            <a:ext cx="10306050" cy="641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9960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76A937-D995-4862-80B9-C76D402D8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F36524-C0C6-47AC-A25E-D079DA02E6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FA506FB-1A92-4C10-858D-B6BBEE1D37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80975"/>
            <a:ext cx="10210800" cy="649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5064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DCC985-EC80-4C94-8A33-5955EC0BCE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D1B347-039A-4BFB-AA96-366446AC89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D2B521-5610-4B13-85C6-3A98EA15D2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662" y="271462"/>
            <a:ext cx="9972675" cy="631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4550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86149-9F84-42D4-B1ED-1A0E592CBC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7ACAA1-5749-4FFA-9318-A650514A47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AF5A6F4-A019-4893-8E64-1CA216F657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80975"/>
            <a:ext cx="10448925" cy="649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6768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1725BA-4D81-4C2C-9C5A-04D77046FE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E63154-7FFF-4CF8-B92E-02A239EA3F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1F223CE-7F25-40DA-B2CE-BD5702D081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209550"/>
            <a:ext cx="10448925" cy="643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4830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84ACD0-01F6-460D-89B6-89F2317DB2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FCFB67-F4E7-429A-90F6-FB56963363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318333E-5E35-4FDE-8D94-9552410ABA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242887"/>
            <a:ext cx="10429875" cy="637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7884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FD457A-D65B-4CB8-BA84-C613414563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DD7E1A-86E0-4E75-96CA-FCF2DEEBCF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44D86ED-21FC-468C-8845-30D07C92CF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2" y="123825"/>
            <a:ext cx="10125075" cy="661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5521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56EA2C-4A2F-414D-A380-9FCADB34FF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59524E-C64C-4BB7-9765-198D9EC2C7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04C0A12-ECEE-4E9D-9A98-CC05061510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90500"/>
            <a:ext cx="10420350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8075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02B9B6-8810-413A-91CA-BCB44C369A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0C58C3-5B27-420C-9190-3DA5465436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42C3464-53DD-4967-AE12-727E864540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190500"/>
            <a:ext cx="9886950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5287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61ED4E-1452-44FA-925D-107F9FE22A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D3761C-1023-493C-B9D8-5F650BF3A0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6912CA0-33E2-4E9C-AEE0-C1E9B56C8B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312" y="204787"/>
            <a:ext cx="10239375" cy="644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0723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9201A1-8E18-4BA9-9192-77F4B20DD6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40896C-937F-4063-AC48-84AB374C04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34E3F9C-1495-4107-AC42-68619E6712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290512"/>
            <a:ext cx="10258425" cy="627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3929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3D93A0-3D33-4701-A381-2DA21B7C6C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FEC642-ECDF-4482-AC8A-CA22542602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34A783D-55B7-4B05-B2FF-0B8E830E09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47650"/>
            <a:ext cx="10363200" cy="636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8215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B90131-51D0-4854-9ED6-0602970A3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887986-891A-4EA7-97DC-A8185C65A8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C21BE95-74B7-418B-A4FA-E00C231F95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2" y="266700"/>
            <a:ext cx="10163175" cy="632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8559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E9DBB-9AB5-4C3F-BBB1-9C5BEF01D2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F34AAD-8EC6-44B7-9F92-424E31E40B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E08C790-997B-407C-BB6A-677ACE3484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312" y="190500"/>
            <a:ext cx="10239375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5097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Hoang Minh Duc</dc:creator>
  <cp:lastModifiedBy>Hoang Minh Duc</cp:lastModifiedBy>
  <cp:revision>1</cp:revision>
  <dcterms:created xsi:type="dcterms:W3CDTF">2026-03-10T14:41:28Z</dcterms:created>
  <dcterms:modified xsi:type="dcterms:W3CDTF">2026-03-10T14:42:02Z</dcterms:modified>
</cp:coreProperties>
</file>