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9" r:id="rId5"/>
    <p:sldId id="260" r:id="rId6"/>
    <p:sldId id="262" r:id="rId7"/>
    <p:sldId id="261" r:id="rId8"/>
    <p:sldId id="263" r:id="rId9"/>
    <p:sldId id="264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102" d="100"/>
          <a:sy n="102" d="100"/>
        </p:scale>
        <p:origin x="-456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1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6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6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1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0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9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999F-1E4B-4991-8722-3ADFBA639E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ền khác\895e48d1b796324bc07ae48571b14f5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6499" y="43376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PHƯỜNG BỒ ĐỀ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2099018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TRẺ KỸ NĂNG XẾP XEN KẼ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1" y="1428750"/>
            <a:ext cx="377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BÀI GIẢNG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291465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24- 36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FILE_20220319_135421_Sike 1 kỹ nă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5238750"/>
            <a:ext cx="609600" cy="609600"/>
          </a:xfrm>
          <a:prstGeom prst="rect">
            <a:avLst/>
          </a:prstGeom>
        </p:spPr>
      </p:pic>
      <p:pic>
        <p:nvPicPr>
          <p:cNvPr id="3" name="nhạc nền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225" y="526100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89707"/>
            <a:ext cx="838200" cy="8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72724"/>
      </p:ext>
    </p:extLst>
  </p:cSld>
  <p:clrMapOvr>
    <a:masterClrMapping/>
  </p:clrMapOvr>
  <p:transition spd="slow" advTm="153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ền khác\e5e5971455512c61a06a2df9941403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2573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20321_231517_Sile 2 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501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11531"/>
      </p:ext>
    </p:extLst>
  </p:cSld>
  <p:clrMapOvr>
    <a:masterClrMapping/>
  </p:clrMapOvr>
  <p:transition spd="slow" advTm="8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pic>
        <p:nvPicPr>
          <p:cNvPr id="3" name="FILE_20220321_231713_Sile 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6870" y="5135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670">
        <p:circle/>
      </p:transition>
    </mc:Choice>
    <mc:Fallback xmlns="">
      <p:transition spd="slow" advTm="96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Hình nền GV\z2921692652351_b1fd039a9c2867bd732bb5b2444b9b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563343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kẽ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20319_135501_Sile 3 k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514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0411"/>
      </p:ext>
    </p:extLst>
  </p:cSld>
  <p:clrMapOvr>
    <a:masterClrMapping/>
  </p:clrMapOvr>
  <p:transition spd="slow" advTm="101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video kỹ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0"/>
    </mc:Choice>
    <mc:Fallback xmlns="">
      <p:transition spd="slow" advTm="1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video k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20"/>
    </mc:Choice>
    <mc:Fallback xmlns="">
      <p:transition spd="slow" advTm="4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FILE_20220319_135518_Sike 5 k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3823" y="493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620">
        <p14:gallery dir="l"/>
      </p:transition>
    </mc:Choice>
    <mc:Fallback xmlns="">
      <p:transition spd="slow" advTm="16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Hình nền GV\z2921692666184_3f691f8c1ddfc53ccbe63fbd4bd8cc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456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714501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!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20319_135532_Sike 6 k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227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1792"/>
      </p:ext>
    </p:extLst>
  </p:cSld>
  <p:clrMapOvr>
    <a:masterClrMapping/>
  </p:clrMapOvr>
  <p:transition spd="slow" advTm="95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59</Words>
  <Application>Microsoft Office PowerPoint</Application>
  <PresentationFormat>On-screen Show (16:9)</PresentationFormat>
  <Paragraphs>9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17</cp:revision>
  <dcterms:created xsi:type="dcterms:W3CDTF">2022-04-22T15:24:35Z</dcterms:created>
  <dcterms:modified xsi:type="dcterms:W3CDTF">2026-02-07T06:52:21Z</dcterms:modified>
</cp:coreProperties>
</file>