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6858000" cy="9144000"/>
  <p:embeddedFontLst>
    <p:embeddedFont>
      <p:font typeface="Oswald Bold" charset="0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Montserrat" charset="0"/>
      <p:regular r:id="rId12"/>
    </p:embeddedFont>
    <p:embeddedFont>
      <p:font typeface="Oswald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49" d="100"/>
          <a:sy n="49" d="100"/>
        </p:scale>
        <p:origin x="-576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sv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5.jpeg"/><Relationship Id="rId7" Type="http://schemas.openxmlformats.org/officeDocument/2006/relationships/image" Target="../media/image24.sv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2.svg"/><Relationship Id="rId4" Type="http://schemas.openxmlformats.org/officeDocument/2006/relationships/image" Target="../media/image16.png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75125" y="0"/>
            <a:ext cx="4012875" cy="10287000"/>
            <a:chOff x="0" y="0"/>
            <a:chExt cx="1056889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56889" cy="2709333"/>
            </a:xfrm>
            <a:custGeom>
              <a:avLst/>
              <a:gdLst/>
              <a:ahLst/>
              <a:cxnLst/>
              <a:rect l="l" t="t" r="r" b="b"/>
              <a:pathLst>
                <a:path w="1056889" h="2709333">
                  <a:moveTo>
                    <a:pt x="0" y="0"/>
                  </a:moveTo>
                  <a:lnTo>
                    <a:pt x="1056889" y="0"/>
                  </a:lnTo>
                  <a:lnTo>
                    <a:pt x="105688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A643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056889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6686550"/>
            <a:ext cx="18467099" cy="8493566"/>
            <a:chOff x="0" y="0"/>
            <a:chExt cx="4863763" cy="22369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63762" cy="2236989"/>
            </a:xfrm>
            <a:custGeom>
              <a:avLst/>
              <a:gdLst/>
              <a:ahLst/>
              <a:cxnLst/>
              <a:rect l="l" t="t" r="r" b="b"/>
              <a:pathLst>
                <a:path w="4863762" h="2236989">
                  <a:moveTo>
                    <a:pt x="41923" y="0"/>
                  </a:moveTo>
                  <a:lnTo>
                    <a:pt x="4821840" y="0"/>
                  </a:lnTo>
                  <a:cubicBezTo>
                    <a:pt x="4832958" y="0"/>
                    <a:pt x="4843621" y="4417"/>
                    <a:pt x="4851484" y="12279"/>
                  </a:cubicBezTo>
                  <a:cubicBezTo>
                    <a:pt x="4859346" y="20141"/>
                    <a:pt x="4863762" y="30804"/>
                    <a:pt x="4863762" y="41923"/>
                  </a:cubicBezTo>
                  <a:lnTo>
                    <a:pt x="4863762" y="2195066"/>
                  </a:lnTo>
                  <a:cubicBezTo>
                    <a:pt x="4863762" y="2218219"/>
                    <a:pt x="4844993" y="2236989"/>
                    <a:pt x="4821840" y="2236989"/>
                  </a:cubicBezTo>
                  <a:lnTo>
                    <a:pt x="41923" y="2236989"/>
                  </a:lnTo>
                  <a:cubicBezTo>
                    <a:pt x="30804" y="2236989"/>
                    <a:pt x="20141" y="2232572"/>
                    <a:pt x="12279" y="2224710"/>
                  </a:cubicBezTo>
                  <a:cubicBezTo>
                    <a:pt x="4417" y="2216848"/>
                    <a:pt x="0" y="2206185"/>
                    <a:pt x="0" y="2195066"/>
                  </a:cubicBezTo>
                  <a:lnTo>
                    <a:pt x="0" y="41923"/>
                  </a:lnTo>
                  <a:cubicBezTo>
                    <a:pt x="0" y="30804"/>
                    <a:pt x="4417" y="20141"/>
                    <a:pt x="12279" y="12279"/>
                  </a:cubicBezTo>
                  <a:cubicBezTo>
                    <a:pt x="20141" y="4417"/>
                    <a:pt x="30804" y="0"/>
                    <a:pt x="41923" y="0"/>
                  </a:cubicBezTo>
                  <a:close/>
                </a:path>
              </a:pathLst>
            </a:custGeom>
            <a:solidFill>
              <a:srgbClr val="7ECD2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4863763" cy="22465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64622" y="1818922"/>
            <a:ext cx="9519164" cy="9837781"/>
            <a:chOff x="0" y="0"/>
            <a:chExt cx="6362700" cy="6575666"/>
          </a:xfrm>
        </p:grpSpPr>
        <p:sp>
          <p:nvSpPr>
            <p:cNvPr id="9" name="Freeform 9"/>
            <p:cNvSpPr/>
            <p:nvPr/>
          </p:nvSpPr>
          <p:spPr>
            <a:xfrm>
              <a:off x="6350" y="6350"/>
              <a:ext cx="6350013" cy="6562979"/>
            </a:xfrm>
            <a:custGeom>
              <a:avLst/>
              <a:gdLst/>
              <a:ahLst/>
              <a:cxnLst/>
              <a:rect l="l" t="t" r="r" b="b"/>
              <a:pathLst>
                <a:path w="6350013" h="6562979">
                  <a:moveTo>
                    <a:pt x="6350000" y="5480583"/>
                  </a:moveTo>
                  <a:cubicBezTo>
                    <a:pt x="6350000" y="6078372"/>
                    <a:pt x="5865419" y="6562979"/>
                    <a:pt x="5267617" y="6562979"/>
                  </a:cubicBezTo>
                  <a:lnTo>
                    <a:pt x="1082383" y="6562979"/>
                  </a:lnTo>
                  <a:cubicBezTo>
                    <a:pt x="484594" y="6562979"/>
                    <a:pt x="0" y="6078385"/>
                    <a:pt x="0" y="5480583"/>
                  </a:cubicBezTo>
                  <a:lnTo>
                    <a:pt x="0" y="1082383"/>
                  </a:lnTo>
                  <a:cubicBezTo>
                    <a:pt x="0" y="484594"/>
                    <a:pt x="484581" y="0"/>
                    <a:pt x="1082383" y="0"/>
                  </a:cubicBezTo>
                  <a:lnTo>
                    <a:pt x="5267630" y="0"/>
                  </a:lnTo>
                  <a:cubicBezTo>
                    <a:pt x="5865419" y="0"/>
                    <a:pt x="6350013" y="484594"/>
                    <a:pt x="6350013" y="1082383"/>
                  </a:cubicBezTo>
                  <a:lnTo>
                    <a:pt x="6350013" y="5480583"/>
                  </a:lnTo>
                  <a:close/>
                </a:path>
              </a:pathLst>
            </a:custGeom>
            <a:blipFill>
              <a:blip r:embed="rId2"/>
              <a:stretch>
                <a:fillRect l="-27563" r="-27563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-1207246">
            <a:off x="737296" y="9169694"/>
            <a:ext cx="1293605" cy="1437339"/>
          </a:xfrm>
          <a:custGeom>
            <a:avLst/>
            <a:gdLst/>
            <a:ahLst/>
            <a:cxnLst/>
            <a:rect l="l" t="t" r="r" b="b"/>
            <a:pathLst>
              <a:path w="1293605" h="1437339">
                <a:moveTo>
                  <a:pt x="0" y="0"/>
                </a:moveTo>
                <a:lnTo>
                  <a:pt x="1293605" y="0"/>
                </a:lnTo>
                <a:lnTo>
                  <a:pt x="1293605" y="1437338"/>
                </a:lnTo>
                <a:lnTo>
                  <a:pt x="0" y="14373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9774631" y="6283675"/>
            <a:ext cx="779981" cy="908274"/>
          </a:xfrm>
          <a:custGeom>
            <a:avLst/>
            <a:gdLst/>
            <a:ahLst/>
            <a:cxnLst/>
            <a:rect l="l" t="t" r="r" b="b"/>
            <a:pathLst>
              <a:path w="779981" h="908274">
                <a:moveTo>
                  <a:pt x="0" y="0"/>
                </a:moveTo>
                <a:lnTo>
                  <a:pt x="779981" y="0"/>
                </a:lnTo>
                <a:lnTo>
                  <a:pt x="779981" y="908275"/>
                </a:lnTo>
                <a:lnTo>
                  <a:pt x="0" y="9082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539634" y="7043017"/>
            <a:ext cx="5463551" cy="3243983"/>
          </a:xfrm>
          <a:custGeom>
            <a:avLst/>
            <a:gdLst/>
            <a:ahLst/>
            <a:cxnLst/>
            <a:rect l="l" t="t" r="r" b="b"/>
            <a:pathLst>
              <a:path w="5463551" h="3243983">
                <a:moveTo>
                  <a:pt x="0" y="0"/>
                </a:moveTo>
                <a:lnTo>
                  <a:pt x="5463551" y="0"/>
                </a:lnTo>
                <a:lnTo>
                  <a:pt x="5463551" y="3243983"/>
                </a:lnTo>
                <a:lnTo>
                  <a:pt x="0" y="32439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433768" y="0"/>
            <a:ext cx="1651064" cy="4114800"/>
          </a:xfrm>
          <a:custGeom>
            <a:avLst/>
            <a:gdLst/>
            <a:ahLst/>
            <a:cxnLst/>
            <a:rect l="l" t="t" r="r" b="b"/>
            <a:pathLst>
              <a:path w="1651064" h="4114800">
                <a:moveTo>
                  <a:pt x="0" y="0"/>
                </a:moveTo>
                <a:lnTo>
                  <a:pt x="1651064" y="0"/>
                </a:lnTo>
                <a:lnTo>
                  <a:pt x="165106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32334" y="4181204"/>
            <a:ext cx="9818590" cy="218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487"/>
              </a:lnSpc>
            </a:pPr>
            <a:r>
              <a:rPr lang="en-US" sz="16007">
                <a:solidFill>
                  <a:srgbClr val="7ECD26"/>
                </a:solidFill>
                <a:latin typeface="Lumios Marker"/>
                <a:ea typeface="Lumios Marker"/>
                <a:cs typeface="Lumios Marker"/>
                <a:sym typeface="Lumios Marker"/>
              </a:rPr>
              <a:t>Bánh chưng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2334" y="2219098"/>
            <a:ext cx="8878151" cy="1180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57"/>
              </a:lnSpc>
            </a:pPr>
            <a:r>
              <a:rPr lang="en-US" sz="8696" b="1">
                <a:solidFill>
                  <a:srgbClr val="1A6436"/>
                </a:solidFill>
                <a:latin typeface="Oswald Bold"/>
                <a:ea typeface="Oswald Bold"/>
                <a:cs typeface="Oswald Bold"/>
                <a:sym typeface="Oswald Bold"/>
              </a:rPr>
              <a:t>NHẬN BIẾT TẬP NÓI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729352" y="5143500"/>
            <a:ext cx="11954051" cy="1195405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E0D0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14383" y="1967100"/>
            <a:ext cx="7257304" cy="7257275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25046" r="-25046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 rot="-5400000">
            <a:off x="7727560" y="7271879"/>
            <a:ext cx="779981" cy="908274"/>
          </a:xfrm>
          <a:custGeom>
            <a:avLst/>
            <a:gdLst/>
            <a:ahLst/>
            <a:cxnLst/>
            <a:rect l="l" t="t" r="r" b="b"/>
            <a:pathLst>
              <a:path w="779981" h="908274">
                <a:moveTo>
                  <a:pt x="0" y="0"/>
                </a:moveTo>
                <a:lnTo>
                  <a:pt x="779980" y="0"/>
                </a:lnTo>
                <a:lnTo>
                  <a:pt x="779980" y="908274"/>
                </a:lnTo>
                <a:lnTo>
                  <a:pt x="0" y="9082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6390826" y="-1690963"/>
            <a:ext cx="3658063" cy="365806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E0D0D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6030972" y="468027"/>
            <a:ext cx="2870073" cy="4114800"/>
          </a:xfrm>
          <a:custGeom>
            <a:avLst/>
            <a:gdLst/>
            <a:ahLst/>
            <a:cxnLst/>
            <a:rect l="l" t="t" r="r" b="b"/>
            <a:pathLst>
              <a:path w="2870073" h="4114800">
                <a:moveTo>
                  <a:pt x="0" y="0"/>
                </a:moveTo>
                <a:lnTo>
                  <a:pt x="2870073" y="0"/>
                </a:lnTo>
                <a:lnTo>
                  <a:pt x="287007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936508" y="6221327"/>
            <a:ext cx="1975392" cy="3675148"/>
          </a:xfrm>
          <a:custGeom>
            <a:avLst/>
            <a:gdLst/>
            <a:ahLst/>
            <a:cxnLst/>
            <a:rect l="l" t="t" r="r" b="b"/>
            <a:pathLst>
              <a:path w="1975392" h="3675148">
                <a:moveTo>
                  <a:pt x="0" y="0"/>
                </a:moveTo>
                <a:lnTo>
                  <a:pt x="1975392" y="0"/>
                </a:lnTo>
                <a:lnTo>
                  <a:pt x="1975392" y="3675148"/>
                </a:lnTo>
                <a:lnTo>
                  <a:pt x="0" y="36751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438615" y="6221327"/>
            <a:ext cx="1907956" cy="3608428"/>
          </a:xfrm>
          <a:custGeom>
            <a:avLst/>
            <a:gdLst/>
            <a:ahLst/>
            <a:cxnLst/>
            <a:rect l="l" t="t" r="r" b="b"/>
            <a:pathLst>
              <a:path w="1907956" h="3608428">
                <a:moveTo>
                  <a:pt x="0" y="0"/>
                </a:moveTo>
                <a:lnTo>
                  <a:pt x="1907957" y="0"/>
                </a:lnTo>
                <a:lnTo>
                  <a:pt x="1907957" y="3608428"/>
                </a:lnTo>
                <a:lnTo>
                  <a:pt x="0" y="3608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887209" y="4172706"/>
            <a:ext cx="8749438" cy="148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94"/>
              </a:lnSpc>
            </a:pPr>
            <a:r>
              <a:rPr lang="en-US" sz="8262">
                <a:solidFill>
                  <a:srgbClr val="BB1B12"/>
                </a:solidFill>
                <a:latin typeface="Montserrat"/>
                <a:ea typeface="Montserrat"/>
                <a:cs typeface="Montserrat"/>
                <a:sym typeface="Montserrat"/>
              </a:rPr>
              <a:t>Sắp đến tết rồi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572896" y="2851389"/>
            <a:ext cx="4678009" cy="100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>
                <a:solidFill>
                  <a:srgbClr val="BB1B12"/>
                </a:solidFill>
                <a:latin typeface="Oswald"/>
                <a:ea typeface="Oswald"/>
                <a:cs typeface="Oswald"/>
                <a:sym typeface="Oswald"/>
              </a:rPr>
              <a:t>BÀI HÁT:</a:t>
            </a:r>
          </a:p>
        </p:txBody>
      </p:sp>
      <p:pic>
        <p:nvPicPr>
          <p:cNvPr id="16" name="Sắp Đến Tết Rồi - Nhạc Tết Thiếu Nhi">
            <a:hlinkClick r:id="" action="ppaction://media"/>
            <a:extLst>
              <a:ext uri="{FF2B5EF4-FFF2-40B4-BE49-F238E27FC236}">
                <a16:creationId xmlns:a16="http://schemas.microsoft.com/office/drawing/2014/main" xmlns="" id="{2B69AB1D-FDB6-8CC6-24FD-A4E94F3484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556761" y="3309425"/>
            <a:ext cx="1084177" cy="1084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6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94297" y="5143500"/>
            <a:ext cx="15244083" cy="4114800"/>
            <a:chOff x="0" y="0"/>
            <a:chExt cx="4014903" cy="10837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14903" cy="1083733"/>
            </a:xfrm>
            <a:custGeom>
              <a:avLst/>
              <a:gdLst/>
              <a:ahLst/>
              <a:cxnLst/>
              <a:rect l="l" t="t" r="r" b="b"/>
              <a:pathLst>
                <a:path w="4014903" h="1083733">
                  <a:moveTo>
                    <a:pt x="50786" y="0"/>
                  </a:moveTo>
                  <a:lnTo>
                    <a:pt x="3964116" y="0"/>
                  </a:lnTo>
                  <a:cubicBezTo>
                    <a:pt x="3977586" y="0"/>
                    <a:pt x="3990503" y="5351"/>
                    <a:pt x="4000028" y="14875"/>
                  </a:cubicBezTo>
                  <a:cubicBezTo>
                    <a:pt x="4009552" y="24399"/>
                    <a:pt x="4014903" y="37317"/>
                    <a:pt x="4014903" y="50786"/>
                  </a:cubicBezTo>
                  <a:lnTo>
                    <a:pt x="4014903" y="1032947"/>
                  </a:lnTo>
                  <a:cubicBezTo>
                    <a:pt x="4014903" y="1046416"/>
                    <a:pt x="4009552" y="1059334"/>
                    <a:pt x="4000028" y="1068858"/>
                  </a:cubicBezTo>
                  <a:cubicBezTo>
                    <a:pt x="3990503" y="1078383"/>
                    <a:pt x="3977586" y="1083733"/>
                    <a:pt x="3964116" y="1083733"/>
                  </a:cubicBezTo>
                  <a:lnTo>
                    <a:pt x="50786" y="1083733"/>
                  </a:lnTo>
                  <a:cubicBezTo>
                    <a:pt x="37317" y="1083733"/>
                    <a:pt x="24399" y="1078383"/>
                    <a:pt x="14875" y="1068858"/>
                  </a:cubicBezTo>
                  <a:cubicBezTo>
                    <a:pt x="5351" y="1059334"/>
                    <a:pt x="0" y="1046416"/>
                    <a:pt x="0" y="1032947"/>
                  </a:cubicBezTo>
                  <a:lnTo>
                    <a:pt x="0" y="50786"/>
                  </a:lnTo>
                  <a:cubicBezTo>
                    <a:pt x="0" y="37317"/>
                    <a:pt x="5351" y="24399"/>
                    <a:pt x="14875" y="14875"/>
                  </a:cubicBezTo>
                  <a:cubicBezTo>
                    <a:pt x="24399" y="5351"/>
                    <a:pt x="37317" y="0"/>
                    <a:pt x="50786" y="0"/>
                  </a:cubicBezTo>
                  <a:close/>
                </a:path>
              </a:pathLst>
            </a:custGeom>
            <a:solidFill>
              <a:srgbClr val="7ECD2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014903" cy="10932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406926" y="-1549435"/>
            <a:ext cx="9680454" cy="10004469"/>
            <a:chOff x="0" y="0"/>
            <a:chExt cx="6362700" cy="6575666"/>
          </a:xfrm>
        </p:grpSpPr>
        <p:sp>
          <p:nvSpPr>
            <p:cNvPr id="6" name="Freeform 6"/>
            <p:cNvSpPr/>
            <p:nvPr/>
          </p:nvSpPr>
          <p:spPr>
            <a:xfrm>
              <a:off x="6350" y="6350"/>
              <a:ext cx="6350013" cy="6562979"/>
            </a:xfrm>
            <a:custGeom>
              <a:avLst/>
              <a:gdLst/>
              <a:ahLst/>
              <a:cxnLst/>
              <a:rect l="l" t="t" r="r" b="b"/>
              <a:pathLst>
                <a:path w="6350013" h="6562979">
                  <a:moveTo>
                    <a:pt x="6350000" y="5480583"/>
                  </a:moveTo>
                  <a:cubicBezTo>
                    <a:pt x="6350000" y="6078372"/>
                    <a:pt x="5865419" y="6562979"/>
                    <a:pt x="5267617" y="6562979"/>
                  </a:cubicBezTo>
                  <a:lnTo>
                    <a:pt x="1082383" y="6562979"/>
                  </a:lnTo>
                  <a:cubicBezTo>
                    <a:pt x="484594" y="6562979"/>
                    <a:pt x="0" y="6078385"/>
                    <a:pt x="0" y="5480583"/>
                  </a:cubicBezTo>
                  <a:lnTo>
                    <a:pt x="0" y="1082383"/>
                  </a:lnTo>
                  <a:cubicBezTo>
                    <a:pt x="0" y="484594"/>
                    <a:pt x="484581" y="0"/>
                    <a:pt x="1082383" y="0"/>
                  </a:cubicBezTo>
                  <a:lnTo>
                    <a:pt x="5267630" y="0"/>
                  </a:lnTo>
                  <a:cubicBezTo>
                    <a:pt x="5865419" y="0"/>
                    <a:pt x="6350013" y="484594"/>
                    <a:pt x="6350013" y="1082383"/>
                  </a:cubicBezTo>
                  <a:lnTo>
                    <a:pt x="6350013" y="5480583"/>
                  </a:lnTo>
                  <a:close/>
                </a:path>
              </a:pathLst>
            </a:custGeom>
            <a:blipFill>
              <a:blip r:embed="rId2"/>
              <a:stretch>
                <a:fillRect l="-83119" t="-9022" b="-902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 rot="-5400000">
            <a:off x="16857233" y="4689363"/>
            <a:ext cx="779981" cy="908274"/>
          </a:xfrm>
          <a:custGeom>
            <a:avLst/>
            <a:gdLst/>
            <a:ahLst/>
            <a:cxnLst/>
            <a:rect l="l" t="t" r="r" b="b"/>
            <a:pathLst>
              <a:path w="779981" h="908274">
                <a:moveTo>
                  <a:pt x="0" y="0"/>
                </a:moveTo>
                <a:lnTo>
                  <a:pt x="779980" y="0"/>
                </a:lnTo>
                <a:lnTo>
                  <a:pt x="779980" y="908274"/>
                </a:lnTo>
                <a:lnTo>
                  <a:pt x="0" y="9082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368989" y="200595"/>
            <a:ext cx="3865535" cy="4772266"/>
          </a:xfrm>
          <a:custGeom>
            <a:avLst/>
            <a:gdLst/>
            <a:ahLst/>
            <a:cxnLst/>
            <a:rect l="l" t="t" r="r" b="b"/>
            <a:pathLst>
              <a:path w="3865535" h="4772266">
                <a:moveTo>
                  <a:pt x="0" y="0"/>
                </a:moveTo>
                <a:lnTo>
                  <a:pt x="3865535" y="0"/>
                </a:lnTo>
                <a:lnTo>
                  <a:pt x="3865535" y="4772265"/>
                </a:lnTo>
                <a:lnTo>
                  <a:pt x="0" y="4772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753967" y="6319456"/>
            <a:ext cx="8254644" cy="1720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3"/>
              </a:lnSpc>
            </a:pPr>
            <a:r>
              <a:rPr lang="en-US" sz="11286" b="1">
                <a:solidFill>
                  <a:srgbClr val="1A6436"/>
                </a:solidFill>
                <a:latin typeface="Oswald Bold"/>
                <a:ea typeface="Oswald Bold"/>
                <a:cs typeface="Oswald Bold"/>
                <a:sym typeface="Oswald Bold"/>
              </a:rPr>
              <a:t>BÁNH CHƯNG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09246" y="-949580"/>
            <a:ext cx="5573513" cy="11236580"/>
            <a:chOff x="0" y="0"/>
            <a:chExt cx="1467921" cy="29594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67921" cy="2959429"/>
            </a:xfrm>
            <a:custGeom>
              <a:avLst/>
              <a:gdLst/>
              <a:ahLst/>
              <a:cxnLst/>
              <a:rect l="l" t="t" r="r" b="b"/>
              <a:pathLst>
                <a:path w="1467921" h="2959429">
                  <a:moveTo>
                    <a:pt x="138906" y="0"/>
                  </a:moveTo>
                  <a:lnTo>
                    <a:pt x="1329016" y="0"/>
                  </a:lnTo>
                  <a:cubicBezTo>
                    <a:pt x="1365856" y="0"/>
                    <a:pt x="1401187" y="14635"/>
                    <a:pt x="1427237" y="40684"/>
                  </a:cubicBezTo>
                  <a:cubicBezTo>
                    <a:pt x="1453286" y="66734"/>
                    <a:pt x="1467921" y="102066"/>
                    <a:pt x="1467921" y="138906"/>
                  </a:cubicBezTo>
                  <a:lnTo>
                    <a:pt x="1467921" y="2820523"/>
                  </a:lnTo>
                  <a:cubicBezTo>
                    <a:pt x="1467921" y="2857363"/>
                    <a:pt x="1453286" y="2892694"/>
                    <a:pt x="1427237" y="2918744"/>
                  </a:cubicBezTo>
                  <a:cubicBezTo>
                    <a:pt x="1401187" y="2944794"/>
                    <a:pt x="1365856" y="2959429"/>
                    <a:pt x="1329016" y="2959429"/>
                  </a:cubicBezTo>
                  <a:lnTo>
                    <a:pt x="138906" y="2959429"/>
                  </a:lnTo>
                  <a:cubicBezTo>
                    <a:pt x="102066" y="2959429"/>
                    <a:pt x="66734" y="2944794"/>
                    <a:pt x="40684" y="2918744"/>
                  </a:cubicBezTo>
                  <a:cubicBezTo>
                    <a:pt x="14635" y="2892694"/>
                    <a:pt x="0" y="2857363"/>
                    <a:pt x="0" y="2820523"/>
                  </a:cubicBezTo>
                  <a:lnTo>
                    <a:pt x="0" y="138906"/>
                  </a:lnTo>
                  <a:cubicBezTo>
                    <a:pt x="0" y="102066"/>
                    <a:pt x="14635" y="66734"/>
                    <a:pt x="40684" y="40684"/>
                  </a:cubicBezTo>
                  <a:cubicBezTo>
                    <a:pt x="66734" y="14635"/>
                    <a:pt x="102066" y="0"/>
                    <a:pt x="138906" y="0"/>
                  </a:cubicBezTo>
                  <a:close/>
                </a:path>
              </a:pathLst>
            </a:custGeom>
            <a:solidFill>
              <a:srgbClr val="7ECD2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1467921" cy="29689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29379" y="-1201738"/>
            <a:ext cx="6229921" cy="8899887"/>
            <a:chOff x="0" y="0"/>
            <a:chExt cx="4445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45000" cy="6350000"/>
            </a:xfrm>
            <a:custGeom>
              <a:avLst/>
              <a:gdLst/>
              <a:ahLst/>
              <a:cxnLst/>
              <a:rect l="l" t="t" r="r" b="b"/>
              <a:pathLst>
                <a:path w="4445000" h="6350000">
                  <a:moveTo>
                    <a:pt x="3429000" y="6350000"/>
                  </a:moveTo>
                  <a:lnTo>
                    <a:pt x="1016000" y="6350000"/>
                  </a:lnTo>
                  <a:cubicBezTo>
                    <a:pt x="454660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54660" y="0"/>
                    <a:pt x="1016000" y="0"/>
                  </a:cubicBezTo>
                  <a:lnTo>
                    <a:pt x="3429000" y="0"/>
                  </a:lnTo>
                  <a:cubicBezTo>
                    <a:pt x="3990340" y="0"/>
                    <a:pt x="4445000" y="454660"/>
                    <a:pt x="4445000" y="1016000"/>
                  </a:cubicBezTo>
                  <a:lnTo>
                    <a:pt x="4445000" y="5334000"/>
                  </a:lnTo>
                  <a:cubicBezTo>
                    <a:pt x="4445000" y="5895340"/>
                    <a:pt x="3990340" y="6350000"/>
                    <a:pt x="34290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57209" r="-57209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9303975" y="3506315"/>
            <a:ext cx="5746358" cy="5971664"/>
            <a:chOff x="0" y="0"/>
            <a:chExt cx="812800" cy="84466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44669"/>
            </a:xfrm>
            <a:custGeom>
              <a:avLst/>
              <a:gdLst/>
              <a:ahLst/>
              <a:cxnLst/>
              <a:rect l="l" t="t" r="r" b="b"/>
              <a:pathLst>
                <a:path w="812800" h="844669">
                  <a:moveTo>
                    <a:pt x="119907" y="0"/>
                  </a:moveTo>
                  <a:lnTo>
                    <a:pt x="692893" y="0"/>
                  </a:lnTo>
                  <a:cubicBezTo>
                    <a:pt x="759116" y="0"/>
                    <a:pt x="812800" y="53684"/>
                    <a:pt x="812800" y="119907"/>
                  </a:cubicBezTo>
                  <a:lnTo>
                    <a:pt x="812800" y="724761"/>
                  </a:lnTo>
                  <a:cubicBezTo>
                    <a:pt x="812800" y="790984"/>
                    <a:pt x="759116" y="844669"/>
                    <a:pt x="692893" y="844669"/>
                  </a:cubicBezTo>
                  <a:lnTo>
                    <a:pt x="119907" y="844669"/>
                  </a:lnTo>
                  <a:cubicBezTo>
                    <a:pt x="53684" y="844669"/>
                    <a:pt x="0" y="790984"/>
                    <a:pt x="0" y="724761"/>
                  </a:cubicBezTo>
                  <a:lnTo>
                    <a:pt x="0" y="119907"/>
                  </a:lnTo>
                  <a:cubicBezTo>
                    <a:pt x="0" y="53684"/>
                    <a:pt x="53684" y="0"/>
                    <a:pt x="119907" y="0"/>
                  </a:cubicBezTo>
                  <a:close/>
                </a:path>
              </a:pathLst>
            </a:custGeom>
            <a:solidFill>
              <a:srgbClr val="7ECD26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812800" cy="8541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526427" y="3742472"/>
            <a:ext cx="5321243" cy="5499351"/>
            <a:chOff x="0" y="0"/>
            <a:chExt cx="6362700" cy="6575666"/>
          </a:xfrm>
        </p:grpSpPr>
        <p:sp>
          <p:nvSpPr>
            <p:cNvPr id="11" name="Freeform 11"/>
            <p:cNvSpPr/>
            <p:nvPr/>
          </p:nvSpPr>
          <p:spPr>
            <a:xfrm>
              <a:off x="6350" y="6350"/>
              <a:ext cx="6350013" cy="6562979"/>
            </a:xfrm>
            <a:custGeom>
              <a:avLst/>
              <a:gdLst/>
              <a:ahLst/>
              <a:cxnLst/>
              <a:rect l="l" t="t" r="r" b="b"/>
              <a:pathLst>
                <a:path w="6350013" h="6562979">
                  <a:moveTo>
                    <a:pt x="6350000" y="5480583"/>
                  </a:moveTo>
                  <a:cubicBezTo>
                    <a:pt x="6350000" y="6078372"/>
                    <a:pt x="5865419" y="6562979"/>
                    <a:pt x="5267617" y="6562979"/>
                  </a:cubicBezTo>
                  <a:lnTo>
                    <a:pt x="1082383" y="6562979"/>
                  </a:lnTo>
                  <a:cubicBezTo>
                    <a:pt x="484594" y="6562979"/>
                    <a:pt x="0" y="6078385"/>
                    <a:pt x="0" y="5480583"/>
                  </a:cubicBezTo>
                  <a:lnTo>
                    <a:pt x="0" y="1082383"/>
                  </a:lnTo>
                  <a:cubicBezTo>
                    <a:pt x="0" y="484594"/>
                    <a:pt x="484581" y="0"/>
                    <a:pt x="1082383" y="0"/>
                  </a:cubicBezTo>
                  <a:lnTo>
                    <a:pt x="5267630" y="0"/>
                  </a:lnTo>
                  <a:cubicBezTo>
                    <a:pt x="5865419" y="0"/>
                    <a:pt x="6350013" y="484594"/>
                    <a:pt x="6350013" y="1082383"/>
                  </a:cubicBezTo>
                  <a:lnTo>
                    <a:pt x="6350013" y="5480583"/>
                  </a:lnTo>
                  <a:close/>
                </a:path>
              </a:pathLst>
            </a:custGeom>
            <a:blipFill>
              <a:blip r:embed="rId3"/>
              <a:stretch>
                <a:fillRect l="-27563" r="-27563"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802583" y="3946116"/>
            <a:ext cx="726388" cy="181597"/>
          </a:xfrm>
          <a:custGeom>
            <a:avLst/>
            <a:gdLst/>
            <a:ahLst/>
            <a:cxnLst/>
            <a:rect l="l" t="t" r="r" b="b"/>
            <a:pathLst>
              <a:path w="726388" h="181597">
                <a:moveTo>
                  <a:pt x="0" y="0"/>
                </a:moveTo>
                <a:lnTo>
                  <a:pt x="726388" y="0"/>
                </a:lnTo>
                <a:lnTo>
                  <a:pt x="726388" y="181597"/>
                </a:lnTo>
                <a:lnTo>
                  <a:pt x="0" y="1815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76310" y="5470195"/>
            <a:ext cx="252546" cy="377564"/>
          </a:xfrm>
          <a:custGeom>
            <a:avLst/>
            <a:gdLst/>
            <a:ahLst/>
            <a:cxnLst/>
            <a:rect l="l" t="t" r="r" b="b"/>
            <a:pathLst>
              <a:path w="252546" h="377564">
                <a:moveTo>
                  <a:pt x="0" y="0"/>
                </a:moveTo>
                <a:lnTo>
                  <a:pt x="252546" y="0"/>
                </a:lnTo>
                <a:lnTo>
                  <a:pt x="252546" y="377564"/>
                </a:lnTo>
                <a:lnTo>
                  <a:pt x="0" y="3775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76310" y="7441507"/>
            <a:ext cx="252546" cy="377564"/>
          </a:xfrm>
          <a:custGeom>
            <a:avLst/>
            <a:gdLst/>
            <a:ahLst/>
            <a:cxnLst/>
            <a:rect l="l" t="t" r="r" b="b"/>
            <a:pathLst>
              <a:path w="252546" h="377564">
                <a:moveTo>
                  <a:pt x="0" y="0"/>
                </a:moveTo>
                <a:lnTo>
                  <a:pt x="252546" y="0"/>
                </a:lnTo>
                <a:lnTo>
                  <a:pt x="252546" y="377564"/>
                </a:lnTo>
                <a:lnTo>
                  <a:pt x="0" y="3775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5400000">
            <a:off x="16869310" y="5577671"/>
            <a:ext cx="779981" cy="908274"/>
          </a:xfrm>
          <a:custGeom>
            <a:avLst/>
            <a:gdLst/>
            <a:ahLst/>
            <a:cxnLst/>
            <a:rect l="l" t="t" r="r" b="b"/>
            <a:pathLst>
              <a:path w="779981" h="908274">
                <a:moveTo>
                  <a:pt x="0" y="0"/>
                </a:moveTo>
                <a:lnTo>
                  <a:pt x="779980" y="0"/>
                </a:lnTo>
                <a:lnTo>
                  <a:pt x="779980" y="908274"/>
                </a:lnTo>
                <a:lnTo>
                  <a:pt x="0" y="9082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676310" y="2058371"/>
            <a:ext cx="6887053" cy="1447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476"/>
              </a:lnSpc>
            </a:pPr>
            <a:r>
              <a:rPr lang="en-US" sz="9563" b="1">
                <a:solidFill>
                  <a:srgbClr val="1A6436"/>
                </a:solidFill>
                <a:latin typeface="Oswald Bold"/>
                <a:ea typeface="Oswald Bold"/>
                <a:cs typeface="Oswald Bold"/>
                <a:sym typeface="Oswald Bold"/>
              </a:rPr>
              <a:t>BÁNH CHƯNG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402698" y="5286375"/>
            <a:ext cx="4986160" cy="989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56"/>
              </a:lnSpc>
            </a:pPr>
            <a:r>
              <a:rPr lang="en-US" sz="7456">
                <a:solidFill>
                  <a:srgbClr val="1A6436"/>
                </a:solidFill>
                <a:latin typeface="Montserrat"/>
                <a:ea typeface="Montserrat"/>
                <a:cs typeface="Montserrat"/>
                <a:sym typeface="Montserrat"/>
              </a:rPr>
              <a:t>Màu xanh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402698" y="7209705"/>
            <a:ext cx="5839359" cy="989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56"/>
              </a:lnSpc>
            </a:pPr>
            <a:r>
              <a:rPr lang="en-US" sz="7456">
                <a:solidFill>
                  <a:srgbClr val="1A6436"/>
                </a:solidFill>
                <a:latin typeface="Montserrat"/>
                <a:ea typeface="Montserrat"/>
                <a:cs typeface="Montserrat"/>
                <a:sym typeface="Montserrat"/>
              </a:rPr>
              <a:t>Hình vuông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332353"/>
            <a:ext cx="18288000" cy="8887648"/>
            <a:chOff x="0" y="0"/>
            <a:chExt cx="4816593" cy="23407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340780"/>
            </a:xfrm>
            <a:custGeom>
              <a:avLst/>
              <a:gdLst/>
              <a:ahLst/>
              <a:cxnLst/>
              <a:rect l="l" t="t" r="r" b="b"/>
              <a:pathLst>
                <a:path w="4816592" h="2340780">
                  <a:moveTo>
                    <a:pt x="42333" y="0"/>
                  </a:moveTo>
                  <a:lnTo>
                    <a:pt x="4774259" y="0"/>
                  </a:lnTo>
                  <a:cubicBezTo>
                    <a:pt x="4785487" y="0"/>
                    <a:pt x="4796254" y="4460"/>
                    <a:pt x="4804193" y="12399"/>
                  </a:cubicBezTo>
                  <a:cubicBezTo>
                    <a:pt x="4812132" y="20338"/>
                    <a:pt x="4816592" y="31106"/>
                    <a:pt x="4816592" y="42333"/>
                  </a:cubicBezTo>
                  <a:lnTo>
                    <a:pt x="4816592" y="2298446"/>
                  </a:lnTo>
                  <a:cubicBezTo>
                    <a:pt x="4816592" y="2309674"/>
                    <a:pt x="4812132" y="2320442"/>
                    <a:pt x="4804193" y="2328381"/>
                  </a:cubicBezTo>
                  <a:cubicBezTo>
                    <a:pt x="4796254" y="2336320"/>
                    <a:pt x="4785487" y="2340780"/>
                    <a:pt x="4774259" y="2340780"/>
                  </a:cubicBezTo>
                  <a:lnTo>
                    <a:pt x="42333" y="2340780"/>
                  </a:lnTo>
                  <a:cubicBezTo>
                    <a:pt x="31106" y="2340780"/>
                    <a:pt x="20338" y="2336320"/>
                    <a:pt x="12399" y="2328381"/>
                  </a:cubicBezTo>
                  <a:cubicBezTo>
                    <a:pt x="4460" y="2320442"/>
                    <a:pt x="0" y="2309674"/>
                    <a:pt x="0" y="2298446"/>
                  </a:cubicBezTo>
                  <a:lnTo>
                    <a:pt x="0" y="42333"/>
                  </a:lnTo>
                  <a:cubicBezTo>
                    <a:pt x="0" y="31106"/>
                    <a:pt x="4460" y="20338"/>
                    <a:pt x="12399" y="12399"/>
                  </a:cubicBezTo>
                  <a:cubicBezTo>
                    <a:pt x="20338" y="4460"/>
                    <a:pt x="31106" y="0"/>
                    <a:pt x="42333" y="0"/>
                  </a:cubicBezTo>
                  <a:close/>
                </a:path>
              </a:pathLst>
            </a:custGeom>
            <a:solidFill>
              <a:srgbClr val="8E0D0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23503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-3339361"/>
            <a:ext cx="16230600" cy="9738360"/>
            <a:chOff x="0" y="0"/>
            <a:chExt cx="6350000" cy="381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3175000"/>
                  </a:moveTo>
                  <a:lnTo>
                    <a:pt x="0" y="635000"/>
                  </a:lnTo>
                  <a:cubicBezTo>
                    <a:pt x="0" y="284480"/>
                    <a:pt x="284480" y="0"/>
                    <a:pt x="635000" y="0"/>
                  </a:cubicBezTo>
                  <a:lnTo>
                    <a:pt x="5715000" y="0"/>
                  </a:lnTo>
                  <a:cubicBezTo>
                    <a:pt x="6065520" y="0"/>
                    <a:pt x="6350000" y="284480"/>
                    <a:pt x="6350000" y="635000"/>
                  </a:cubicBezTo>
                  <a:lnTo>
                    <a:pt x="6350000" y="3175000"/>
                  </a:lnTo>
                  <a:cubicBezTo>
                    <a:pt x="6350000" y="3525520"/>
                    <a:pt x="6065520" y="3810000"/>
                    <a:pt x="5715000" y="3810000"/>
                  </a:cubicBezTo>
                  <a:lnTo>
                    <a:pt x="635000" y="3810000"/>
                  </a:lnTo>
                  <a:cubicBezTo>
                    <a:pt x="284480" y="3810000"/>
                    <a:pt x="0" y="3525520"/>
                    <a:pt x="0" y="3175000"/>
                  </a:cubicBezTo>
                  <a:close/>
                </a:path>
              </a:pathLst>
            </a:custGeom>
            <a:blipFill>
              <a:blip r:embed="rId2"/>
              <a:stretch>
                <a:fillRect t="-5625" b="-5625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4548052" y="5262856"/>
            <a:ext cx="9191895" cy="2646838"/>
            <a:chOff x="0" y="0"/>
            <a:chExt cx="2420911" cy="6971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20911" cy="697110"/>
            </a:xfrm>
            <a:custGeom>
              <a:avLst/>
              <a:gdLst/>
              <a:ahLst/>
              <a:cxnLst/>
              <a:rect l="l" t="t" r="r" b="b"/>
              <a:pathLst>
                <a:path w="2420911" h="697110">
                  <a:moveTo>
                    <a:pt x="59800" y="0"/>
                  </a:moveTo>
                  <a:lnTo>
                    <a:pt x="2361111" y="0"/>
                  </a:lnTo>
                  <a:cubicBezTo>
                    <a:pt x="2376971" y="0"/>
                    <a:pt x="2392181" y="6300"/>
                    <a:pt x="2403396" y="17515"/>
                  </a:cubicBezTo>
                  <a:cubicBezTo>
                    <a:pt x="2414610" y="28730"/>
                    <a:pt x="2420911" y="43940"/>
                    <a:pt x="2420911" y="59800"/>
                  </a:cubicBezTo>
                  <a:lnTo>
                    <a:pt x="2420911" y="637309"/>
                  </a:lnTo>
                  <a:cubicBezTo>
                    <a:pt x="2420911" y="670336"/>
                    <a:pt x="2394137" y="697110"/>
                    <a:pt x="2361111" y="697110"/>
                  </a:cubicBezTo>
                  <a:lnTo>
                    <a:pt x="59800" y="697110"/>
                  </a:lnTo>
                  <a:cubicBezTo>
                    <a:pt x="26773" y="697110"/>
                    <a:pt x="0" y="670336"/>
                    <a:pt x="0" y="637309"/>
                  </a:cubicBezTo>
                  <a:lnTo>
                    <a:pt x="0" y="59800"/>
                  </a:lnTo>
                  <a:cubicBezTo>
                    <a:pt x="0" y="26773"/>
                    <a:pt x="26773" y="0"/>
                    <a:pt x="59800" y="0"/>
                  </a:cubicBezTo>
                  <a:close/>
                </a:path>
              </a:pathLst>
            </a:custGeom>
            <a:solidFill>
              <a:srgbClr val="BB1B1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2420911" cy="7066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2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5400000">
            <a:off x="16869310" y="685692"/>
            <a:ext cx="779981" cy="908274"/>
          </a:xfrm>
          <a:custGeom>
            <a:avLst/>
            <a:gdLst/>
            <a:ahLst/>
            <a:cxnLst/>
            <a:rect l="l" t="t" r="r" b="b"/>
            <a:pathLst>
              <a:path w="779981" h="908274">
                <a:moveTo>
                  <a:pt x="0" y="0"/>
                </a:moveTo>
                <a:lnTo>
                  <a:pt x="779980" y="0"/>
                </a:lnTo>
                <a:lnTo>
                  <a:pt x="779980" y="908274"/>
                </a:lnTo>
                <a:lnTo>
                  <a:pt x="0" y="9082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994153" y="5939932"/>
            <a:ext cx="8299695" cy="1473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33"/>
              </a:lnSpc>
            </a:pPr>
            <a:r>
              <a:rPr lang="en-US" sz="10906" b="1">
                <a:solidFill>
                  <a:srgbClr val="FFFFFF"/>
                </a:solidFill>
                <a:latin typeface="Oswald Bold"/>
                <a:ea typeface="Oswald Bold"/>
                <a:cs typeface="Oswald Bold"/>
                <a:sym typeface="Oswald Bold"/>
              </a:rPr>
              <a:t>HẸN GẶP LẠI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-879129" y="8447929"/>
            <a:ext cx="20046258" cy="1132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0"/>
              </a:lnSpc>
            </a:pPr>
            <a:r>
              <a:rPr lang="en-US" sz="8282" b="1">
                <a:solidFill>
                  <a:srgbClr val="FFFFFF"/>
                </a:solidFill>
                <a:latin typeface="Oswald Bold"/>
                <a:ea typeface="Oswald Bold"/>
                <a:cs typeface="Oswald Bold"/>
                <a:sym typeface="Oswald Bold"/>
              </a:rPr>
              <a:t>CÁC BÉ Ở CÁC HOẠT ĐỘNG TIẾP THEO!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33</Words>
  <Application>Microsoft Office PowerPoint</Application>
  <PresentationFormat>Custom</PresentationFormat>
  <Paragraphs>10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Oswald Bold</vt:lpstr>
      <vt:lpstr>Calibri</vt:lpstr>
      <vt:lpstr>Lumios Marker</vt:lpstr>
      <vt:lpstr>Montserrat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Nhận biết tập nói: Bánh chưng</dc:title>
  <cp:lastModifiedBy>Techsi.vn</cp:lastModifiedBy>
  <cp:revision>2</cp:revision>
  <dcterms:created xsi:type="dcterms:W3CDTF">2006-08-16T00:00:00Z</dcterms:created>
  <dcterms:modified xsi:type="dcterms:W3CDTF">2026-02-07T09:03:52Z</dcterms:modified>
  <dc:identifier>DAGquRDnUFQ</dc:identifier>
</cp:coreProperties>
</file>