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Montserrat" charset="0"/>
      <p:regular r:id="rId7"/>
    </p:embeddedFon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Oswald" charset="0"/>
      <p:regular r:id="rId12"/>
    </p:embeddedFont>
    <p:embeddedFont>
      <p:font typeface="Oswald Bold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24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75125" y="0"/>
            <a:ext cx="4012875" cy="10287000"/>
            <a:chOff x="0" y="0"/>
            <a:chExt cx="105688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6889" cy="2709333"/>
            </a:xfrm>
            <a:custGeom>
              <a:avLst/>
              <a:gdLst/>
              <a:ahLst/>
              <a:cxnLst/>
              <a:rect l="l" t="t" r="r" b="b"/>
              <a:pathLst>
                <a:path w="1056889" h="2709333">
                  <a:moveTo>
                    <a:pt x="0" y="0"/>
                  </a:moveTo>
                  <a:lnTo>
                    <a:pt x="1056889" y="0"/>
                  </a:lnTo>
                  <a:lnTo>
                    <a:pt x="10568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A64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5688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698" y="3143977"/>
            <a:ext cx="16840200" cy="8839200"/>
            <a:chOff x="0" y="0"/>
            <a:chExt cx="4863763" cy="22369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3762" cy="2236989"/>
            </a:xfrm>
            <a:custGeom>
              <a:avLst/>
              <a:gdLst/>
              <a:ahLst/>
              <a:cxnLst/>
              <a:rect l="l" t="t" r="r" b="b"/>
              <a:pathLst>
                <a:path w="4863762" h="2236989">
                  <a:moveTo>
                    <a:pt x="41923" y="0"/>
                  </a:moveTo>
                  <a:lnTo>
                    <a:pt x="4821840" y="0"/>
                  </a:lnTo>
                  <a:cubicBezTo>
                    <a:pt x="4832958" y="0"/>
                    <a:pt x="4843621" y="4417"/>
                    <a:pt x="4851484" y="12279"/>
                  </a:cubicBezTo>
                  <a:cubicBezTo>
                    <a:pt x="4859346" y="20141"/>
                    <a:pt x="4863762" y="30804"/>
                    <a:pt x="4863762" y="41923"/>
                  </a:cubicBezTo>
                  <a:lnTo>
                    <a:pt x="4863762" y="2195066"/>
                  </a:lnTo>
                  <a:cubicBezTo>
                    <a:pt x="4863762" y="2218219"/>
                    <a:pt x="4844993" y="2236989"/>
                    <a:pt x="4821840" y="2236989"/>
                  </a:cubicBezTo>
                  <a:lnTo>
                    <a:pt x="41923" y="2236989"/>
                  </a:lnTo>
                  <a:cubicBezTo>
                    <a:pt x="30804" y="2236989"/>
                    <a:pt x="20141" y="2232572"/>
                    <a:pt x="12279" y="2224710"/>
                  </a:cubicBezTo>
                  <a:cubicBezTo>
                    <a:pt x="4417" y="2216848"/>
                    <a:pt x="0" y="2206185"/>
                    <a:pt x="0" y="2195066"/>
                  </a:cubicBezTo>
                  <a:lnTo>
                    <a:pt x="0" y="41923"/>
                  </a:lnTo>
                  <a:cubicBezTo>
                    <a:pt x="0" y="30804"/>
                    <a:pt x="4417" y="20141"/>
                    <a:pt x="12279" y="12279"/>
                  </a:cubicBezTo>
                  <a:cubicBezTo>
                    <a:pt x="20141" y="4417"/>
                    <a:pt x="30804" y="0"/>
                    <a:pt x="41923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863763" cy="2246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3577" y="1828423"/>
            <a:ext cx="7891255" cy="9487278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l="-27563" r="-27563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1207246">
            <a:off x="737296" y="9169694"/>
            <a:ext cx="1293605" cy="1437339"/>
          </a:xfrm>
          <a:custGeom>
            <a:avLst/>
            <a:gdLst/>
            <a:ahLst/>
            <a:cxnLst/>
            <a:rect l="l" t="t" r="r" b="b"/>
            <a:pathLst>
              <a:path w="1293605" h="1437339">
                <a:moveTo>
                  <a:pt x="0" y="0"/>
                </a:moveTo>
                <a:lnTo>
                  <a:pt x="1293605" y="0"/>
                </a:lnTo>
                <a:lnTo>
                  <a:pt x="1293605" y="1437338"/>
                </a:lnTo>
                <a:lnTo>
                  <a:pt x="0" y="1437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V="1">
            <a:off x="9630308" y="6010456"/>
            <a:ext cx="779981" cy="990598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1" y="0"/>
                </a:lnTo>
                <a:lnTo>
                  <a:pt x="779981" y="908275"/>
                </a:lnTo>
                <a:lnTo>
                  <a:pt x="0" y="90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90800" y="7563577"/>
            <a:ext cx="5463551" cy="3243983"/>
          </a:xfrm>
          <a:custGeom>
            <a:avLst/>
            <a:gdLst/>
            <a:ahLst/>
            <a:cxnLst/>
            <a:rect l="l" t="t" r="r" b="b"/>
            <a:pathLst>
              <a:path w="5463551" h="3243983">
                <a:moveTo>
                  <a:pt x="0" y="0"/>
                </a:moveTo>
                <a:lnTo>
                  <a:pt x="5463551" y="0"/>
                </a:lnTo>
                <a:lnTo>
                  <a:pt x="5463551" y="3243983"/>
                </a:lnTo>
                <a:lnTo>
                  <a:pt x="0" y="3243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33768" y="0"/>
            <a:ext cx="1651064" cy="4114800"/>
          </a:xfrm>
          <a:custGeom>
            <a:avLst/>
            <a:gdLst/>
            <a:ahLst/>
            <a:cxnLst/>
            <a:rect l="l" t="t" r="r" b="b"/>
            <a:pathLst>
              <a:path w="1651064" h="4114800">
                <a:moveTo>
                  <a:pt x="0" y="0"/>
                </a:moveTo>
                <a:lnTo>
                  <a:pt x="1651064" y="0"/>
                </a:lnTo>
                <a:lnTo>
                  <a:pt x="1651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22698" y="1350986"/>
            <a:ext cx="15316200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487"/>
              </a:lnSpc>
            </a:pPr>
            <a:r>
              <a:rPr lang="en-US" sz="15000" dirty="0" err="1">
                <a:solidFill>
                  <a:srgbClr val="7ECD26"/>
                </a:solidFill>
                <a:latin typeface="Lumios Marker"/>
                <a:ea typeface="Lumios Marker"/>
                <a:cs typeface="Lumios Marker"/>
                <a:sym typeface="Lumios Marker"/>
              </a:rPr>
              <a:t>Bánh</a:t>
            </a:r>
            <a:r>
              <a:rPr lang="en-US" sz="15000" dirty="0">
                <a:solidFill>
                  <a:srgbClr val="7ECD26"/>
                </a:solidFill>
                <a:latin typeface="Lumios Marker"/>
                <a:ea typeface="Lumios Marker"/>
                <a:cs typeface="Lumios Marker"/>
                <a:sym typeface="Lumios Marker"/>
              </a:rPr>
              <a:t> </a:t>
            </a:r>
            <a:r>
              <a:rPr lang="en-US" sz="15000" dirty="0" err="1">
                <a:solidFill>
                  <a:srgbClr val="7ECD26"/>
                </a:solidFill>
                <a:latin typeface="Lumios Marker"/>
                <a:ea typeface="Lumios Marker"/>
                <a:cs typeface="Lumios Marker"/>
                <a:sym typeface="Lumios Marker"/>
              </a:rPr>
              <a:t>chưng</a:t>
            </a:r>
            <a:endParaRPr lang="en-US" sz="15000" dirty="0">
              <a:solidFill>
                <a:srgbClr val="7ECD26"/>
              </a:solidFill>
              <a:latin typeface="Lumios Marker"/>
              <a:ea typeface="Lumios Marker"/>
              <a:cs typeface="Lumios Marker"/>
              <a:sym typeface="Lumios Mark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4853" y="190500"/>
            <a:ext cx="8878151" cy="118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7"/>
              </a:lnSpc>
            </a:pPr>
            <a:r>
              <a:rPr lang="en-US" sz="8696" b="1" dirty="0">
                <a:solidFill>
                  <a:srgbClr val="1A6436"/>
                </a:solidFill>
                <a:latin typeface="Oswald Bold"/>
                <a:ea typeface="Oswald Bold"/>
                <a:cs typeface="Oswald Bold"/>
                <a:sym typeface="Oswald Bold"/>
              </a:rPr>
              <a:t>NHẬN BIẾT TẬP NÓI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9352" y="5143500"/>
            <a:ext cx="11954051" cy="119540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E0D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4383" y="1967100"/>
            <a:ext cx="7257304" cy="725727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>
            <a:off x="7727560" y="7271879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90826" y="-1690963"/>
            <a:ext cx="3658063" cy="36580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E0D0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30972" y="468027"/>
            <a:ext cx="2870073" cy="4114800"/>
          </a:xfrm>
          <a:custGeom>
            <a:avLst/>
            <a:gdLst/>
            <a:ahLst/>
            <a:cxnLst/>
            <a:rect l="l" t="t" r="r" b="b"/>
            <a:pathLst>
              <a:path w="2870073" h="4114800">
                <a:moveTo>
                  <a:pt x="0" y="0"/>
                </a:moveTo>
                <a:lnTo>
                  <a:pt x="2870073" y="0"/>
                </a:lnTo>
                <a:lnTo>
                  <a:pt x="287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36508" y="6221327"/>
            <a:ext cx="1975392" cy="3675148"/>
          </a:xfrm>
          <a:custGeom>
            <a:avLst/>
            <a:gdLst/>
            <a:ahLst/>
            <a:cxnLst/>
            <a:rect l="l" t="t" r="r" b="b"/>
            <a:pathLst>
              <a:path w="1975392" h="3675148">
                <a:moveTo>
                  <a:pt x="0" y="0"/>
                </a:moveTo>
                <a:lnTo>
                  <a:pt x="1975392" y="0"/>
                </a:lnTo>
                <a:lnTo>
                  <a:pt x="1975392" y="3675148"/>
                </a:lnTo>
                <a:lnTo>
                  <a:pt x="0" y="367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38615" y="6221327"/>
            <a:ext cx="1907956" cy="3608428"/>
          </a:xfrm>
          <a:custGeom>
            <a:avLst/>
            <a:gdLst/>
            <a:ahLst/>
            <a:cxnLst/>
            <a:rect l="l" t="t" r="r" b="b"/>
            <a:pathLst>
              <a:path w="1907956" h="3608428">
                <a:moveTo>
                  <a:pt x="0" y="0"/>
                </a:moveTo>
                <a:lnTo>
                  <a:pt x="1907957" y="0"/>
                </a:lnTo>
                <a:lnTo>
                  <a:pt x="1907957" y="3608428"/>
                </a:lnTo>
                <a:lnTo>
                  <a:pt x="0" y="3608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887209" y="4172706"/>
            <a:ext cx="8749438" cy="14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94"/>
              </a:lnSpc>
            </a:pPr>
            <a:r>
              <a:rPr lang="en-US" sz="8262">
                <a:solidFill>
                  <a:srgbClr val="BB1B12"/>
                </a:solidFill>
                <a:latin typeface="Montserrat"/>
                <a:ea typeface="Montserrat"/>
                <a:cs typeface="Montserrat"/>
                <a:sym typeface="Montserrat"/>
              </a:rPr>
              <a:t>Sắp đến tết rồi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72896" y="2851389"/>
            <a:ext cx="4678009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BB1B12"/>
                </a:solidFill>
                <a:latin typeface="Oswald"/>
                <a:ea typeface="Oswald"/>
                <a:cs typeface="Oswald"/>
                <a:sym typeface="Oswald"/>
              </a:rPr>
              <a:t>BÀI HÁT:</a:t>
            </a:r>
          </a:p>
        </p:txBody>
      </p:sp>
      <p:pic>
        <p:nvPicPr>
          <p:cNvPr id="16" name="Sắp Đến Tết Rồi - Nhạc Tết Thiếu Nhi">
            <a:hlinkClick r:id="" action="ppaction://media"/>
            <a:extLst>
              <a:ext uri="{FF2B5EF4-FFF2-40B4-BE49-F238E27FC236}">
                <a16:creationId xmlns="" xmlns:a16="http://schemas.microsoft.com/office/drawing/2014/main" id="{2B69AB1D-FDB6-8CC6-24FD-A4E94F348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56761" y="3309425"/>
            <a:ext cx="1084177" cy="1084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97" y="5143500"/>
            <a:ext cx="15244083" cy="4114800"/>
            <a:chOff x="0" y="0"/>
            <a:chExt cx="4014903" cy="1083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903" cy="1083733"/>
            </a:xfrm>
            <a:custGeom>
              <a:avLst/>
              <a:gdLst/>
              <a:ahLst/>
              <a:cxnLst/>
              <a:rect l="l" t="t" r="r" b="b"/>
              <a:pathLst>
                <a:path w="4014903" h="1083733">
                  <a:moveTo>
                    <a:pt x="50786" y="0"/>
                  </a:moveTo>
                  <a:lnTo>
                    <a:pt x="3964116" y="0"/>
                  </a:lnTo>
                  <a:cubicBezTo>
                    <a:pt x="3977586" y="0"/>
                    <a:pt x="3990503" y="5351"/>
                    <a:pt x="4000028" y="14875"/>
                  </a:cubicBezTo>
                  <a:cubicBezTo>
                    <a:pt x="4009552" y="24399"/>
                    <a:pt x="4014903" y="37317"/>
                    <a:pt x="4014903" y="50786"/>
                  </a:cubicBezTo>
                  <a:lnTo>
                    <a:pt x="4014903" y="1032947"/>
                  </a:lnTo>
                  <a:cubicBezTo>
                    <a:pt x="4014903" y="1046416"/>
                    <a:pt x="4009552" y="1059334"/>
                    <a:pt x="4000028" y="1068858"/>
                  </a:cubicBezTo>
                  <a:cubicBezTo>
                    <a:pt x="3990503" y="1078383"/>
                    <a:pt x="3977586" y="1083733"/>
                    <a:pt x="3964116" y="1083733"/>
                  </a:cubicBezTo>
                  <a:lnTo>
                    <a:pt x="50786" y="1083733"/>
                  </a:lnTo>
                  <a:cubicBezTo>
                    <a:pt x="37317" y="1083733"/>
                    <a:pt x="24399" y="1078383"/>
                    <a:pt x="14875" y="1068858"/>
                  </a:cubicBezTo>
                  <a:cubicBezTo>
                    <a:pt x="5351" y="1059334"/>
                    <a:pt x="0" y="1046416"/>
                    <a:pt x="0" y="1032947"/>
                  </a:cubicBezTo>
                  <a:lnTo>
                    <a:pt x="0" y="50786"/>
                  </a:lnTo>
                  <a:cubicBezTo>
                    <a:pt x="0" y="37317"/>
                    <a:pt x="5351" y="24399"/>
                    <a:pt x="14875" y="14875"/>
                  </a:cubicBezTo>
                  <a:cubicBezTo>
                    <a:pt x="24399" y="5351"/>
                    <a:pt x="37317" y="0"/>
                    <a:pt x="50786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014903" cy="109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06926" y="-1549435"/>
            <a:ext cx="9680454" cy="10004469"/>
            <a:chOff x="0" y="0"/>
            <a:chExt cx="6362700" cy="6575666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l="-83119" t="-9022" b="-90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>
            <a:off x="16857233" y="4689363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8989" y="200595"/>
            <a:ext cx="3865535" cy="4772266"/>
          </a:xfrm>
          <a:custGeom>
            <a:avLst/>
            <a:gdLst/>
            <a:ahLst/>
            <a:cxnLst/>
            <a:rect l="l" t="t" r="r" b="b"/>
            <a:pathLst>
              <a:path w="3865535" h="4772266">
                <a:moveTo>
                  <a:pt x="0" y="0"/>
                </a:moveTo>
                <a:lnTo>
                  <a:pt x="3865535" y="0"/>
                </a:lnTo>
                <a:lnTo>
                  <a:pt x="3865535" y="4772265"/>
                </a:lnTo>
                <a:lnTo>
                  <a:pt x="0" y="4772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53967" y="6319456"/>
            <a:ext cx="8254644" cy="172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3"/>
              </a:lnSpc>
            </a:pPr>
            <a:r>
              <a:rPr lang="en-US" sz="11286" b="1">
                <a:solidFill>
                  <a:srgbClr val="1A6436"/>
                </a:solidFill>
                <a:latin typeface="Oswald Bold"/>
                <a:ea typeface="Oswald Bold"/>
                <a:cs typeface="Oswald Bold"/>
                <a:sym typeface="Oswald Bold"/>
              </a:rPr>
              <a:t>BÁNH CHƯNG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9246" y="-949580"/>
            <a:ext cx="5573513" cy="11236580"/>
            <a:chOff x="0" y="0"/>
            <a:chExt cx="1467921" cy="2959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7921" cy="2959429"/>
            </a:xfrm>
            <a:custGeom>
              <a:avLst/>
              <a:gdLst/>
              <a:ahLst/>
              <a:cxnLst/>
              <a:rect l="l" t="t" r="r" b="b"/>
              <a:pathLst>
                <a:path w="1467921" h="2959429">
                  <a:moveTo>
                    <a:pt x="138906" y="0"/>
                  </a:moveTo>
                  <a:lnTo>
                    <a:pt x="1329016" y="0"/>
                  </a:lnTo>
                  <a:cubicBezTo>
                    <a:pt x="1365856" y="0"/>
                    <a:pt x="1401187" y="14635"/>
                    <a:pt x="1427237" y="40684"/>
                  </a:cubicBezTo>
                  <a:cubicBezTo>
                    <a:pt x="1453286" y="66734"/>
                    <a:pt x="1467921" y="102066"/>
                    <a:pt x="1467921" y="138906"/>
                  </a:cubicBezTo>
                  <a:lnTo>
                    <a:pt x="1467921" y="2820523"/>
                  </a:lnTo>
                  <a:cubicBezTo>
                    <a:pt x="1467921" y="2857363"/>
                    <a:pt x="1453286" y="2892694"/>
                    <a:pt x="1427237" y="2918744"/>
                  </a:cubicBezTo>
                  <a:cubicBezTo>
                    <a:pt x="1401187" y="2944794"/>
                    <a:pt x="1365856" y="2959429"/>
                    <a:pt x="1329016" y="2959429"/>
                  </a:cubicBezTo>
                  <a:lnTo>
                    <a:pt x="138906" y="2959429"/>
                  </a:lnTo>
                  <a:cubicBezTo>
                    <a:pt x="102066" y="2959429"/>
                    <a:pt x="66734" y="2944794"/>
                    <a:pt x="40684" y="2918744"/>
                  </a:cubicBezTo>
                  <a:cubicBezTo>
                    <a:pt x="14635" y="2892694"/>
                    <a:pt x="0" y="2857363"/>
                    <a:pt x="0" y="2820523"/>
                  </a:cubicBezTo>
                  <a:lnTo>
                    <a:pt x="0" y="138906"/>
                  </a:lnTo>
                  <a:cubicBezTo>
                    <a:pt x="0" y="102066"/>
                    <a:pt x="14635" y="66734"/>
                    <a:pt x="40684" y="40684"/>
                  </a:cubicBezTo>
                  <a:cubicBezTo>
                    <a:pt x="66734" y="14635"/>
                    <a:pt x="102066" y="0"/>
                    <a:pt x="138906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7921" cy="296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29379" y="-1201738"/>
            <a:ext cx="6229921" cy="8899887"/>
            <a:chOff x="0" y="0"/>
            <a:chExt cx="4445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57209" r="-5720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303975" y="3506315"/>
            <a:ext cx="5746358" cy="5971664"/>
            <a:chOff x="0" y="0"/>
            <a:chExt cx="812800" cy="8446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44669"/>
            </a:xfrm>
            <a:custGeom>
              <a:avLst/>
              <a:gdLst/>
              <a:ahLst/>
              <a:cxnLst/>
              <a:rect l="l" t="t" r="r" b="b"/>
              <a:pathLst>
                <a:path w="812800" h="844669">
                  <a:moveTo>
                    <a:pt x="119907" y="0"/>
                  </a:moveTo>
                  <a:lnTo>
                    <a:pt x="692893" y="0"/>
                  </a:lnTo>
                  <a:cubicBezTo>
                    <a:pt x="759116" y="0"/>
                    <a:pt x="812800" y="53684"/>
                    <a:pt x="812800" y="119907"/>
                  </a:cubicBezTo>
                  <a:lnTo>
                    <a:pt x="812800" y="724761"/>
                  </a:lnTo>
                  <a:cubicBezTo>
                    <a:pt x="812800" y="790984"/>
                    <a:pt x="759116" y="844669"/>
                    <a:pt x="692893" y="844669"/>
                  </a:cubicBezTo>
                  <a:lnTo>
                    <a:pt x="119907" y="844669"/>
                  </a:lnTo>
                  <a:cubicBezTo>
                    <a:pt x="53684" y="844669"/>
                    <a:pt x="0" y="790984"/>
                    <a:pt x="0" y="724761"/>
                  </a:cubicBezTo>
                  <a:lnTo>
                    <a:pt x="0" y="119907"/>
                  </a:lnTo>
                  <a:cubicBezTo>
                    <a:pt x="0" y="53684"/>
                    <a:pt x="53684" y="0"/>
                    <a:pt x="119907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54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26427" y="3742472"/>
            <a:ext cx="5321243" cy="5499351"/>
            <a:chOff x="0" y="0"/>
            <a:chExt cx="6362700" cy="6575666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3"/>
              <a:stretch>
                <a:fillRect l="-27563" r="-27563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802583" y="3946116"/>
            <a:ext cx="726388" cy="181597"/>
          </a:xfrm>
          <a:custGeom>
            <a:avLst/>
            <a:gdLst/>
            <a:ahLst/>
            <a:cxnLst/>
            <a:rect l="l" t="t" r="r" b="b"/>
            <a:pathLst>
              <a:path w="726388" h="181597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6310" y="5470195"/>
            <a:ext cx="252546" cy="377564"/>
          </a:xfrm>
          <a:custGeom>
            <a:avLst/>
            <a:gdLst/>
            <a:ahLst/>
            <a:cxnLst/>
            <a:rect l="l" t="t" r="r" b="b"/>
            <a:pathLst>
              <a:path w="252546" h="377564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76310" y="7441507"/>
            <a:ext cx="252546" cy="377564"/>
          </a:xfrm>
          <a:custGeom>
            <a:avLst/>
            <a:gdLst/>
            <a:ahLst/>
            <a:cxnLst/>
            <a:rect l="l" t="t" r="r" b="b"/>
            <a:pathLst>
              <a:path w="252546" h="377564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869310" y="5577671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76310" y="2058371"/>
            <a:ext cx="6887053" cy="144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6"/>
              </a:lnSpc>
            </a:pPr>
            <a:r>
              <a:rPr lang="en-US" sz="9563" b="1">
                <a:solidFill>
                  <a:srgbClr val="1A6436"/>
                </a:solidFill>
                <a:latin typeface="Oswald Bold"/>
                <a:ea typeface="Oswald Bold"/>
                <a:cs typeface="Oswald Bold"/>
                <a:sym typeface="Oswald Bold"/>
              </a:rPr>
              <a:t>BÁNH CHƯNG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2698" y="5286375"/>
            <a:ext cx="4986160" cy="98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6"/>
              </a:lnSpc>
            </a:pPr>
            <a:r>
              <a:rPr lang="en-US" sz="7456">
                <a:solidFill>
                  <a:srgbClr val="1A6436"/>
                </a:solidFill>
                <a:latin typeface="Montserrat"/>
                <a:ea typeface="Montserrat"/>
                <a:cs typeface="Montserrat"/>
                <a:sym typeface="Montserrat"/>
              </a:rPr>
              <a:t>Màu xanh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02698" y="7209705"/>
            <a:ext cx="5839359" cy="98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6"/>
              </a:lnSpc>
            </a:pPr>
            <a:r>
              <a:rPr lang="en-US" sz="7456">
                <a:solidFill>
                  <a:srgbClr val="1A6436"/>
                </a:solidFill>
                <a:latin typeface="Montserrat"/>
                <a:ea typeface="Montserrat"/>
                <a:cs typeface="Montserrat"/>
                <a:sym typeface="Montserrat"/>
              </a:rPr>
              <a:t>Hình vuông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2353"/>
            <a:ext cx="18288000" cy="8887648"/>
            <a:chOff x="0" y="0"/>
            <a:chExt cx="4816593" cy="2340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40780"/>
            </a:xfrm>
            <a:custGeom>
              <a:avLst/>
              <a:gdLst/>
              <a:ahLst/>
              <a:cxnLst/>
              <a:rect l="l" t="t" r="r" b="b"/>
              <a:pathLst>
                <a:path w="4816592" h="2340780">
                  <a:moveTo>
                    <a:pt x="42333" y="0"/>
                  </a:moveTo>
                  <a:lnTo>
                    <a:pt x="4774259" y="0"/>
                  </a:lnTo>
                  <a:cubicBezTo>
                    <a:pt x="4785487" y="0"/>
                    <a:pt x="4796254" y="4460"/>
                    <a:pt x="4804193" y="12399"/>
                  </a:cubicBezTo>
                  <a:cubicBezTo>
                    <a:pt x="4812132" y="20338"/>
                    <a:pt x="4816592" y="31106"/>
                    <a:pt x="4816592" y="42333"/>
                  </a:cubicBezTo>
                  <a:lnTo>
                    <a:pt x="4816592" y="2298446"/>
                  </a:lnTo>
                  <a:cubicBezTo>
                    <a:pt x="4816592" y="2309674"/>
                    <a:pt x="4812132" y="2320442"/>
                    <a:pt x="4804193" y="2328381"/>
                  </a:cubicBezTo>
                  <a:cubicBezTo>
                    <a:pt x="4796254" y="2336320"/>
                    <a:pt x="4785487" y="2340780"/>
                    <a:pt x="4774259" y="2340780"/>
                  </a:cubicBezTo>
                  <a:lnTo>
                    <a:pt x="42333" y="2340780"/>
                  </a:lnTo>
                  <a:cubicBezTo>
                    <a:pt x="31106" y="2340780"/>
                    <a:pt x="20338" y="2336320"/>
                    <a:pt x="12399" y="2328381"/>
                  </a:cubicBezTo>
                  <a:cubicBezTo>
                    <a:pt x="4460" y="2320442"/>
                    <a:pt x="0" y="2309674"/>
                    <a:pt x="0" y="2298446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8E0D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16593" cy="235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-3339361"/>
            <a:ext cx="16230600" cy="9738360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t="-5625" b="-562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548052" y="5262856"/>
            <a:ext cx="9191895" cy="2646838"/>
            <a:chOff x="0" y="0"/>
            <a:chExt cx="2420911" cy="6971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0911" cy="697110"/>
            </a:xfrm>
            <a:custGeom>
              <a:avLst/>
              <a:gdLst/>
              <a:ahLst/>
              <a:cxnLst/>
              <a:rect l="l" t="t" r="r" b="b"/>
              <a:pathLst>
                <a:path w="2420911" h="697110">
                  <a:moveTo>
                    <a:pt x="59800" y="0"/>
                  </a:moveTo>
                  <a:lnTo>
                    <a:pt x="2361111" y="0"/>
                  </a:lnTo>
                  <a:cubicBezTo>
                    <a:pt x="2376971" y="0"/>
                    <a:pt x="2392181" y="6300"/>
                    <a:pt x="2403396" y="17515"/>
                  </a:cubicBezTo>
                  <a:cubicBezTo>
                    <a:pt x="2414610" y="28730"/>
                    <a:pt x="2420911" y="43940"/>
                    <a:pt x="2420911" y="59800"/>
                  </a:cubicBezTo>
                  <a:lnTo>
                    <a:pt x="2420911" y="637309"/>
                  </a:lnTo>
                  <a:cubicBezTo>
                    <a:pt x="2420911" y="670336"/>
                    <a:pt x="2394137" y="697110"/>
                    <a:pt x="2361111" y="697110"/>
                  </a:cubicBezTo>
                  <a:lnTo>
                    <a:pt x="59800" y="697110"/>
                  </a:lnTo>
                  <a:cubicBezTo>
                    <a:pt x="26773" y="697110"/>
                    <a:pt x="0" y="670336"/>
                    <a:pt x="0" y="637309"/>
                  </a:cubicBezTo>
                  <a:lnTo>
                    <a:pt x="0" y="59800"/>
                  </a:lnTo>
                  <a:cubicBezTo>
                    <a:pt x="0" y="26773"/>
                    <a:pt x="26773" y="0"/>
                    <a:pt x="59800" y="0"/>
                  </a:cubicBezTo>
                  <a:close/>
                </a:path>
              </a:pathLst>
            </a:custGeom>
            <a:solidFill>
              <a:srgbClr val="BB1B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2420911" cy="706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6869310" y="685692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94153" y="5939932"/>
            <a:ext cx="8299695" cy="147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33"/>
              </a:lnSpc>
            </a:pPr>
            <a:r>
              <a:rPr lang="en-US" sz="10906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HẸN GẶP LẠI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879129" y="8447929"/>
            <a:ext cx="20046258" cy="11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8282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33</Words>
  <Application>Microsoft Office PowerPoint</Application>
  <PresentationFormat>Custom</PresentationFormat>
  <Paragraphs>10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Montserrat</vt:lpstr>
      <vt:lpstr>Calibri</vt:lpstr>
      <vt:lpstr>Oswald</vt:lpstr>
      <vt:lpstr>Lumios Marker</vt:lpstr>
      <vt:lpstr>Oswald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Nhận biết tập nói: Bánh chưng</dc:title>
  <cp:lastModifiedBy>Techsi.vn</cp:lastModifiedBy>
  <cp:revision>3</cp:revision>
  <dcterms:created xsi:type="dcterms:W3CDTF">2006-08-16T00:00:00Z</dcterms:created>
  <dcterms:modified xsi:type="dcterms:W3CDTF">2026-02-07T09:17:04Z</dcterms:modified>
  <dc:identifier>DAGquRDnUFQ</dc:identifier>
</cp:coreProperties>
</file>