
<file path=[Content_Types].xml><?xml version="1.0" encoding="utf-8"?>
<Types xmlns="http://schemas.openxmlformats.org/package/2006/content-types">
  <Default Extension="png" ContentType="image/png"/>
  <Default Extension="bin" ContentType="image/unknown"/>
  <Default Extension="svg" ContentType="image/svg+xml"/>
  <Default Extension="m4a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25"/>
  </p:notesMasterIdLst>
  <p:sldIdLst>
    <p:sldId id="285" r:id="rId3"/>
    <p:sldId id="257" r:id="rId4"/>
    <p:sldId id="258" r:id="rId5"/>
    <p:sldId id="288" r:id="rId6"/>
    <p:sldId id="275" r:id="rId7"/>
    <p:sldId id="256" r:id="rId8"/>
    <p:sldId id="259" r:id="rId9"/>
    <p:sldId id="261" r:id="rId10"/>
    <p:sldId id="260" r:id="rId11"/>
    <p:sldId id="284" r:id="rId12"/>
    <p:sldId id="280" r:id="rId13"/>
    <p:sldId id="264" r:id="rId14"/>
    <p:sldId id="265" r:id="rId15"/>
    <p:sldId id="281" r:id="rId16"/>
    <p:sldId id="266" r:id="rId17"/>
    <p:sldId id="263" r:id="rId18"/>
    <p:sldId id="278" r:id="rId19"/>
    <p:sldId id="282" r:id="rId20"/>
    <p:sldId id="262" r:id="rId21"/>
    <p:sldId id="289" r:id="rId22"/>
    <p:sldId id="268" r:id="rId23"/>
    <p:sldId id="269" r:id="rId24"/>
  </p:sldIdLst>
  <p:sldSz cx="12192000" cy="6858000"/>
  <p:notesSz cx="6858000" cy="9144000"/>
  <p:embeddedFontLst>
    <p:embeddedFont>
      <p:font typeface=".VnAristote" pitchFamily="34" charset="0"/>
      <p:regular r:id="rId26"/>
    </p:embeddedFont>
    <p:embeddedFont>
      <p:font typeface="Calibri" pitchFamily="34" charset="0"/>
      <p:regular r:id="rId27"/>
      <p:bold r:id="rId28"/>
      <p:italic r:id="rId29"/>
      <p:boldItalic r:id="rId30"/>
    </p:embeddedFont>
    <p:embeddedFont>
      <p:font typeface="Calibri Light" pitchFamily="34" charset="0"/>
      <p:regular r:id="rId31"/>
      <p: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44" autoAdjust="0"/>
    <p:restoredTop sz="94660"/>
  </p:normalViewPr>
  <p:slideViewPr>
    <p:cSldViewPr snapToGrid="0">
      <p:cViewPr>
        <p:scale>
          <a:sx n="81" d="100"/>
          <a:sy n="81" d="100"/>
        </p:scale>
        <p:origin x="-234" y="-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1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7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3.fntdata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6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7DCCCE-B547-435B-B74E-98C610EC1052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860628-3B95-413A-8639-233FDFFF80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015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ECF134E-909C-49EE-B627-DEF271452E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C1FEA17E-DA67-4807-B618-3DB5F4455D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01B405A-7F6D-4405-A7A4-827AC7CC0F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31D26-55A1-4C1B-87E4-4043780B9971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353F89F-E5A8-46C3-B5AC-773718420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0D281FA-DBE2-4288-8658-4FA86560E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47462-181A-489A-B1AC-86FC2E82A1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449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214D1BA-1E4E-4249-AE97-E03259A69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8C26A89-79AD-411C-9728-B1E6F8591F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B06532F-220D-4394-B44F-C4EB3BC044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31D26-55A1-4C1B-87E4-4043780B9971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106ACE7-AC06-4D25-96DA-87B3BC6EC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DDBB97E-AB1B-40E2-A83C-712BC8FA75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47462-181A-489A-B1AC-86FC2E82A1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485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D338606D-C66D-44BA-911D-3B62AD4133E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5904DA25-EC79-40C2-8E1E-C09FA9DE55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239613A-C5A9-41A0-AA32-7A60D3774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31D26-55A1-4C1B-87E4-4043780B9971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F056937-4D15-4D54-88D5-4E7067813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415E9A8-B6BB-4A9A-BF22-66BA7D5399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47462-181A-489A-B1AC-86FC2E82A1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6013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0146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1419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2220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2826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300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6876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1336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680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F56F8CC-CF3B-45CE-8556-21D44EA48B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ECB93DB-6E0D-4C69-9828-599FD394A3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0825B08-2F9E-4BDF-B62A-B1CF8CBCB1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31D26-55A1-4C1B-87E4-4043780B9971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27D8ACC-F408-4DAE-AFA4-A2F06BD9C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E6B4B69-D5BD-447E-91D1-257BAEF2E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47462-181A-489A-B1AC-86FC2E82A1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8994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4518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0392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376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375FE18-C30F-4D68-88EF-2878730070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E79AD00-DBAB-4F40-BD8A-EA29418E81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3281DB9-6351-4D21-BF5E-02D9A4AF2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31D26-55A1-4C1B-87E4-4043780B9971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BF34F45-2D83-467B-B69A-3A03542E0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128DE83-E8DE-4F47-BBD6-1AA589472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47462-181A-489A-B1AC-86FC2E82A1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38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33AC648-8A41-4B22-B9F7-DC0F11BDA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2AFCBAB-BCEA-4DDF-8448-0D2E49D3A5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DC42F93-79CE-4F9D-BAEE-1EA6136FB8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5AD01EC-0855-4505-A641-F7250A07FD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31D26-55A1-4C1B-87E4-4043780B9971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8C6B3A7-F938-46B0-BEE0-9F7C7E8F13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01364A5-99B8-40D0-9184-E9006741F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47462-181A-489A-B1AC-86FC2E82A1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467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32FB70F-33E8-4074-96A3-C0E5A75662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E1061F9-8A18-435E-A9B9-C0F1B9C31C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EF39E61-5396-431B-A63D-0F5861E3AE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1F6D6451-113E-431D-BC10-22ABE85050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0959BFB0-9922-48FB-8627-658D2C0BC30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7BA4A662-C6FD-4BD7-B66A-DC7C8469DB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31D26-55A1-4C1B-87E4-4043780B9971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BA68512A-A7DF-4F65-8066-94356CB7E5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D5998019-29B2-443A-BD0C-201BD67EC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47462-181A-489A-B1AC-86FC2E82A1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335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7E67331-C6C9-4C52-BAA7-EE9D212DF2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6104009C-C117-48E3-B46A-0344864005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31D26-55A1-4C1B-87E4-4043780B9971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A8F226A7-001F-48FF-AB27-A84EF9E32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A414CFA1-CDE0-4DA5-BFD2-7988A4EEB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47462-181A-489A-B1AC-86FC2E82A1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86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8FAE5C47-E81C-4C36-AE1D-DD143F86B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31D26-55A1-4C1B-87E4-4043780B9971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3E850DA-8044-4C87-9F22-BD46D00EC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2D725000-5BAD-4DDD-9D25-F75E74D9C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47462-181A-489A-B1AC-86FC2E82A1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371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EDFCC4B-5BEA-4490-8D16-6E7274DD5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E712F2C-5813-4F73-9B0F-50BB0FCAE3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5D0C198-E4ED-4BF5-9A53-9A8E0F4E97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C19BBE8-A585-42C6-96DE-27EA0C1528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31D26-55A1-4C1B-87E4-4043780B9971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DB9842A-E23D-4375-A540-AA7CE40007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E76D3273-F68B-4B76-B195-428E36E16A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47462-181A-489A-B1AC-86FC2E82A1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8324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051F650-126E-4F36-8121-A7D7217987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7CA3299-A889-42FD-A707-4CE5A737AF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E49A2D3-79FB-4952-BA1F-D2CDEC7C72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965BF903-66E1-4A03-ACDB-28C453C8D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31D26-55A1-4C1B-87E4-4043780B9971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18CD7EF-E006-440A-855C-380DD10EE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9DC5464-57B1-4A0B-83A9-A6DAD2E92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47462-181A-489A-B1AC-86FC2E82A1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813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488E254C-E859-489A-ACB1-72C56465D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13C4F47C-69C5-4A0D-AED2-DBE3848A4B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9C22A5D-BEEA-4B02-9127-15CCC56F65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E31D26-55A1-4C1B-87E4-4043780B9971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980055A-0CB5-40AA-9149-F5055DBBD2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E30809B-87AC-4716-B6CF-363A80610C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547462-181A-489A-B1AC-86FC2E82A1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376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820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g"/><Relationship Id="rId13" Type="http://schemas.microsoft.com/office/2007/relationships/hdphoto" Target="../media/hdphoto4.wdp"/><Relationship Id="rId3" Type="http://schemas.openxmlformats.org/officeDocument/2006/relationships/audio" Target="../media/media10.m4a"/><Relationship Id="rId7" Type="http://schemas.openxmlformats.org/officeDocument/2006/relationships/image" Target="../media/image31.png"/><Relationship Id="rId12" Type="http://schemas.openxmlformats.org/officeDocument/2006/relationships/image" Target="../media/image35.png"/><Relationship Id="rId2" Type="http://schemas.microsoft.com/office/2007/relationships/media" Target="../media/media10.m4a"/><Relationship Id="rId1" Type="http://schemas.openxmlformats.org/officeDocument/2006/relationships/tags" Target="../tags/tag9.xml"/><Relationship Id="rId6" Type="http://schemas.openxmlformats.org/officeDocument/2006/relationships/image" Target="../media/image30.bin"/><Relationship Id="rId11" Type="http://schemas.microsoft.com/office/2007/relationships/hdphoto" Target="../media/hdphoto3.wdp"/><Relationship Id="rId5" Type="http://schemas.openxmlformats.org/officeDocument/2006/relationships/image" Target="../media/image28.jpg"/><Relationship Id="rId10" Type="http://schemas.openxmlformats.org/officeDocument/2006/relationships/image" Target="../media/image34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33.png"/><Relationship Id="rId1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audio" Target="../media/media11.m4a"/><Relationship Id="rId7" Type="http://schemas.openxmlformats.org/officeDocument/2006/relationships/image" Target="../media/image32.jpg"/><Relationship Id="rId2" Type="http://schemas.microsoft.com/office/2007/relationships/media" Target="../media/media11.m4a"/><Relationship Id="rId1" Type="http://schemas.openxmlformats.org/officeDocument/2006/relationships/tags" Target="../tags/tag10.xml"/><Relationship Id="rId6" Type="http://schemas.openxmlformats.org/officeDocument/2006/relationships/image" Target="../media/image33.png"/><Relationship Id="rId11" Type="http://schemas.openxmlformats.org/officeDocument/2006/relationships/image" Target="../media/image2.png"/><Relationship Id="rId5" Type="http://schemas.openxmlformats.org/officeDocument/2006/relationships/image" Target="../media/image28.jpg"/><Relationship Id="rId10" Type="http://schemas.openxmlformats.org/officeDocument/2006/relationships/image" Target="../media/image37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audio" Target="../media/media12.m4a"/><Relationship Id="rId7" Type="http://schemas.openxmlformats.org/officeDocument/2006/relationships/image" Target="../media/image39.png"/><Relationship Id="rId2" Type="http://schemas.microsoft.com/office/2007/relationships/media" Target="../media/media12.m4a"/><Relationship Id="rId1" Type="http://schemas.openxmlformats.org/officeDocument/2006/relationships/tags" Target="../tags/tag11.xml"/><Relationship Id="rId6" Type="http://schemas.openxmlformats.org/officeDocument/2006/relationships/image" Target="../media/image38.png"/><Relationship Id="rId5" Type="http://schemas.openxmlformats.org/officeDocument/2006/relationships/image" Target="../media/image28.jpg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media13.m4a"/><Relationship Id="rId7" Type="http://schemas.openxmlformats.org/officeDocument/2006/relationships/image" Target="../media/image41.png"/><Relationship Id="rId2" Type="http://schemas.microsoft.com/office/2007/relationships/media" Target="../media/media13.m4a"/><Relationship Id="rId1" Type="http://schemas.openxmlformats.org/officeDocument/2006/relationships/tags" Target="../tags/tag12.xml"/><Relationship Id="rId6" Type="http://schemas.openxmlformats.org/officeDocument/2006/relationships/image" Target="../media/image40.png"/><Relationship Id="rId5" Type="http://schemas.openxmlformats.org/officeDocument/2006/relationships/image" Target="../media/image28.jpg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media14.m4a"/><Relationship Id="rId2" Type="http://schemas.microsoft.com/office/2007/relationships/media" Target="../media/media14.m4a"/><Relationship Id="rId1" Type="http://schemas.openxmlformats.org/officeDocument/2006/relationships/tags" Target="../tags/tag13.xml"/><Relationship Id="rId6" Type="http://schemas.openxmlformats.org/officeDocument/2006/relationships/image" Target="../media/image2.png"/><Relationship Id="rId5" Type="http://schemas.openxmlformats.org/officeDocument/2006/relationships/image" Target="../media/image42.jpg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media15.m4a"/><Relationship Id="rId2" Type="http://schemas.microsoft.com/office/2007/relationships/media" Target="../media/media15.m4a"/><Relationship Id="rId1" Type="http://schemas.openxmlformats.org/officeDocument/2006/relationships/tags" Target="../tags/tag14.xml"/><Relationship Id="rId6" Type="http://schemas.openxmlformats.org/officeDocument/2006/relationships/image" Target="../media/image2.png"/><Relationship Id="rId5" Type="http://schemas.openxmlformats.org/officeDocument/2006/relationships/image" Target="../media/image43.png"/><Relationship Id="rId4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media16.m4a"/><Relationship Id="rId2" Type="http://schemas.microsoft.com/office/2007/relationships/media" Target="../media/media16.m4a"/><Relationship Id="rId1" Type="http://schemas.openxmlformats.org/officeDocument/2006/relationships/tags" Target="../tags/tag15.xml"/><Relationship Id="rId6" Type="http://schemas.openxmlformats.org/officeDocument/2006/relationships/image" Target="../media/image2.png"/><Relationship Id="rId5" Type="http://schemas.openxmlformats.org/officeDocument/2006/relationships/image" Target="../media/image44.png"/><Relationship Id="rId4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audio" Target="../media/media17.m4a"/><Relationship Id="rId7" Type="http://schemas.microsoft.com/office/2007/relationships/hdphoto" Target="../media/hdphoto5.wdp"/><Relationship Id="rId2" Type="http://schemas.microsoft.com/office/2007/relationships/media" Target="../media/media17.m4a"/><Relationship Id="rId1" Type="http://schemas.openxmlformats.org/officeDocument/2006/relationships/tags" Target="../tags/tag16.xml"/><Relationship Id="rId6" Type="http://schemas.openxmlformats.org/officeDocument/2006/relationships/image" Target="../media/image46.png"/><Relationship Id="rId11" Type="http://schemas.openxmlformats.org/officeDocument/2006/relationships/image" Target="../media/image2.png"/><Relationship Id="rId5" Type="http://schemas.openxmlformats.org/officeDocument/2006/relationships/image" Target="../media/image45.png"/><Relationship Id="rId10" Type="http://schemas.openxmlformats.org/officeDocument/2006/relationships/image" Target="../media/image48.png"/><Relationship Id="rId4" Type="http://schemas.openxmlformats.org/officeDocument/2006/relationships/slideLayout" Target="../slideLayouts/slideLayout2.xml"/><Relationship Id="rId9" Type="http://schemas.microsoft.com/office/2007/relationships/hdphoto" Target="../media/hdphoto6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g"/><Relationship Id="rId3" Type="http://schemas.openxmlformats.org/officeDocument/2006/relationships/audio" Target="../media/media18.m4a"/><Relationship Id="rId7" Type="http://schemas.openxmlformats.org/officeDocument/2006/relationships/image" Target="../media/image51.png"/><Relationship Id="rId12" Type="http://schemas.openxmlformats.org/officeDocument/2006/relationships/image" Target="../media/image2.png"/><Relationship Id="rId2" Type="http://schemas.microsoft.com/office/2007/relationships/media" Target="../media/media18.m4a"/><Relationship Id="rId1" Type="http://schemas.openxmlformats.org/officeDocument/2006/relationships/tags" Target="../tags/tag17.xml"/><Relationship Id="rId6" Type="http://schemas.openxmlformats.org/officeDocument/2006/relationships/image" Target="../media/image50.jp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5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media19.m4a"/><Relationship Id="rId2" Type="http://schemas.microsoft.com/office/2007/relationships/media" Target="../media/media19.m4a"/><Relationship Id="rId1" Type="http://schemas.openxmlformats.org/officeDocument/2006/relationships/tags" Target="../tags/tag18.xml"/><Relationship Id="rId6" Type="http://schemas.openxmlformats.org/officeDocument/2006/relationships/image" Target="../media/image2.png"/><Relationship Id="rId5" Type="http://schemas.openxmlformats.org/officeDocument/2006/relationships/image" Target="../media/image56.jpeg"/><Relationship Id="rId4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4a"/><Relationship Id="rId2" Type="http://schemas.microsoft.com/office/2007/relationships/media" Target="../media/media2.m4a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4.jpeg"/><Relationship Id="rId4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audio" Target="../media/media20.m4a"/><Relationship Id="rId7" Type="http://schemas.openxmlformats.org/officeDocument/2006/relationships/image" Target="../media/image69.svg"/><Relationship Id="rId2" Type="http://schemas.microsoft.com/office/2007/relationships/media" Target="../media/media20.m4a"/><Relationship Id="rId1" Type="http://schemas.openxmlformats.org/officeDocument/2006/relationships/tags" Target="../tags/tag19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6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audio" Target="../media/media21.m4a"/><Relationship Id="rId7" Type="http://schemas.openxmlformats.org/officeDocument/2006/relationships/image" Target="../media/image73.svg"/><Relationship Id="rId12" Type="http://schemas.openxmlformats.org/officeDocument/2006/relationships/image" Target="../media/image2.png"/><Relationship Id="rId2" Type="http://schemas.microsoft.com/office/2007/relationships/media" Target="../media/media21.m4a"/><Relationship Id="rId1" Type="http://schemas.openxmlformats.org/officeDocument/2006/relationships/tags" Target="../tags/tag20.xml"/><Relationship Id="rId6" Type="http://schemas.openxmlformats.org/officeDocument/2006/relationships/image" Target="../media/image61.png"/><Relationship Id="rId11" Type="http://schemas.openxmlformats.org/officeDocument/2006/relationships/image" Target="../media/image77.svg"/><Relationship Id="rId5" Type="http://schemas.openxmlformats.org/officeDocument/2006/relationships/image" Target="../media/image57.png"/><Relationship Id="rId10" Type="http://schemas.openxmlformats.org/officeDocument/2006/relationships/image" Target="../media/image63.png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75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2.m4a"/><Relationship Id="rId2" Type="http://schemas.microsoft.com/office/2007/relationships/media" Target="../media/media22.m4a"/><Relationship Id="rId1" Type="http://schemas.openxmlformats.org/officeDocument/2006/relationships/tags" Target="../tags/tag21.xml"/><Relationship Id="rId6" Type="http://schemas.openxmlformats.org/officeDocument/2006/relationships/image" Target="../media/image2.png"/><Relationship Id="rId5" Type="http://schemas.openxmlformats.org/officeDocument/2006/relationships/image" Target="../media/image64.jpeg"/><Relationship Id="rId4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2.svg"/><Relationship Id="rId18" Type="http://schemas.openxmlformats.org/officeDocument/2006/relationships/image" Target="../media/image11.png"/><Relationship Id="rId26" Type="http://schemas.openxmlformats.org/officeDocument/2006/relationships/image" Target="../media/image15.png"/><Relationship Id="rId3" Type="http://schemas.openxmlformats.org/officeDocument/2006/relationships/audio" Target="../media/media3.m4a"/><Relationship Id="rId21" Type="http://schemas.openxmlformats.org/officeDocument/2006/relationships/image" Target="../media/image20.svg"/><Relationship Id="rId7" Type="http://schemas.openxmlformats.org/officeDocument/2006/relationships/image" Target="../media/image6.svg"/><Relationship Id="rId12" Type="http://schemas.openxmlformats.org/officeDocument/2006/relationships/image" Target="../media/image8.png"/><Relationship Id="rId17" Type="http://schemas.openxmlformats.org/officeDocument/2006/relationships/image" Target="../media/image16.svg"/><Relationship Id="rId25" Type="http://schemas.openxmlformats.org/officeDocument/2006/relationships/image" Target="../media/image24.svg"/><Relationship Id="rId2" Type="http://schemas.microsoft.com/office/2007/relationships/media" Target="../media/media3.m4a"/><Relationship Id="rId16" Type="http://schemas.openxmlformats.org/officeDocument/2006/relationships/image" Target="../media/image10.png"/><Relationship Id="rId20" Type="http://schemas.openxmlformats.org/officeDocument/2006/relationships/image" Target="../media/image12.png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24" Type="http://schemas.openxmlformats.org/officeDocument/2006/relationships/image" Target="../media/image14.png"/><Relationship Id="rId5" Type="http://schemas.openxmlformats.org/officeDocument/2006/relationships/image" Target="../media/image4.jpeg"/><Relationship Id="rId15" Type="http://schemas.openxmlformats.org/officeDocument/2006/relationships/image" Target="../media/image14.svg"/><Relationship Id="rId23" Type="http://schemas.openxmlformats.org/officeDocument/2006/relationships/image" Target="../media/image22.svg"/><Relationship Id="rId28" Type="http://schemas.openxmlformats.org/officeDocument/2006/relationships/image" Target="../media/image2.png"/><Relationship Id="rId10" Type="http://schemas.openxmlformats.org/officeDocument/2006/relationships/image" Target="../media/image7.png"/><Relationship Id="rId19" Type="http://schemas.openxmlformats.org/officeDocument/2006/relationships/image" Target="../media/image18.svg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8.svg"/><Relationship Id="rId14" Type="http://schemas.openxmlformats.org/officeDocument/2006/relationships/image" Target="../media/image9.png"/><Relationship Id="rId22" Type="http://schemas.openxmlformats.org/officeDocument/2006/relationships/image" Target="../media/image13.png"/><Relationship Id="rId27" Type="http://schemas.openxmlformats.org/officeDocument/2006/relationships/image" Target="../media/image26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m4a"/><Relationship Id="rId2" Type="http://schemas.microsoft.com/office/2007/relationships/media" Target="../media/media4.m4a"/><Relationship Id="rId1" Type="http://schemas.openxmlformats.org/officeDocument/2006/relationships/tags" Target="../tags/tag3.xml"/><Relationship Id="rId6" Type="http://schemas.openxmlformats.org/officeDocument/2006/relationships/image" Target="../media/image2.png"/><Relationship Id="rId5" Type="http://schemas.openxmlformats.org/officeDocument/2006/relationships/image" Target="../media/image16.jpeg"/><Relationship Id="rId4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audio" Target="../media/media5.m4a"/><Relationship Id="rId7" Type="http://schemas.openxmlformats.org/officeDocument/2006/relationships/image" Target="../media/image19.png"/><Relationship Id="rId2" Type="http://schemas.microsoft.com/office/2007/relationships/media" Target="../media/media5.m4a"/><Relationship Id="rId1" Type="http://schemas.openxmlformats.org/officeDocument/2006/relationships/tags" Target="../tags/tag4.xml"/><Relationship Id="rId6" Type="http://schemas.openxmlformats.org/officeDocument/2006/relationships/image" Target="../media/image18.png"/><Relationship Id="rId5" Type="http://schemas.openxmlformats.org/officeDocument/2006/relationships/image" Target="../media/image17.jpg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.png"/><Relationship Id="rId3" Type="http://schemas.openxmlformats.org/officeDocument/2006/relationships/audio" Target="../media/media6.m4a"/><Relationship Id="rId7" Type="http://schemas.openxmlformats.org/officeDocument/2006/relationships/image" Target="../media/image23.jpeg"/><Relationship Id="rId12" Type="http://schemas.openxmlformats.org/officeDocument/2006/relationships/image" Target="../media/image26.png"/><Relationship Id="rId2" Type="http://schemas.microsoft.com/office/2007/relationships/media" Target="../media/media6.m4a"/><Relationship Id="rId1" Type="http://schemas.openxmlformats.org/officeDocument/2006/relationships/tags" Target="../tags/tag5.xml"/><Relationship Id="rId6" Type="http://schemas.openxmlformats.org/officeDocument/2006/relationships/image" Target="../media/image22.jpg"/><Relationship Id="rId11" Type="http://schemas.microsoft.com/office/2007/relationships/hdphoto" Target="../media/hdphoto2.wdp"/><Relationship Id="rId5" Type="http://schemas.openxmlformats.org/officeDocument/2006/relationships/image" Target="../media/image17.jpg"/><Relationship Id="rId10" Type="http://schemas.openxmlformats.org/officeDocument/2006/relationships/image" Target="../media/image25.png"/><Relationship Id="rId4" Type="http://schemas.openxmlformats.org/officeDocument/2006/relationships/slideLayout" Target="../slideLayouts/slideLayout1.xml"/><Relationship Id="rId9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m4a"/><Relationship Id="rId2" Type="http://schemas.microsoft.com/office/2007/relationships/media" Target="../media/media7.m4a"/><Relationship Id="rId1" Type="http://schemas.openxmlformats.org/officeDocument/2006/relationships/tags" Target="../tags/tag6.xml"/><Relationship Id="rId6" Type="http://schemas.openxmlformats.org/officeDocument/2006/relationships/image" Target="../media/image2.png"/><Relationship Id="rId5" Type="http://schemas.openxmlformats.org/officeDocument/2006/relationships/image" Target="../media/image27.jpg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media8.m4a"/><Relationship Id="rId2" Type="http://schemas.microsoft.com/office/2007/relationships/media" Target="../media/media8.m4a"/><Relationship Id="rId1" Type="http://schemas.openxmlformats.org/officeDocument/2006/relationships/tags" Target="../tags/tag7.xml"/><Relationship Id="rId6" Type="http://schemas.openxmlformats.org/officeDocument/2006/relationships/image" Target="../media/image2.png"/><Relationship Id="rId5" Type="http://schemas.openxmlformats.org/officeDocument/2006/relationships/image" Target="../media/image28.jpg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media9.m4a"/><Relationship Id="rId7" Type="http://schemas.openxmlformats.org/officeDocument/2006/relationships/image" Target="../media/image2.png"/><Relationship Id="rId2" Type="http://schemas.microsoft.com/office/2007/relationships/media" Target="../media/media9.m4a"/><Relationship Id="rId1" Type="http://schemas.openxmlformats.org/officeDocument/2006/relationships/tags" Target="../tags/tag8.xml"/><Relationship Id="rId6" Type="http://schemas.openxmlformats.org/officeDocument/2006/relationships/image" Target="../media/image29.png"/><Relationship Id="rId5" Type="http://schemas.openxmlformats.org/officeDocument/2006/relationships/image" Target="../media/image28.jpg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3610708" y="397780"/>
            <a:ext cx="4421514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lnSpc>
                <a:spcPts val="2990"/>
              </a:lnSpc>
            </a:pPr>
            <a:r>
              <a:rPr lang="en-US" sz="2136" dirty="0">
                <a:solidFill>
                  <a:srgbClr val="FFFFFF"/>
                </a:solidFill>
                <a:latin typeface="Maven Pro Bold"/>
              </a:rPr>
              <a:t>UBND </a:t>
            </a:r>
            <a:r>
              <a:rPr lang="en-US" sz="2136" dirty="0" smtClean="0">
                <a:solidFill>
                  <a:srgbClr val="FFFFFF"/>
                </a:solidFill>
                <a:latin typeface="Maven Pro Bold"/>
              </a:rPr>
              <a:t>PHƯỜNG BỒ ĐỀ</a:t>
            </a:r>
            <a:endParaRPr lang="en-US" sz="2136" dirty="0">
              <a:solidFill>
                <a:srgbClr val="FFFFFF"/>
              </a:solidFill>
              <a:latin typeface="Maven Pro Bold"/>
            </a:endParaRPr>
          </a:p>
          <a:p>
            <a:pPr algn="ctr" defTabSz="609630">
              <a:lnSpc>
                <a:spcPts val="2990"/>
              </a:lnSpc>
            </a:pPr>
            <a:r>
              <a:rPr lang="en-US" sz="2136" dirty="0">
                <a:solidFill>
                  <a:srgbClr val="FFFFFF"/>
                </a:solidFill>
                <a:latin typeface="Maven Pro Bold"/>
              </a:rPr>
              <a:t>TRƯỜNG MẦM NON </a:t>
            </a:r>
            <a:r>
              <a:rPr lang="en-US" sz="2136" dirty="0" smtClean="0">
                <a:solidFill>
                  <a:srgbClr val="FFFFFF"/>
                </a:solidFill>
                <a:latin typeface="Maven Pro Bold"/>
              </a:rPr>
              <a:t>GIA QUẤT</a:t>
            </a:r>
            <a:endParaRPr lang="en-US" sz="2136" dirty="0">
              <a:solidFill>
                <a:srgbClr val="FFFFFF"/>
              </a:solidFill>
              <a:latin typeface="Maven Pro Bold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419601" y="2215082"/>
            <a:ext cx="3072142" cy="6668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lnSpc>
                <a:spcPts val="5158"/>
              </a:lnSpc>
            </a:pPr>
            <a:r>
              <a:rPr lang="en-US" sz="3684" dirty="0">
                <a:solidFill>
                  <a:srgbClr val="FFFFFF"/>
                </a:solidFill>
                <a:latin typeface="Cabin SemiBold"/>
              </a:rPr>
              <a:t>BÀI GIẢNG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663027" y="3089585"/>
            <a:ext cx="9824124" cy="98821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lnSpc>
                <a:spcPts val="3804"/>
              </a:lnSpc>
            </a:pPr>
            <a:r>
              <a:rPr lang="en-US" sz="4000">
                <a:solidFill>
                  <a:srgbClr val="FAF015"/>
                </a:solidFill>
                <a:latin typeface="Paytone One"/>
              </a:rPr>
              <a:t>Đo độ dài các vật bằng 1 đơn vị đo,  so sánh diễn đạt kết quả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098512" y="4412260"/>
            <a:ext cx="7116221" cy="467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3970"/>
              </a:lnSpc>
            </a:pPr>
            <a:r>
              <a:rPr lang="en-US" sz="2835">
                <a:solidFill>
                  <a:srgbClr val="FFFFFF"/>
                </a:solidFill>
                <a:latin typeface="Maven Pro Bold"/>
              </a:rPr>
              <a:t>Lứa tuổi: MGL 5-6 tuổi</a:t>
            </a:r>
          </a:p>
        </p:txBody>
      </p:sp>
      <p:pic>
        <p:nvPicPr>
          <p:cNvPr id="9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F379CEA7-F37B-4400-AD7A-828F676AC3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87151" y="6529202"/>
            <a:ext cx="328797" cy="32879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0D3FE214-8962-4D7D-AF8A-5F1A2B387AD3}"/>
              </a:ext>
            </a:extLst>
          </p:cNvPr>
          <p:cNvSpPr txBox="1"/>
          <p:nvPr/>
        </p:nvSpPr>
        <p:spPr>
          <a:xfrm>
            <a:off x="6482723" y="5155237"/>
            <a:ext cx="3036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Giáo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Viên</a:t>
            </a:r>
            <a:r>
              <a:rPr lang="en-US" dirty="0">
                <a:solidFill>
                  <a:schemeClr val="bg1"/>
                </a:solidFill>
              </a:rPr>
              <a:t> : </a:t>
            </a:r>
            <a:r>
              <a:rPr lang="en-US" dirty="0" err="1" smtClean="0">
                <a:solidFill>
                  <a:schemeClr val="bg1"/>
                </a:solidFill>
              </a:rPr>
              <a:t>Lê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Thị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Huyền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Trang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A59B83CB-2C77-4B75-9C51-96839D741136}"/>
              </a:ext>
            </a:extLst>
          </p:cNvPr>
          <p:cNvSpPr txBox="1"/>
          <p:nvPr/>
        </p:nvSpPr>
        <p:spPr>
          <a:xfrm>
            <a:off x="5817633" y="6348864"/>
            <a:ext cx="2198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FF0000"/>
                </a:solidFill>
                <a:highlight>
                  <a:srgbClr val="C0C0C0"/>
                </a:highlight>
              </a:rPr>
              <a:t>Năm học : 2021-2022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3400" y="1167221"/>
            <a:ext cx="981689" cy="9474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9"/>
        <p14:stopEvt time="16663" objId="9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80A3C9C-800B-4E00-816E-DE390E876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D66AF7D3-04E4-44EB-A355-C4AAEEF039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871" y="0"/>
            <a:ext cx="12192000" cy="6857999"/>
          </a:xfr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AD93960D-EBFE-4DB0-BC0E-BB6FA7345922}"/>
              </a:ext>
            </a:extLst>
          </p:cNvPr>
          <p:cNvSpPr/>
          <p:nvPr/>
        </p:nvSpPr>
        <p:spPr>
          <a:xfrm>
            <a:off x="1111046" y="2704325"/>
            <a:ext cx="7523004" cy="127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Minus Sign 2">
            <a:extLst>
              <a:ext uri="{FF2B5EF4-FFF2-40B4-BE49-F238E27FC236}">
                <a16:creationId xmlns:a16="http://schemas.microsoft.com/office/drawing/2014/main" xmlns="" id="{92DEC5EB-E303-48D2-89F0-5381D3DC1E7B}"/>
              </a:ext>
            </a:extLst>
          </p:cNvPr>
          <p:cNvSpPr/>
          <p:nvPr/>
        </p:nvSpPr>
        <p:spPr>
          <a:xfrm flipH="1">
            <a:off x="2973891" y="274713"/>
            <a:ext cx="45719" cy="6137936"/>
          </a:xfrm>
          <a:prstGeom prst="mathMinus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Minus Sign 12">
            <a:extLst>
              <a:ext uri="{FF2B5EF4-FFF2-40B4-BE49-F238E27FC236}">
                <a16:creationId xmlns:a16="http://schemas.microsoft.com/office/drawing/2014/main" xmlns="" id="{AC9A12C9-44EB-4D4D-B85B-8F3021BE06A3}"/>
              </a:ext>
            </a:extLst>
          </p:cNvPr>
          <p:cNvSpPr/>
          <p:nvPr/>
        </p:nvSpPr>
        <p:spPr>
          <a:xfrm flipH="1">
            <a:off x="6710823" y="274713"/>
            <a:ext cx="45719" cy="6137936"/>
          </a:xfrm>
          <a:prstGeom prst="mathMinus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Minus Sign 13">
            <a:extLst>
              <a:ext uri="{FF2B5EF4-FFF2-40B4-BE49-F238E27FC236}">
                <a16:creationId xmlns:a16="http://schemas.microsoft.com/office/drawing/2014/main" xmlns="" id="{38167C7E-C102-49A8-9577-3115B3FB7FEA}"/>
              </a:ext>
            </a:extLst>
          </p:cNvPr>
          <p:cNvSpPr/>
          <p:nvPr/>
        </p:nvSpPr>
        <p:spPr>
          <a:xfrm flipH="1">
            <a:off x="4854001" y="274713"/>
            <a:ext cx="45719" cy="6137936"/>
          </a:xfrm>
          <a:prstGeom prst="mathMinus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07494AE5-2C9C-41EE-856B-417B4A846968}"/>
              </a:ext>
            </a:extLst>
          </p:cNvPr>
          <p:cNvSpPr txBox="1"/>
          <p:nvPr/>
        </p:nvSpPr>
        <p:spPr>
          <a:xfrm>
            <a:off x="1822439" y="2958959"/>
            <a:ext cx="51770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5CB50730-B60F-489E-B504-A6EE9C0D9678}"/>
              </a:ext>
            </a:extLst>
          </p:cNvPr>
          <p:cNvSpPr txBox="1"/>
          <p:nvPr/>
        </p:nvSpPr>
        <p:spPr>
          <a:xfrm>
            <a:off x="5580722" y="2914794"/>
            <a:ext cx="46558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426D5DB-56E7-4E4C-BF6A-7F2B057F3E57}"/>
              </a:ext>
            </a:extLst>
          </p:cNvPr>
          <p:cNvSpPr txBox="1"/>
          <p:nvPr/>
        </p:nvSpPr>
        <p:spPr>
          <a:xfrm>
            <a:off x="3662535" y="2958960"/>
            <a:ext cx="51770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6BC23F3C-BD08-4695-87D3-FD30F3A39C2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20"/>
          <a:stretch/>
        </p:blipFill>
        <p:spPr>
          <a:xfrm rot="5400000">
            <a:off x="4026170" y="4408781"/>
            <a:ext cx="1482627" cy="1890712"/>
          </a:xfrm>
          <a:prstGeom prst="rect">
            <a:avLst/>
          </a:prstGeom>
        </p:spPr>
      </p:pic>
      <p:sp>
        <p:nvSpPr>
          <p:cNvPr id="24" name="Minus Sign 23">
            <a:extLst>
              <a:ext uri="{FF2B5EF4-FFF2-40B4-BE49-F238E27FC236}">
                <a16:creationId xmlns:a16="http://schemas.microsoft.com/office/drawing/2014/main" xmlns="" id="{2F47605A-143D-4FF8-BC62-84A46B9E4D12}"/>
              </a:ext>
            </a:extLst>
          </p:cNvPr>
          <p:cNvSpPr/>
          <p:nvPr/>
        </p:nvSpPr>
        <p:spPr>
          <a:xfrm flipH="1">
            <a:off x="8588330" y="274713"/>
            <a:ext cx="45719" cy="6137936"/>
          </a:xfrm>
          <a:prstGeom prst="mathMinus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6E11F9D8-6FA7-469D-B0AE-3F08626FE13E}"/>
              </a:ext>
            </a:extLst>
          </p:cNvPr>
          <p:cNvSpPr txBox="1"/>
          <p:nvPr/>
        </p:nvSpPr>
        <p:spPr>
          <a:xfrm>
            <a:off x="7543486" y="2897507"/>
            <a:ext cx="51770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xmlns="" id="{1C40EE05-4CE6-4A9A-BE05-E7593828E0E9}"/>
              </a:ext>
            </a:extLst>
          </p:cNvPr>
          <p:cNvGrpSpPr/>
          <p:nvPr/>
        </p:nvGrpSpPr>
        <p:grpSpPr>
          <a:xfrm>
            <a:off x="9195171" y="2816906"/>
            <a:ext cx="2641229" cy="1322758"/>
            <a:chOff x="9201970" y="1784967"/>
            <a:chExt cx="2641229" cy="1322758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xmlns="" id="{8EBE4BFF-9524-4E74-8E85-323E36A8B3F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6200000">
              <a:off x="10711507" y="1700690"/>
              <a:ext cx="1026556" cy="1236829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xmlns="" id="{734D3E41-6028-4F15-AF77-D5F4F14624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1741"/>
            <a:stretch/>
          </p:blipFill>
          <p:spPr>
            <a:xfrm>
              <a:off x="9201970" y="1906997"/>
              <a:ext cx="823840" cy="897217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xmlns="" id="{B8C4EE89-55DE-4673-A82A-ABEA62945D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57543"/>
            <a:stretch/>
          </p:blipFill>
          <p:spPr>
            <a:xfrm>
              <a:off x="10052209" y="1784967"/>
              <a:ext cx="1035624" cy="1322758"/>
            </a:xfrm>
            <a:prstGeom prst="rect">
              <a:avLst/>
            </a:prstGeom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577EC7BE-277A-4171-9EC8-F4D1360A973A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C5D5D4"/>
              </a:clrFrom>
              <a:clrTo>
                <a:srgbClr val="C5D5D4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6932" b="97386" l="10000" r="90000">
                        <a14:foregroundMark x1="50758" y1="7045" x2="50758" y2="7045"/>
                        <a14:foregroundMark x1="37576" y1="92045" x2="37576" y2="92045"/>
                        <a14:foregroundMark x1="37727" y1="97386" x2="37727" y2="973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14" y="3728400"/>
            <a:ext cx="2871788" cy="382905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280E51D3-2E91-4C43-B6E3-9ED28FAE59B5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clrChange>
              <a:clrFrom>
                <a:srgbClr val="22B3E8"/>
              </a:clrFrom>
              <a:clrTo>
                <a:srgbClr val="22B3E8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6222" l="3125" r="29375">
                        <a14:foregroundMark x1="20125" y1="96444" x2="20125" y2="96444"/>
                        <a14:foregroundMark x1="29375" y1="49111" x2="29375" y2="49111"/>
                        <a14:backgroundMark x1="21375" y1="34000" x2="21375" y2="34000"/>
                        <a14:backgroundMark x1="22375" y1="33556" x2="22375" y2="33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865" r="68727"/>
          <a:stretch/>
        </p:blipFill>
        <p:spPr>
          <a:xfrm rot="20227782">
            <a:off x="3141774" y="1641791"/>
            <a:ext cx="1627899" cy="5527811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35FC008E-727C-4418-B54C-550EA51BD919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C5D5D4"/>
              </a:clrFrom>
              <a:clrTo>
                <a:srgbClr val="C5D5D4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6932" b="97386" l="10000" r="90000">
                        <a14:foregroundMark x1="50758" y1="7045" x2="50758" y2="7045"/>
                        <a14:foregroundMark x1="37576" y1="92045" x2="37576" y2="92045"/>
                        <a14:foregroundMark x1="37727" y1="97386" x2="37727" y2="973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1290" y="3645992"/>
            <a:ext cx="2871788" cy="382905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924C6A1D-3CA7-4276-9300-5EA24DABE4E8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clrChange>
              <a:clrFrom>
                <a:srgbClr val="22B3E8"/>
              </a:clrFrom>
              <a:clrTo>
                <a:srgbClr val="22B3E8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6222" l="3125" r="29375">
                        <a14:foregroundMark x1="20125" y1="96444" x2="20125" y2="96444"/>
                        <a14:foregroundMark x1="29375" y1="49111" x2="29375" y2="49111"/>
                        <a14:backgroundMark x1="21375" y1="34000" x2="21375" y2="34000"/>
                        <a14:backgroundMark x1="22375" y1="33556" x2="22375" y2="33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865" r="68727"/>
          <a:stretch/>
        </p:blipFill>
        <p:spPr>
          <a:xfrm rot="20227782">
            <a:off x="8765922" y="1645091"/>
            <a:ext cx="1627899" cy="5537366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EB1B9D15-6228-45F4-92BC-3057031808A3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C5D5D4"/>
              </a:clrFrom>
              <a:clrTo>
                <a:srgbClr val="C5D5D4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6932" b="97386" l="10000" r="90000">
                        <a14:foregroundMark x1="50758" y1="7045" x2="50758" y2="7045"/>
                        <a14:foregroundMark x1="37576" y1="92045" x2="37576" y2="92045"/>
                        <a14:foregroundMark x1="37727" y1="97386" x2="37727" y2="973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5507" y="3572817"/>
            <a:ext cx="2871788" cy="382905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00A32058-93DE-42DE-B75B-AD803144C0FC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C5D5D4"/>
              </a:clrFrom>
              <a:clrTo>
                <a:srgbClr val="C5D5D4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6932" b="97386" l="10000" r="90000">
                        <a14:foregroundMark x1="50758" y1="7045" x2="50758" y2="7045"/>
                        <a14:foregroundMark x1="37576" y1="92045" x2="37576" y2="92045"/>
                        <a14:foregroundMark x1="37727" y1="97386" x2="37727" y2="973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4785" y="3439612"/>
            <a:ext cx="2871788" cy="382905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D6FC04D7-9AFB-4D64-8D77-8ABA1E33F1B7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clrChange>
              <a:clrFrom>
                <a:srgbClr val="22B3E8"/>
              </a:clrFrom>
              <a:clrTo>
                <a:srgbClr val="22B3E8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6222" l="3125" r="29375">
                        <a14:foregroundMark x1="20125" y1="96444" x2="20125" y2="96444"/>
                        <a14:foregroundMark x1="29375" y1="49111" x2="29375" y2="49111"/>
                        <a14:backgroundMark x1="21375" y1="34000" x2="21375" y2="34000"/>
                        <a14:backgroundMark x1="22375" y1="33556" x2="22375" y2="33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865" r="68727"/>
          <a:stretch/>
        </p:blipFill>
        <p:spPr>
          <a:xfrm rot="20227782">
            <a:off x="6888712" y="1622428"/>
            <a:ext cx="1627899" cy="5533485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AEC3F735-06A8-4D80-8D1E-8799D7CA5999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clrChange>
              <a:clrFrom>
                <a:srgbClr val="22B3E8"/>
              </a:clrFrom>
              <a:clrTo>
                <a:srgbClr val="22B3E8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6222" l="3125" r="29375">
                        <a14:foregroundMark x1="20125" y1="96444" x2="20125" y2="96444"/>
                        <a14:foregroundMark x1="29375" y1="49111" x2="29375" y2="49111"/>
                        <a14:backgroundMark x1="21375" y1="34000" x2="21375" y2="34000"/>
                        <a14:backgroundMark x1="22375" y1="33556" x2="22375" y2="33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865" r="68727"/>
          <a:stretch/>
        </p:blipFill>
        <p:spPr>
          <a:xfrm rot="20227782">
            <a:off x="5034581" y="1593785"/>
            <a:ext cx="1627899" cy="5590772"/>
          </a:xfrm>
          <a:prstGeom prst="rect">
            <a:avLst/>
          </a:prstGeom>
        </p:spPr>
      </p:pic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276439D9-4E9C-4446-ADE7-35E9DB1035B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1217199" y="7345462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66388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5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4.44444E-6 L -0.22162 -0.21737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-10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-1.11111E-6 L -0.00013 0.20093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100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4.44444E-6 L -0.06641 -0.19977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20" y="-1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5E-6 3.7037E-6 L 0.00013 0.20555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4.44444E-6 L 0.08684 -0.18635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36" y="-9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8.33333E-7 3.7037E-6 L -0.00234 0.21064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10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4.44444E-6 L 0.23945 -0.20834 " pathEditMode="relative" rAng="0" ptsTypes="AA">
                                      <p:cBhvr>
                                        <p:cTn id="10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66" y="-10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4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1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91667E-6 1.48148E-6 L 0.00052 0.20833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10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 animBg="1"/>
      <p:bldP spid="3" grpId="0" animBg="1"/>
      <p:bldP spid="13" grpId="0" animBg="1"/>
      <p:bldP spid="14" grpId="0" animBg="1"/>
      <p:bldP spid="17" grpId="0"/>
      <p:bldP spid="19" grpId="0"/>
      <p:bldP spid="21" grpId="0"/>
      <p:bldP spid="24" grpId="0" animBg="1"/>
      <p:bldP spid="28" grpId="0"/>
    </p:bldLst>
  </p:timing>
  <p:extLst>
    <p:ext uri="{E180D4A7-C9FB-4DFB-919C-405C955672EB}">
      <p14:showEvtLst xmlns:p14="http://schemas.microsoft.com/office/powerpoint/2010/main">
        <p14:playEvt time="2135" objId="4"/>
        <p14:stopEvt time="112127" objId="4"/>
      </p14:showEvtLst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80A3C9C-800B-4E00-816E-DE390E876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D66AF7D3-04E4-44EB-A355-C4AAEEF039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463"/>
            <a:ext cx="12192000" cy="6857999"/>
          </a:xfr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4B321E63-2182-4894-B59A-77E9B7293219}"/>
              </a:ext>
            </a:extLst>
          </p:cNvPr>
          <p:cNvSpPr/>
          <p:nvPr/>
        </p:nvSpPr>
        <p:spPr>
          <a:xfrm>
            <a:off x="2289707" y="2424150"/>
            <a:ext cx="5568814" cy="125784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Minus Sign 14">
            <a:extLst>
              <a:ext uri="{FF2B5EF4-FFF2-40B4-BE49-F238E27FC236}">
                <a16:creationId xmlns:a16="http://schemas.microsoft.com/office/drawing/2014/main" xmlns="" id="{E65A5B25-1E7B-42D1-8A71-39CCA68F44EE}"/>
              </a:ext>
            </a:extLst>
          </p:cNvPr>
          <p:cNvSpPr/>
          <p:nvPr/>
        </p:nvSpPr>
        <p:spPr>
          <a:xfrm flipH="1">
            <a:off x="4073681" y="24464"/>
            <a:ext cx="45719" cy="6137936"/>
          </a:xfrm>
          <a:prstGeom prst="mathMinus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Minus Sign 15">
            <a:extLst>
              <a:ext uri="{FF2B5EF4-FFF2-40B4-BE49-F238E27FC236}">
                <a16:creationId xmlns:a16="http://schemas.microsoft.com/office/drawing/2014/main" xmlns="" id="{ACEC41C6-D0DD-419C-9C62-254D7150EFDC}"/>
              </a:ext>
            </a:extLst>
          </p:cNvPr>
          <p:cNvSpPr/>
          <p:nvPr/>
        </p:nvSpPr>
        <p:spPr>
          <a:xfrm flipH="1">
            <a:off x="5945688" y="24464"/>
            <a:ext cx="45719" cy="6137936"/>
          </a:xfrm>
          <a:prstGeom prst="mathMinus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219E9869-F5E3-4018-8FDA-62C681F4646B}"/>
              </a:ext>
            </a:extLst>
          </p:cNvPr>
          <p:cNvSpPr txBox="1"/>
          <p:nvPr/>
        </p:nvSpPr>
        <p:spPr>
          <a:xfrm>
            <a:off x="4879011" y="2564271"/>
            <a:ext cx="51770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54D4ED91-94BB-49DB-A831-ED3B11129538}"/>
              </a:ext>
            </a:extLst>
          </p:cNvPr>
          <p:cNvSpPr txBox="1"/>
          <p:nvPr/>
        </p:nvSpPr>
        <p:spPr>
          <a:xfrm>
            <a:off x="3027733" y="2662002"/>
            <a:ext cx="51770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25" name="Minus Sign 24">
            <a:extLst>
              <a:ext uri="{FF2B5EF4-FFF2-40B4-BE49-F238E27FC236}">
                <a16:creationId xmlns:a16="http://schemas.microsoft.com/office/drawing/2014/main" xmlns="" id="{DD369D41-485B-4EB6-9A1B-89010C9FA403}"/>
              </a:ext>
            </a:extLst>
          </p:cNvPr>
          <p:cNvSpPr/>
          <p:nvPr/>
        </p:nvSpPr>
        <p:spPr>
          <a:xfrm flipH="1">
            <a:off x="7812801" y="0"/>
            <a:ext cx="45719" cy="6137936"/>
          </a:xfrm>
          <a:prstGeom prst="mathMinus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D433B8D9-9641-47CC-B6B1-74488C26A761}"/>
              </a:ext>
            </a:extLst>
          </p:cNvPr>
          <p:cNvSpPr txBox="1"/>
          <p:nvPr/>
        </p:nvSpPr>
        <p:spPr>
          <a:xfrm>
            <a:off x="6736420" y="2658304"/>
            <a:ext cx="51770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xmlns="" id="{FAED279A-9EFE-4765-A7A4-65EBD0368989}"/>
              </a:ext>
            </a:extLst>
          </p:cNvPr>
          <p:cNvGrpSpPr/>
          <p:nvPr/>
        </p:nvGrpSpPr>
        <p:grpSpPr>
          <a:xfrm>
            <a:off x="8497770" y="1694001"/>
            <a:ext cx="2803160" cy="1832157"/>
            <a:chOff x="8241060" y="3532234"/>
            <a:chExt cx="2803160" cy="1832157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xmlns="" id="{71A7768D-4924-4598-B0AF-39A5DDBDD0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r="66614"/>
            <a:stretch/>
          </p:blipFill>
          <p:spPr>
            <a:xfrm>
              <a:off x="9268106" y="3532234"/>
              <a:ext cx="1107250" cy="1798476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xmlns="" id="{6F82BF01-AC92-420A-8AF5-491E8F5D55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1741"/>
            <a:stretch/>
          </p:blipFill>
          <p:spPr>
            <a:xfrm>
              <a:off x="8241060" y="4467174"/>
              <a:ext cx="823840" cy="897217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xmlns="" id="{78D33BAA-5EEF-481A-B38A-62BB0CB9C4E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16200000">
              <a:off x="9912528" y="4168811"/>
              <a:ext cx="1026556" cy="1236829"/>
            </a:xfrm>
            <a:prstGeom prst="rect">
              <a:avLst/>
            </a:prstGeom>
          </p:spPr>
        </p:pic>
      </p:grpSp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388B287D-E1BE-4E33-82DB-A7F7576E7AC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65119" y="4415452"/>
            <a:ext cx="1870680" cy="149055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264F4171-EF19-4642-843F-01FCF67E60C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77095" y="3130190"/>
            <a:ext cx="2871465" cy="382862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C1B42F9B-EF7B-41D1-A6E3-9E227E1D5BC3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20308" r="30617"/>
          <a:stretch/>
        </p:blipFill>
        <p:spPr>
          <a:xfrm>
            <a:off x="3989062" y="1278517"/>
            <a:ext cx="1795081" cy="574293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FB09DBA0-4579-4890-9F9D-C1E94ED6C9D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16016" y="3160071"/>
            <a:ext cx="2871465" cy="382862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9C6F638A-F5E8-4AA6-9632-503222605084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21780" r="22988"/>
          <a:stretch/>
        </p:blipFill>
        <p:spPr>
          <a:xfrm>
            <a:off x="7774097" y="1245761"/>
            <a:ext cx="2020361" cy="574293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1B7055C1-B03C-4094-A30C-B0498DC9EF2D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22099" r="28826"/>
          <a:stretch/>
        </p:blipFill>
        <p:spPr>
          <a:xfrm>
            <a:off x="5916403" y="1245761"/>
            <a:ext cx="1795081" cy="574293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96081A43-5E74-4DF7-8DE5-F46A397C4C1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31936" y="3255464"/>
            <a:ext cx="2871465" cy="3828620"/>
          </a:xfrm>
          <a:prstGeom prst="rect">
            <a:avLst/>
          </a:prstGeom>
        </p:spPr>
      </p:pic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AD5AE343-595E-46C9-93F8-40A0912FF60E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386441" y="6379091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22327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-0.15508 -0.2083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60" y="-10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25E-6 -2.59259E-6 L 0.00208 0.15625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7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-0.00378 -0.23842 " pathEditMode="relative" rAng="0" ptsTypes="AA">
                                      <p:cBhvr>
                                        <p:cTn id="53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" y="-11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4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4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6 -1.48148E-6 L -0.00052 0.20116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100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0.14974 -0.21828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87" y="-10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0833E-6 -1.48148E-6 L -0.00169 0.20671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10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1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 animBg="1"/>
      <p:bldP spid="15" grpId="0" animBg="1"/>
      <p:bldP spid="16" grpId="0" animBg="1"/>
      <p:bldP spid="20" grpId="0"/>
      <p:bldP spid="22" grpId="0"/>
      <p:bldP spid="25" grpId="0" animBg="1"/>
      <p:bldP spid="26" grpId="0"/>
    </p:bldLst>
  </p:timing>
  <p:extLst>
    <p:ext uri="{E180D4A7-C9FB-4DFB-919C-405C955672EB}">
      <p14:showEvtLst xmlns:p14="http://schemas.microsoft.com/office/powerpoint/2010/main">
        <p14:playEvt time="0" objId="3"/>
      </p14:showEvtLst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80A3C9C-800B-4E00-816E-DE390E876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D66AF7D3-04E4-44EB-A355-C4AAEEF039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7999"/>
          </a:xfr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AD93960D-EBFE-4DB0-BC0E-BB6FA7345922}"/>
              </a:ext>
            </a:extLst>
          </p:cNvPr>
          <p:cNvSpPr/>
          <p:nvPr/>
        </p:nvSpPr>
        <p:spPr>
          <a:xfrm>
            <a:off x="668254" y="2196076"/>
            <a:ext cx="7038649" cy="123579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4B321E63-2182-4894-B59A-77E9B7293219}"/>
              </a:ext>
            </a:extLst>
          </p:cNvPr>
          <p:cNvSpPr/>
          <p:nvPr/>
        </p:nvSpPr>
        <p:spPr>
          <a:xfrm>
            <a:off x="668254" y="4323658"/>
            <a:ext cx="4802185" cy="128176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xmlns="" id="{83318672-0A3C-4E55-BD7E-C1F845869FE3}"/>
              </a:ext>
            </a:extLst>
          </p:cNvPr>
          <p:cNvSpPr/>
          <p:nvPr/>
        </p:nvSpPr>
        <p:spPr>
          <a:xfrm>
            <a:off x="3010692" y="552849"/>
            <a:ext cx="6457158" cy="77152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002060"/>
                </a:solidFill>
              </a:rPr>
              <a:t>So sánh kết quả đo của 2 băng giấy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E1AECA3-3061-4E35-99E4-F3C4ABF196A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5939"/>
          <a:stretch/>
        </p:blipFill>
        <p:spPr>
          <a:xfrm>
            <a:off x="6456367" y="3797602"/>
            <a:ext cx="2212951" cy="256180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EC2EE3D2-0F81-4524-9CA4-1D8D180922F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5029"/>
          <a:stretch/>
        </p:blipFill>
        <p:spPr>
          <a:xfrm>
            <a:off x="9455902" y="3876556"/>
            <a:ext cx="1949515" cy="24828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901792DF-BC0F-45CA-8679-492C3E1104A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43201" y="2078165"/>
            <a:ext cx="2639797" cy="132294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D84CFC46-9B3E-4071-AD1F-61186964B42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58953" y="4890081"/>
            <a:ext cx="2804403" cy="1835055"/>
          </a:xfrm>
          <a:prstGeom prst="rect">
            <a:avLst/>
          </a:prstGeom>
        </p:spPr>
      </p:pic>
      <p:pic>
        <p:nvPicPr>
          <p:cNvPr id="9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7393E097-D9A3-4B4A-B1EF-732E959E4D6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087949" y="618821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13863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3.7037E-6 L -0.13594 -0.00324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97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" grpId="0" animBg="1"/>
      <p:bldP spid="8" grpId="0" animBg="1"/>
      <p:bldP spid="3" grpId="0" animBg="1"/>
    </p:bldLst>
  </p:timing>
  <p:extLst>
    <p:ext uri="{E180D4A7-C9FB-4DFB-919C-405C955672EB}">
      <p14:showEvtLst xmlns:p14="http://schemas.microsoft.com/office/powerpoint/2010/main">
        <p14:playEvt time="79" objId="9"/>
      </p14:showEvtLst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80A3C9C-800B-4E00-816E-DE390E876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D66AF7D3-04E4-44EB-A355-C4AAEEF039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7999"/>
          </a:xfr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AD93960D-EBFE-4DB0-BC0E-BB6FA7345922}"/>
              </a:ext>
            </a:extLst>
          </p:cNvPr>
          <p:cNvSpPr/>
          <p:nvPr/>
        </p:nvSpPr>
        <p:spPr>
          <a:xfrm>
            <a:off x="668254" y="2196076"/>
            <a:ext cx="7038649" cy="123579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4B321E63-2182-4894-B59A-77E9B7293219}"/>
              </a:ext>
            </a:extLst>
          </p:cNvPr>
          <p:cNvSpPr/>
          <p:nvPr/>
        </p:nvSpPr>
        <p:spPr>
          <a:xfrm>
            <a:off x="668254" y="4323658"/>
            <a:ext cx="4802185" cy="128176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xmlns="" id="{83318672-0A3C-4E55-BD7E-C1F845869FE3}"/>
              </a:ext>
            </a:extLst>
          </p:cNvPr>
          <p:cNvSpPr/>
          <p:nvPr/>
        </p:nvSpPr>
        <p:spPr>
          <a:xfrm>
            <a:off x="3010692" y="552849"/>
            <a:ext cx="6457158" cy="77152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 sánh kết quả đo của 2 băng giấy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901792DF-BC0F-45CA-8679-492C3E1104A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43201" y="2078165"/>
            <a:ext cx="2639797" cy="132294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D84CFC46-9B3E-4071-AD1F-61186964B42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39271" y="3520450"/>
            <a:ext cx="2804403" cy="1835055"/>
          </a:xfrm>
          <a:prstGeom prst="rect">
            <a:avLst/>
          </a:prstGeom>
        </p:spPr>
      </p:pic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4D39189C-B402-4CB1-A5B0-0A412ADC6C7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748868" y="6414867"/>
            <a:ext cx="443131" cy="44313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06385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 animBg="1"/>
      <p:bldP spid="8" grpId="0" animBg="1"/>
    </p:bldLst>
  </p:timing>
  <p:extLst>
    <p:ext uri="{E180D4A7-C9FB-4DFB-919C-405C955672EB}">
      <p14:showEvtLst xmlns:p14="http://schemas.microsoft.com/office/powerpoint/2010/main">
        <p14:playEvt time="92" objId="4"/>
        <p14:stopEvt time="49541" objId="4"/>
      </p14:showEvt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E0004E1-5B76-4D67-96AD-1820E52CA9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0DE11DE-2150-467C-B892-69752F5E91BF}"/>
              </a:ext>
            </a:extLst>
          </p:cNvPr>
          <p:cNvSpPr txBox="1"/>
          <p:nvPr/>
        </p:nvSpPr>
        <p:spPr>
          <a:xfrm>
            <a:off x="5191125" y="3181350"/>
            <a:ext cx="10877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Kết luận :</a:t>
            </a:r>
          </a:p>
          <a:p>
            <a:endParaRPr lang="en-US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xmlns="" id="{2DBE7A72-93B6-4FFD-932F-A191407206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855"/>
            <a:ext cx="12192000" cy="6903855"/>
          </a:xfr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1C46968-7BE1-4139-8061-D662983B2414}"/>
              </a:ext>
            </a:extLst>
          </p:cNvPr>
          <p:cNvSpPr txBox="1"/>
          <p:nvPr/>
        </p:nvSpPr>
        <p:spPr>
          <a:xfrm>
            <a:off x="2058850" y="2524125"/>
            <a:ext cx="8315326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>
                <a:solidFill>
                  <a:srgbClr val="00B050"/>
                </a:solidFill>
              </a:rPr>
              <a:t>Khi đo độ dài các đối tượng cùng 1 thước đo, đối tượng nào đo được nhiều lần hơn thì sẽ dài hơn và ngược lại đối tượng nào đo được ít lần hơn thì sẽ ngắn hơn</a:t>
            </a:r>
          </a:p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8F808F11-6FD9-420A-866F-B9CC681A2AD9}"/>
              </a:ext>
            </a:extLst>
          </p:cNvPr>
          <p:cNvSpPr txBox="1"/>
          <p:nvPr/>
        </p:nvSpPr>
        <p:spPr>
          <a:xfrm>
            <a:off x="4933950" y="1304925"/>
            <a:ext cx="25651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.VnAristote" panose="020B7200000000000000" pitchFamily="34" charset="0"/>
              </a:rPr>
              <a:t>Kết luận </a:t>
            </a:r>
          </a:p>
        </p:txBody>
      </p:sp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FB0B8910-42EA-48E3-94C4-F9FDF15A208E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74548" y="6503669"/>
            <a:ext cx="384517" cy="3845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82411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1" grpId="0"/>
      <p:bldP spid="12" grpId="0"/>
    </p:bldLst>
  </p:timing>
  <p:extLst>
    <p:ext uri="{E180D4A7-C9FB-4DFB-919C-405C955672EB}">
      <p14:showEvtLst xmlns:p14="http://schemas.microsoft.com/office/powerpoint/2010/main">
        <p14:playEvt time="0" objId="3"/>
        <p14:stopEvt time="21202" objId="3"/>
      </p14:showEvtLst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C32F0F3-5F4E-46D9-8BF7-3C9CEB3495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7610521E-4114-43A4-8788-0A9ED6AC8E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55" y="0"/>
            <a:ext cx="12159545" cy="68580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F8C02B5-2263-4C6B-B01F-D516C52AC02D}"/>
              </a:ext>
            </a:extLst>
          </p:cNvPr>
          <p:cNvSpPr txBox="1"/>
          <p:nvPr/>
        </p:nvSpPr>
        <p:spPr>
          <a:xfrm>
            <a:off x="6829425" y="1476375"/>
            <a:ext cx="20372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>
                <a:solidFill>
                  <a:srgbClr val="0070C0"/>
                </a:solidFill>
              </a:rPr>
              <a:t>Trò chơi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9925BE7-C23D-46FB-AD81-576D5BA12895}"/>
              </a:ext>
            </a:extLst>
          </p:cNvPr>
          <p:cNvSpPr txBox="1"/>
          <p:nvPr/>
        </p:nvSpPr>
        <p:spPr>
          <a:xfrm>
            <a:off x="6991350" y="2551907"/>
            <a:ext cx="29450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>
                <a:solidFill>
                  <a:srgbClr val="0070C0"/>
                </a:solidFill>
              </a:rPr>
              <a:t>Ai nhanh trí</a:t>
            </a:r>
          </a:p>
        </p:txBody>
      </p:sp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A0B02105-4BDC-453B-B107-8A596630844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53800" y="62484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80579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/>
    </p:bldLst>
  </p:timing>
  <p:extLst>
    <p:ext uri="{E180D4A7-C9FB-4DFB-919C-405C955672EB}">
      <p14:showEvtLst xmlns:p14="http://schemas.microsoft.com/office/powerpoint/2010/main">
        <p14:playEvt time="97" objId="3"/>
        <p14:stopEvt time="21278" objId="3"/>
      </p14:showEvtLst>
    </p:ext>
  </p:extLs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89312CC-E8EB-4CC1-8319-4839C8E9C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3EC833FE-39EC-4735-AAAC-0E66FA86BB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22" y="0"/>
            <a:ext cx="12125678" cy="68580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4D0ADFF5-2A94-488D-B924-1422FF266157}"/>
              </a:ext>
            </a:extLst>
          </p:cNvPr>
          <p:cNvSpPr txBox="1"/>
          <p:nvPr/>
        </p:nvSpPr>
        <p:spPr>
          <a:xfrm>
            <a:off x="2114550" y="1027906"/>
            <a:ext cx="83153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solidFill>
                  <a:srgbClr val="002060"/>
                </a:solidFill>
              </a:rPr>
              <a:t>Vì sao cùng 1 dụng cụ đo mà kết quả đo của 2 băng giấy lại khác nhau 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5B890FA-9C4B-481A-B977-BEE8E47E539D}"/>
              </a:ext>
            </a:extLst>
          </p:cNvPr>
          <p:cNvSpPr txBox="1"/>
          <p:nvPr/>
        </p:nvSpPr>
        <p:spPr>
          <a:xfrm>
            <a:off x="3381375" y="2290851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/>
              <a:t>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BF66988-8040-423B-816D-8BDDC959DDDA}"/>
              </a:ext>
            </a:extLst>
          </p:cNvPr>
          <p:cNvSpPr txBox="1"/>
          <p:nvPr/>
        </p:nvSpPr>
        <p:spPr>
          <a:xfrm>
            <a:off x="8439150" y="2267127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/>
              <a:t>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B9BB968B-189E-452D-92B2-2F0510357647}"/>
              </a:ext>
            </a:extLst>
          </p:cNvPr>
          <p:cNvSpPr/>
          <p:nvPr/>
        </p:nvSpPr>
        <p:spPr>
          <a:xfrm>
            <a:off x="7785026" y="3266155"/>
            <a:ext cx="1752600" cy="61912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FBF7A1F-79B2-4A84-8EBD-B2DAE2F39DA7}"/>
              </a:ext>
            </a:extLst>
          </p:cNvPr>
          <p:cNvSpPr/>
          <p:nvPr/>
        </p:nvSpPr>
        <p:spPr>
          <a:xfrm>
            <a:off x="7785026" y="4028300"/>
            <a:ext cx="1319645" cy="61912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10A5445-6A4E-44E6-8C2E-17CF5DAC4CAC}"/>
              </a:ext>
            </a:extLst>
          </p:cNvPr>
          <p:cNvSpPr txBox="1"/>
          <p:nvPr/>
        </p:nvSpPr>
        <p:spPr>
          <a:xfrm>
            <a:off x="7029450" y="4875988"/>
            <a:ext cx="35342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Vì chiều dài khác nhau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362C2E2-9B4C-49ED-91C5-172E51D7E7C7}"/>
              </a:ext>
            </a:extLst>
          </p:cNvPr>
          <p:cNvSpPr txBox="1"/>
          <p:nvPr/>
        </p:nvSpPr>
        <p:spPr>
          <a:xfrm>
            <a:off x="2041128" y="4660195"/>
            <a:ext cx="34043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Vì màu sắc khác nhau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xmlns="" id="{3DFACB0A-68F5-478D-98C1-5C81DE3C9EE1}"/>
              </a:ext>
            </a:extLst>
          </p:cNvPr>
          <p:cNvSpPr/>
          <p:nvPr/>
        </p:nvSpPr>
        <p:spPr>
          <a:xfrm>
            <a:off x="2562225" y="3429000"/>
            <a:ext cx="1028700" cy="954107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4E4E7A12-2D46-4F7E-965E-A4789333F9AC}"/>
              </a:ext>
            </a:extLst>
          </p:cNvPr>
          <p:cNvSpPr/>
          <p:nvPr/>
        </p:nvSpPr>
        <p:spPr>
          <a:xfrm>
            <a:off x="3743325" y="3437605"/>
            <a:ext cx="1028700" cy="954107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80A470E4-07EE-457E-A3CD-7EEFAD708BE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557484" y="6597747"/>
            <a:ext cx="405915" cy="40591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11227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/>
      <p:bldP spid="7" grpId="0"/>
      <p:bldP spid="8" grpId="0"/>
      <p:bldP spid="9" grpId="0" animBg="1"/>
      <p:bldP spid="9" grpId="1" animBg="1"/>
      <p:bldP spid="10" grpId="0" animBg="1"/>
      <p:bldP spid="10" grpId="1" animBg="1"/>
      <p:bldP spid="12" grpId="0"/>
      <p:bldP spid="12" grpId="1"/>
      <p:bldP spid="13" grpId="0"/>
      <p:bldP spid="13" grpId="1"/>
      <p:bldP spid="14" grpId="0" animBg="1"/>
      <p:bldP spid="14" grpId="1" animBg="1"/>
      <p:bldP spid="15" grpId="0" animBg="1"/>
      <p:bldP spid="15" grpId="1" animBg="1"/>
    </p:bldLst>
  </p:timing>
  <p:extLst>
    <p:ext uri="{E180D4A7-C9FB-4DFB-919C-405C955672EB}">
      <p14:showEvtLst xmlns:p14="http://schemas.microsoft.com/office/powerpoint/2010/main">
        <p14:playEvt time="1" objId="3"/>
        <p14:stopEvt time="40673" objId="3"/>
      </p14:showEvtLst>
    </p:ext>
  </p:extLs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1929A5B-CB32-4F91-8562-ECDF6F3E3D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8CB47DC1-78FB-40F5-9ADD-7FF38E1644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55" y="0"/>
            <a:ext cx="12254795" cy="6830219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D7847515-B82C-4F7A-BA95-43541962C612}"/>
              </a:ext>
            </a:extLst>
          </p:cNvPr>
          <p:cNvSpPr txBox="1"/>
          <p:nvPr/>
        </p:nvSpPr>
        <p:spPr>
          <a:xfrm>
            <a:off x="2396555" y="421864"/>
            <a:ext cx="83672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solidFill>
                  <a:srgbClr val="00B050"/>
                </a:solidFill>
              </a:rPr>
              <a:t>Nếu cô đo chiều dài của 2 bức tranh bằng gang tay, bức tranh nào đo được số lần nhiều hơn thì sẽ dài hơn .</a:t>
            </a:r>
          </a:p>
          <a:p>
            <a:pPr algn="ctr"/>
            <a:r>
              <a:rPr lang="en-US" sz="2800" b="1">
                <a:solidFill>
                  <a:srgbClr val="00B050"/>
                </a:solidFill>
              </a:rPr>
              <a:t>Đúng hay sai 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55EE413D-18E8-40DD-B766-DD59AFB7691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backgroundMark x1="20917" y1="18667" x2="20917" y2="18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390" y="1907323"/>
            <a:ext cx="4176252" cy="417625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19C22167-0075-47D2-9585-04122C85767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backgroundMark x1="20917" y1="18667" x2="20917" y2="18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5117" y="2463608"/>
            <a:ext cx="3422944" cy="35936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164B5DF1-E92E-4580-82C3-3CA87A1D16F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3460" y="4458162"/>
            <a:ext cx="2261419" cy="1764736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xmlns="" id="{69AF582A-4EDD-4EBF-B89B-4922D2FCD9D5}"/>
              </a:ext>
            </a:extLst>
          </p:cNvPr>
          <p:cNvSpPr/>
          <p:nvPr/>
        </p:nvSpPr>
        <p:spPr>
          <a:xfrm>
            <a:off x="9314894" y="2698494"/>
            <a:ext cx="2219632" cy="82591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rgbClr val="FF0000"/>
                </a:solidFill>
              </a:rPr>
              <a:t>1. Đúng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xmlns="" id="{68F3FE21-35E6-4637-AFE0-8A9FE8CCAFF4}"/>
              </a:ext>
            </a:extLst>
          </p:cNvPr>
          <p:cNvSpPr/>
          <p:nvPr/>
        </p:nvSpPr>
        <p:spPr>
          <a:xfrm>
            <a:off x="9351707" y="4136174"/>
            <a:ext cx="2219632" cy="82591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rgbClr val="FF0000"/>
                </a:solidFill>
              </a:rPr>
              <a:t>2. Sai</a:t>
            </a:r>
          </a:p>
        </p:txBody>
      </p:sp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55C5D352-BF8F-4C6B-8D8D-67C37DCCBBD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353799" y="6395032"/>
            <a:ext cx="356855" cy="35685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39126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4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3.7037E-6 L 0.00221 0.13264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6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</p:bldLst>
  </p:timing>
  <p:extLst>
    <p:ext uri="{E180D4A7-C9FB-4DFB-919C-405C955672EB}">
      <p14:showEvtLst xmlns:p14="http://schemas.microsoft.com/office/powerpoint/2010/main">
        <p14:playEvt time="1" objId="3"/>
        <p14:stopEvt time="45848" objId="3"/>
      </p14:showEvtLst>
    </p:ext>
  </p:extLs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AB4E428-53B5-4C3A-98B0-B17CB669E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ACBA2438-ACD0-4F89-A8FC-A2A29D089D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44131687-B34C-48BD-9CF6-65C6B90DDA9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31" b="34473"/>
          <a:stretch/>
        </p:blipFill>
        <p:spPr>
          <a:xfrm>
            <a:off x="-380140" y="4462438"/>
            <a:ext cx="3913915" cy="212722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30C51595-1085-4021-A78C-D46C911F050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62" b="25261"/>
          <a:stretch/>
        </p:blipFill>
        <p:spPr>
          <a:xfrm>
            <a:off x="202360" y="2055812"/>
            <a:ext cx="4131515" cy="212722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F7B9578E-DD63-4508-B332-C089C026A44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19" r="34103"/>
          <a:stretch/>
        </p:blipFill>
        <p:spPr>
          <a:xfrm>
            <a:off x="6387316" y="2775235"/>
            <a:ext cx="438019" cy="151132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E792A53-6D1B-4927-B0E3-2E6B86D4BBA4}"/>
              </a:ext>
            </a:extLst>
          </p:cNvPr>
          <p:cNvSpPr txBox="1"/>
          <p:nvPr/>
        </p:nvSpPr>
        <p:spPr>
          <a:xfrm>
            <a:off x="2148317" y="351484"/>
            <a:ext cx="76470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>
                <a:solidFill>
                  <a:srgbClr val="0070C0"/>
                </a:solidFill>
              </a:rPr>
              <a:t>Theo các con chiếc giày nào dài hơn,chiếc giày nào ngắn hơn 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B067A7BF-62A8-46BD-A985-22CD97E4D50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38105" y="2687658"/>
            <a:ext cx="1295436" cy="13131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6EDACD7D-6D37-4C33-801B-B8AFD273554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69912" y="5020704"/>
            <a:ext cx="1694235" cy="132556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59DB8527-BC5F-4DBB-8AE1-1219FBE0E6B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136731" y="5615016"/>
            <a:ext cx="492581" cy="41679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202C6B17-D308-4258-9C0C-644E149763F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36338" y="3324344"/>
            <a:ext cx="488220" cy="41310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9D7C46F5-4D56-4D4D-B29C-53D2250CB99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19" r="34103"/>
          <a:stretch/>
        </p:blipFill>
        <p:spPr>
          <a:xfrm flipH="1">
            <a:off x="5895303" y="4997729"/>
            <a:ext cx="493460" cy="1702617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xmlns="" id="{35C04804-0FDA-4092-9EB3-C8549F21D3C8}"/>
              </a:ext>
            </a:extLst>
          </p:cNvPr>
          <p:cNvGrpSpPr/>
          <p:nvPr/>
        </p:nvGrpSpPr>
        <p:grpSpPr>
          <a:xfrm>
            <a:off x="7240991" y="2773937"/>
            <a:ext cx="4444092" cy="1149800"/>
            <a:chOff x="7493823" y="2537861"/>
            <a:chExt cx="4444092" cy="1132334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xmlns="" id="{C56BE7DB-5838-451F-BD8C-F38A8348FC6C}"/>
                </a:ext>
              </a:extLst>
            </p:cNvPr>
            <p:cNvSpPr/>
            <p:nvPr/>
          </p:nvSpPr>
          <p:spPr>
            <a:xfrm>
              <a:off x="7603275" y="2537861"/>
              <a:ext cx="4209777" cy="1132334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F50D47EF-ADDE-4C38-9AE5-28BA21929522}"/>
                </a:ext>
              </a:extLst>
            </p:cNvPr>
            <p:cNvSpPr txBox="1"/>
            <p:nvPr/>
          </p:nvSpPr>
          <p:spPr>
            <a:xfrm flipH="1">
              <a:off x="7493823" y="2821854"/>
              <a:ext cx="444409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>
                  <a:solidFill>
                    <a:srgbClr val="0070C0"/>
                  </a:solidFill>
                </a:rPr>
                <a:t>Giày xanh ngắn hơn,giày đỏ dài hơn</a:t>
              </a:r>
            </a:p>
          </p:txBody>
        </p:sp>
      </p:grpSp>
      <p:sp>
        <p:nvSpPr>
          <p:cNvPr id="20" name="Oval 19">
            <a:extLst>
              <a:ext uri="{FF2B5EF4-FFF2-40B4-BE49-F238E27FC236}">
                <a16:creationId xmlns:a16="http://schemas.microsoft.com/office/drawing/2014/main" xmlns="" id="{A0165A31-7394-48E8-8C14-00DA34910A06}"/>
              </a:ext>
            </a:extLst>
          </p:cNvPr>
          <p:cNvSpPr/>
          <p:nvPr/>
        </p:nvSpPr>
        <p:spPr>
          <a:xfrm>
            <a:off x="9096468" y="1866631"/>
            <a:ext cx="800838" cy="69394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xmlns="" id="{C4AD8783-AEDA-445A-8142-290BC123061E}"/>
              </a:ext>
            </a:extLst>
          </p:cNvPr>
          <p:cNvSpPr/>
          <p:nvPr/>
        </p:nvSpPr>
        <p:spPr>
          <a:xfrm>
            <a:off x="9096468" y="4154714"/>
            <a:ext cx="800838" cy="69394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chemeClr val="tx1"/>
                </a:solidFill>
              </a:rPr>
              <a:t>2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xmlns="" id="{C2EA1014-FA9C-463F-B80E-8CB26B26F0D1}"/>
              </a:ext>
            </a:extLst>
          </p:cNvPr>
          <p:cNvGrpSpPr/>
          <p:nvPr/>
        </p:nvGrpSpPr>
        <p:grpSpPr>
          <a:xfrm>
            <a:off x="7207032" y="5062020"/>
            <a:ext cx="4444092" cy="1149799"/>
            <a:chOff x="7520709" y="5014467"/>
            <a:chExt cx="4444092" cy="1132334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xmlns="" id="{202A9197-303D-4D45-B3BA-B7FBB068D570}"/>
                </a:ext>
              </a:extLst>
            </p:cNvPr>
            <p:cNvSpPr/>
            <p:nvPr/>
          </p:nvSpPr>
          <p:spPr>
            <a:xfrm>
              <a:off x="7610980" y="5014467"/>
              <a:ext cx="4209777" cy="1132334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2D46DCA3-0541-4C30-9FA6-92EAE5C8C18D}"/>
                </a:ext>
              </a:extLst>
            </p:cNvPr>
            <p:cNvSpPr txBox="1"/>
            <p:nvPr/>
          </p:nvSpPr>
          <p:spPr>
            <a:xfrm flipH="1">
              <a:off x="7520709" y="5200818"/>
              <a:ext cx="444409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>
                  <a:solidFill>
                    <a:srgbClr val="0070C0"/>
                  </a:solidFill>
                </a:rPr>
                <a:t>Giày đỏ ngắn hơn,giày xanh dài hơn</a:t>
              </a:r>
            </a:p>
          </p:txBody>
        </p:sp>
      </p:grpSp>
      <p:pic>
        <p:nvPicPr>
          <p:cNvPr id="10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3B19BDB5-F493-47B5-944F-D9241291DA7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036670" y="6284863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09676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2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1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2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1.11022E-16 L 3.75E-6 -0.25 " pathEditMode="relative" rAng="0" ptsTypes="AA">
                                      <p:cBhvr>
                                        <p:cTn id="83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25 -0.00764 L 0.00898 -0.26574 " pathEditMode="relative" rAng="0" ptsTypes="AA">
                                      <p:cBhvr>
                                        <p:cTn id="85" dur="4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" y="-12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9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3" grpId="0"/>
      <p:bldP spid="20" grpId="0" animBg="1"/>
      <p:bldP spid="20" grpId="1" animBg="1"/>
      <p:bldP spid="22" grpId="0" animBg="1"/>
      <p:bldP spid="22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5"/>
          <a:srcRect t="8790" b="668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2196536" y="2303663"/>
            <a:ext cx="7798929" cy="14156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12071"/>
              </a:lnSpc>
            </a:pPr>
            <a:r>
              <a:rPr lang="en-US" sz="8622">
                <a:solidFill>
                  <a:srgbClr val="FF1616"/>
                </a:solidFill>
                <a:latin typeface="Dancing Script Bold"/>
              </a:rPr>
              <a:t>Liên hệ thực tế</a:t>
            </a:r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BC55CFBA-6358-4E79-97AB-1136178DF244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07521" y="6400800"/>
            <a:ext cx="437476" cy="35755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mute="1" numSld="999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  <p:extLst>
    <p:ext uri="{E180D4A7-C9FB-4DFB-919C-405C955672EB}">
      <p14:showEvtLst xmlns:p14="http://schemas.microsoft.com/office/powerpoint/2010/main">
        <p14:playEvt time="0" objId="4"/>
        <p14:stopEvt time="7892" objId="4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5"/>
          <a:srcRect l="19557" r="1562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2534383" y="2081935"/>
            <a:ext cx="6285997" cy="1522702"/>
            <a:chOff x="0" y="0"/>
            <a:chExt cx="3439723" cy="833229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439723" cy="833229"/>
            </a:xfrm>
            <a:custGeom>
              <a:avLst/>
              <a:gdLst/>
              <a:ahLst/>
              <a:cxnLst/>
              <a:rect l="l" t="t" r="r" b="b"/>
              <a:pathLst>
                <a:path w="3439723" h="833229">
                  <a:moveTo>
                    <a:pt x="0" y="0"/>
                  </a:moveTo>
                  <a:lnTo>
                    <a:pt x="3439723" y="0"/>
                  </a:lnTo>
                  <a:lnTo>
                    <a:pt x="3439723" y="833229"/>
                  </a:lnTo>
                  <a:lnTo>
                    <a:pt x="0" y="833229"/>
                  </a:lnTo>
                  <a:close/>
                </a:path>
              </a:pathLst>
            </a:custGeom>
            <a:solidFill>
              <a:srgbClr val="008037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2667732" y="4188991"/>
            <a:ext cx="4376811" cy="1497581"/>
            <a:chOff x="0" y="0"/>
            <a:chExt cx="2395009" cy="819483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395009" cy="819483"/>
            </a:xfrm>
            <a:custGeom>
              <a:avLst/>
              <a:gdLst/>
              <a:ahLst/>
              <a:cxnLst/>
              <a:rect l="l" t="t" r="r" b="b"/>
              <a:pathLst>
                <a:path w="2395009" h="819483">
                  <a:moveTo>
                    <a:pt x="0" y="0"/>
                  </a:moveTo>
                  <a:lnTo>
                    <a:pt x="2395009" y="0"/>
                  </a:lnTo>
                  <a:lnTo>
                    <a:pt x="2395009" y="819483"/>
                  </a:lnTo>
                  <a:lnTo>
                    <a:pt x="0" y="819483"/>
                  </a:lnTo>
                  <a:close/>
                </a:path>
              </a:pathLst>
            </a:custGeom>
            <a:solidFill>
              <a:srgbClr val="FFDE59"/>
            </a:solidFill>
          </p:spPr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332C3B7E-158A-45CF-99B0-18EAAF2AD52E}"/>
              </a:ext>
            </a:extLst>
          </p:cNvPr>
          <p:cNvSpPr txBox="1"/>
          <p:nvPr/>
        </p:nvSpPr>
        <p:spPr>
          <a:xfrm flipH="1">
            <a:off x="4505325" y="666584"/>
            <a:ext cx="297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</a:rPr>
              <a:t>Chuẩn bị </a:t>
            </a:r>
          </a:p>
        </p:txBody>
      </p:sp>
      <p:pic>
        <p:nvPicPr>
          <p:cNvPr id="10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88C13A21-C64F-4493-8D22-B2816F6A5E5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94472" y="6509656"/>
            <a:ext cx="348344" cy="34834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/>
    </p:bldLst>
  </p:timing>
  <p:extLst>
    <p:ext uri="{E180D4A7-C9FB-4DFB-919C-405C955672EB}">
      <p14:showEvtLst xmlns:p14="http://schemas.microsoft.com/office/powerpoint/2010/main">
        <p14:playEvt time="0" objId="10"/>
        <p14:stopEvt time="11906" objId="10"/>
      </p14:showEvtLst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5"/>
          <a:srcRect t="7680" b="768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2334166" y="1138776"/>
            <a:ext cx="2304509" cy="316754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6823213" y="574564"/>
            <a:ext cx="3731757" cy="373175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4806284" y="3004654"/>
            <a:ext cx="4246815" cy="3333750"/>
          </a:xfrm>
          <a:prstGeom prst="rect">
            <a:avLst/>
          </a:prstGeom>
        </p:spPr>
      </p:pic>
      <p:pic>
        <p:nvPicPr>
          <p:cNvPr id="7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DC05B2D7-FC8B-4BCB-9C77-7E56616920F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192000" y="6268066"/>
            <a:ext cx="609600" cy="66821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7"/>
        <p14:stopEvt time="10722" objId="7"/>
      </p14:showEvtLst>
    </p:ext>
  </p:extLs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5"/>
          <a:srcRect t="7680" b="7680"/>
          <a:stretch>
            <a:fillRect/>
          </a:stretch>
        </p:blipFill>
        <p:spPr>
          <a:xfrm>
            <a:off x="0" y="66822"/>
            <a:ext cx="12192000" cy="6858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639467" y="1405821"/>
            <a:ext cx="4036267" cy="202317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7752296" y="1079269"/>
            <a:ext cx="2057400" cy="274320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3657600" y="3822469"/>
            <a:ext cx="4876800" cy="2349731"/>
          </a:xfrm>
          <a:prstGeom prst="rect">
            <a:avLst/>
          </a:prstGeom>
        </p:spPr>
      </p:pic>
      <p:pic>
        <p:nvPicPr>
          <p:cNvPr id="7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F7A85E2C-8E40-4218-A845-4B01B8078EC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029253" y="6284741"/>
            <a:ext cx="325494" cy="34114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7"/>
        <p14:stopEvt time="15127" objId="7"/>
      </p14:showEvtLst>
    </p:ext>
  </p:extLs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9018" y="0"/>
            <a:ext cx="12182982" cy="6767662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2650703" y="2278931"/>
            <a:ext cx="6730231" cy="2060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8400"/>
              </a:lnSpc>
            </a:pPr>
            <a:r>
              <a:rPr lang="en-US" sz="6000">
                <a:solidFill>
                  <a:srgbClr val="FF1616"/>
                </a:solidFill>
                <a:latin typeface="Sigmar One"/>
              </a:rPr>
              <a:t>HẸN GẶP LẠI CÁC BÉ</a:t>
            </a:r>
          </a:p>
        </p:txBody>
      </p:sp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13B0A3B6-8AA7-4858-901B-756B80C9F8E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192000" y="6158062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</p:bldLst>
  </p:timing>
  <p:extLst>
    <p:ext uri="{E180D4A7-C9FB-4DFB-919C-405C955672EB}">
      <p14:showEvtLst xmlns:p14="http://schemas.microsoft.com/office/powerpoint/2010/main">
        <p14:playEvt time="0" objId="5"/>
        <p14:stopEvt time="8423" objId="5"/>
      </p14:showEvt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5"/>
          <a:srcRect l="19557" r="1562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685800" y="1983789"/>
            <a:ext cx="2278464" cy="227846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3918458" y="1983789"/>
            <a:ext cx="1919681" cy="353118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7380389" y="1165965"/>
            <a:ext cx="1330695" cy="133069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8529071" y="851954"/>
            <a:ext cx="1280809" cy="128080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>
            <a:off x="9673467" y="851954"/>
            <a:ext cx="1330695" cy="1330695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>
            <a:fillRect/>
          </a:stretch>
        </p:blipFill>
        <p:spPr>
          <a:xfrm>
            <a:off x="10627325" y="1561961"/>
            <a:ext cx="1280809" cy="1280809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>
            <a:fillRect/>
          </a:stretch>
        </p:blipFill>
        <p:spPr>
          <a:xfrm>
            <a:off x="9809880" y="2276663"/>
            <a:ext cx="1320242" cy="1320242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rcRect/>
          <a:stretch>
            <a:fillRect/>
          </a:stretch>
        </p:blipFill>
        <p:spPr>
          <a:xfrm>
            <a:off x="7885698" y="2978474"/>
            <a:ext cx="1283778" cy="1283778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3"/>
              </a:ext>
            </a:extLst>
          </a:blip>
          <a:srcRect/>
          <a:stretch>
            <a:fillRect/>
          </a:stretch>
        </p:blipFill>
        <p:spPr>
          <a:xfrm>
            <a:off x="9033062" y="2631590"/>
            <a:ext cx="1280809" cy="1280809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5"/>
              </a:ext>
            </a:extLst>
          </a:blip>
          <a:srcRect/>
          <a:stretch>
            <a:fillRect/>
          </a:stretch>
        </p:blipFill>
        <p:spPr>
          <a:xfrm>
            <a:off x="9346516" y="4722093"/>
            <a:ext cx="1280809" cy="1280809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7"/>
              </a:ext>
            </a:extLst>
          </a:blip>
          <a:srcRect/>
          <a:stretch>
            <a:fillRect/>
          </a:stretch>
        </p:blipFill>
        <p:spPr>
          <a:xfrm>
            <a:off x="8367715" y="4031803"/>
            <a:ext cx="1330695" cy="1330695"/>
          </a:xfrm>
          <a:prstGeom prst="rect">
            <a:avLst/>
          </a:prstGeom>
        </p:spPr>
      </p:pic>
      <p:pic>
        <p:nvPicPr>
          <p:cNvPr id="15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4C8E1E62-C1AB-4E39-849E-2E2D85D1234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12192000" y="6634919"/>
            <a:ext cx="446162" cy="44616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" objId="15"/>
        <p14:stopEvt time="6573" objId="15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2679700" y="1912816"/>
            <a:ext cx="7058688" cy="25753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6462"/>
              </a:lnSpc>
            </a:pPr>
            <a:r>
              <a:rPr lang="en-US" sz="4616">
                <a:solidFill>
                  <a:srgbClr val="FFFFFF"/>
                </a:solidFill>
                <a:latin typeface="Dancing Script Bold"/>
              </a:rPr>
              <a:t>Phần 1:</a:t>
            </a:r>
          </a:p>
          <a:p>
            <a:pPr algn="ctr" defTabSz="609630">
              <a:lnSpc>
                <a:spcPts val="7115"/>
              </a:lnSpc>
            </a:pPr>
            <a:r>
              <a:rPr lang="en-US" sz="5082">
                <a:solidFill>
                  <a:srgbClr val="FFFFFF"/>
                </a:solidFill>
                <a:latin typeface="Dancing Script Bold"/>
              </a:rPr>
              <a:t> Ôn kỹ năng đo độ dài 1 vật bằng 1 đơn vị đo</a:t>
            </a:r>
          </a:p>
        </p:txBody>
      </p:sp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C9233A1C-161C-4F3F-8010-2A0574B071F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0727" y="6344529"/>
            <a:ext cx="502723" cy="40659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</p:bldLst>
  </p:timing>
  <p:extLst>
    <p:ext uri="{E180D4A7-C9FB-4DFB-919C-405C955672EB}">
      <p14:showEvtLst xmlns:p14="http://schemas.microsoft.com/office/powerpoint/2010/main">
        <p14:playEvt time="0" objId="5"/>
        <p14:stopEvt time="9788" objId="5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8601FD-3A5F-46AD-91A5-3A4E98C3E9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A4C3F0CA-9E6A-405A-A6B6-3C96E3F5AC6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DF7BB9D9-A9EC-4345-AEFC-5564512717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7D962CA-6736-49EE-A962-551A1348364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33314" y="1600200"/>
            <a:ext cx="7163421" cy="24751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3AF2D391-45C0-4AF4-AF9E-5819C2CA82F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53935" y="1122363"/>
            <a:ext cx="1969179" cy="145097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7A97BA70-17B3-43E1-9F06-354C4B49991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34643" y="4553228"/>
            <a:ext cx="2243522" cy="19752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C1528EBE-E6F8-4C4F-9341-06919E10CF8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58643" y="3991177"/>
            <a:ext cx="1518036" cy="1377815"/>
          </a:xfrm>
          <a:prstGeom prst="rect">
            <a:avLst/>
          </a:prstGeom>
        </p:spPr>
      </p:pic>
      <p:pic>
        <p:nvPicPr>
          <p:cNvPr id="9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2C256E10-D3EB-4C2B-B473-8B9027F883BE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894552" y="6406725"/>
            <a:ext cx="451275" cy="4512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23196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9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8601FD-3A5F-46AD-91A5-3A4E98C3E9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A4C3F0CA-9E6A-405A-A6B6-3C96E3F5AC6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DF7BB9D9-A9EC-4345-AEFC-5564512717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5FD21B7F-68EE-4D12-A553-1E861ACD9D2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3" t="29507" r="3509" b="33309"/>
          <a:stretch/>
        </p:blipFill>
        <p:spPr>
          <a:xfrm>
            <a:off x="2632712" y="1175946"/>
            <a:ext cx="7162942" cy="2475693"/>
          </a:xfrm>
          <a:prstGeom prst="rect">
            <a:avLst/>
          </a:prstGeom>
        </p:spPr>
      </p:pic>
      <p:sp>
        <p:nvSpPr>
          <p:cNvPr id="13" name="Minus Sign 12">
            <a:extLst>
              <a:ext uri="{FF2B5EF4-FFF2-40B4-BE49-F238E27FC236}">
                <a16:creationId xmlns:a16="http://schemas.microsoft.com/office/drawing/2014/main" xmlns="" id="{D0B7361F-BA22-405C-9E8E-1B1DB9A73697}"/>
              </a:ext>
            </a:extLst>
          </p:cNvPr>
          <p:cNvSpPr/>
          <p:nvPr/>
        </p:nvSpPr>
        <p:spPr>
          <a:xfrm>
            <a:off x="4400569" y="1753585"/>
            <a:ext cx="45719" cy="3350830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2F32D1C0-6B6C-435A-B4A9-FFA0E3A5588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90"/>
          <a:stretch/>
        </p:blipFill>
        <p:spPr>
          <a:xfrm rot="5400000" flipH="1">
            <a:off x="4896350" y="4050536"/>
            <a:ext cx="1972813" cy="2240266"/>
          </a:xfrm>
          <a:prstGeom prst="rect">
            <a:avLst/>
          </a:prstGeom>
        </p:spPr>
      </p:pic>
      <p:sp>
        <p:nvSpPr>
          <p:cNvPr id="27" name="Minus Sign 26">
            <a:extLst>
              <a:ext uri="{FF2B5EF4-FFF2-40B4-BE49-F238E27FC236}">
                <a16:creationId xmlns:a16="http://schemas.microsoft.com/office/drawing/2014/main" xmlns="" id="{26F28F28-E4FF-469C-99BA-A9FA9C82DB78}"/>
              </a:ext>
            </a:extLst>
          </p:cNvPr>
          <p:cNvSpPr/>
          <p:nvPr/>
        </p:nvSpPr>
        <p:spPr>
          <a:xfrm>
            <a:off x="6191285" y="1761522"/>
            <a:ext cx="45719" cy="3350830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Minus Sign 27">
            <a:extLst>
              <a:ext uri="{FF2B5EF4-FFF2-40B4-BE49-F238E27FC236}">
                <a16:creationId xmlns:a16="http://schemas.microsoft.com/office/drawing/2014/main" xmlns="" id="{972377FE-F0D4-4ADD-B070-95B2B5905680}"/>
              </a:ext>
            </a:extLst>
          </p:cNvPr>
          <p:cNvSpPr/>
          <p:nvPr/>
        </p:nvSpPr>
        <p:spPr>
          <a:xfrm>
            <a:off x="7970610" y="1708252"/>
            <a:ext cx="45719" cy="3350830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Minus Sign 28">
            <a:extLst>
              <a:ext uri="{FF2B5EF4-FFF2-40B4-BE49-F238E27FC236}">
                <a16:creationId xmlns:a16="http://schemas.microsoft.com/office/drawing/2014/main" xmlns="" id="{B5EDBC02-3D3A-4E0F-B673-D7043CA7FC59}"/>
              </a:ext>
            </a:extLst>
          </p:cNvPr>
          <p:cNvSpPr/>
          <p:nvPr/>
        </p:nvSpPr>
        <p:spPr>
          <a:xfrm>
            <a:off x="9749935" y="1636712"/>
            <a:ext cx="45719" cy="3350830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F0B26127-A095-4449-8BE7-04AB6E1F8173}"/>
              </a:ext>
            </a:extLst>
          </p:cNvPr>
          <p:cNvSpPr txBox="1"/>
          <p:nvPr/>
        </p:nvSpPr>
        <p:spPr>
          <a:xfrm>
            <a:off x="3304614" y="326691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>
                <a:solidFill>
                  <a:srgbClr val="00B050"/>
                </a:solidFill>
              </a:rPr>
              <a:t>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5AA4D65-8449-4344-BAC3-8254DD1B22C6}"/>
              </a:ext>
            </a:extLst>
          </p:cNvPr>
          <p:cNvSpPr txBox="1"/>
          <p:nvPr/>
        </p:nvSpPr>
        <p:spPr>
          <a:xfrm>
            <a:off x="8648132" y="3302105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>
                <a:solidFill>
                  <a:srgbClr val="00B050"/>
                </a:solidFill>
              </a:rPr>
              <a:t>4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78500760-B6B0-413D-96B5-9819AFF13BBB}"/>
              </a:ext>
            </a:extLst>
          </p:cNvPr>
          <p:cNvSpPr txBox="1"/>
          <p:nvPr/>
        </p:nvSpPr>
        <p:spPr>
          <a:xfrm>
            <a:off x="6825250" y="3358993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>
                <a:solidFill>
                  <a:srgbClr val="00B050"/>
                </a:solidFill>
              </a:rPr>
              <a:t>3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D5670D89-7A75-4A5D-BA8D-605E9F77DD9B}"/>
              </a:ext>
            </a:extLst>
          </p:cNvPr>
          <p:cNvSpPr txBox="1"/>
          <p:nvPr/>
        </p:nvSpPr>
        <p:spPr>
          <a:xfrm>
            <a:off x="5027614" y="3320501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>
                <a:solidFill>
                  <a:srgbClr val="00B050"/>
                </a:solidFill>
              </a:rPr>
              <a:t>2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18CAC0D3-4EC7-4D79-A59C-5C4CDB2A176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65938" y1="72188" x2="65938" y2="721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978" y="4102170"/>
            <a:ext cx="1114425" cy="1114425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42248AC6-EC54-446E-8D18-A54F3B35891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1165" y="3695239"/>
            <a:ext cx="1655763" cy="1655763"/>
          </a:xfrm>
          <a:prstGeom prst="rect">
            <a:avLst/>
          </a:prstGeom>
        </p:spPr>
      </p:pic>
      <p:sp>
        <p:nvSpPr>
          <p:cNvPr id="19" name="Minus Sign 18">
            <a:extLst>
              <a:ext uri="{FF2B5EF4-FFF2-40B4-BE49-F238E27FC236}">
                <a16:creationId xmlns:a16="http://schemas.microsoft.com/office/drawing/2014/main" xmlns="" id="{63F96360-CB0B-4D07-8DEB-399C19F7B083}"/>
              </a:ext>
            </a:extLst>
          </p:cNvPr>
          <p:cNvSpPr/>
          <p:nvPr/>
        </p:nvSpPr>
        <p:spPr>
          <a:xfrm>
            <a:off x="2644103" y="1670152"/>
            <a:ext cx="45719" cy="3350830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82641F21-0934-4CD0-B36F-2390488862B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747932" y="4228957"/>
            <a:ext cx="2243522" cy="1975275"/>
          </a:xfrm>
          <a:prstGeom prst="rect">
            <a:avLst/>
          </a:prstGeom>
        </p:spPr>
      </p:pic>
      <p:pic>
        <p:nvPicPr>
          <p:cNvPr id="6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8D5EC566-8591-4DCA-8AC3-38A34BA7C4B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479481" y="630898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8402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4.81481E-6 L -0.19075 -0.12061 " pathEditMode="relative" rAng="0" ptsTypes="AA">
                                      <p:cBhvr>
                                        <p:cTn id="15" dur="4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44" y="-6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4.81481E-6 L -0.04245 -0.1136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2" y="-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4.81481E-6 L 0.10443 -0.11922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1" y="-5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4.81481E-6 L 0.2513 -0.12061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65" y="-6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3" grpId="0" animBg="1"/>
      <p:bldP spid="13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30" grpId="0"/>
      <p:bldP spid="31" grpId="0"/>
      <p:bldP spid="32" grpId="0"/>
      <p:bldP spid="33" grpId="0"/>
      <p:bldP spid="19" grpId="0" animBg="1"/>
    </p:bldLst>
  </p:timing>
  <p:extLst>
    <p:ext uri="{E180D4A7-C9FB-4DFB-919C-405C955672EB}">
      <p14:showEvtLst xmlns:p14="http://schemas.microsoft.com/office/powerpoint/2010/main">
        <p14:playEvt time="105" objId="6"/>
      </p14:showEvtLst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FEBA739-56D9-4130-86F4-CF9108571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E6522CD5-7700-475F-A9D4-7C5721EB43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875"/>
            <a:ext cx="12142612" cy="6857999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F560129B-680C-4ED6-9588-B9CD8C77CC22}"/>
              </a:ext>
            </a:extLst>
          </p:cNvPr>
          <p:cNvSpPr txBox="1"/>
          <p:nvPr/>
        </p:nvSpPr>
        <p:spPr>
          <a:xfrm flipH="1">
            <a:off x="2837568" y="2079248"/>
            <a:ext cx="646747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>
                <a:solidFill>
                  <a:schemeClr val="bg1"/>
                </a:solidFill>
              </a:rPr>
              <a:t>Phần 2 :</a:t>
            </a:r>
          </a:p>
          <a:p>
            <a:pPr algn="ctr"/>
            <a:r>
              <a:rPr lang="en-US" sz="4400" b="1">
                <a:solidFill>
                  <a:schemeClr val="bg1"/>
                </a:solidFill>
              </a:rPr>
              <a:t>Đo độ dài các vật bằng 1 đơn vị đo</a:t>
            </a:r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A8A90378-D752-4A58-9788-5A5D249F86B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192000" y="62484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25020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/>
    </p:bldLst>
  </p:timing>
  <p:extLst>
    <p:ext uri="{E180D4A7-C9FB-4DFB-919C-405C955672EB}">
      <p14:showEvtLst xmlns:p14="http://schemas.microsoft.com/office/powerpoint/2010/main">
        <p14:playEvt time="107" objId="4"/>
      </p14:showEvtLst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80A3C9C-800B-4E00-816E-DE390E876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D66AF7D3-04E4-44EB-A355-C4AAEEF039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7999"/>
          </a:xfr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AD93960D-EBFE-4DB0-BC0E-BB6FA7345922}"/>
              </a:ext>
            </a:extLst>
          </p:cNvPr>
          <p:cNvSpPr/>
          <p:nvPr/>
        </p:nvSpPr>
        <p:spPr>
          <a:xfrm>
            <a:off x="831816" y="1927277"/>
            <a:ext cx="7038649" cy="123579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4B321E63-2182-4894-B59A-77E9B7293219}"/>
              </a:ext>
            </a:extLst>
          </p:cNvPr>
          <p:cNvSpPr/>
          <p:nvPr/>
        </p:nvSpPr>
        <p:spPr>
          <a:xfrm rot="5400000">
            <a:off x="7048098" y="2829280"/>
            <a:ext cx="4802185" cy="128176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3FC715DA-2FEC-4BC2-AD03-CF0CBC7CB702}"/>
              </a:ext>
            </a:extLst>
          </p:cNvPr>
          <p:cNvSpPr txBox="1"/>
          <p:nvPr/>
        </p:nvSpPr>
        <p:spPr>
          <a:xfrm flipH="1">
            <a:off x="2101927" y="3783217"/>
            <a:ext cx="47072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Đo chiều dài : đo từ trái sang phải  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7DEC0130-E97D-4261-BE6E-D626FCA04DF2}"/>
              </a:ext>
            </a:extLst>
          </p:cNvPr>
          <p:cNvSpPr txBox="1"/>
          <p:nvPr/>
        </p:nvSpPr>
        <p:spPr>
          <a:xfrm flipH="1">
            <a:off x="6791979" y="6031210"/>
            <a:ext cx="49618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Đo chiều cao : đo từ dưới lên trên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xmlns="" id="{25BA6A95-55B5-4811-92F9-ACAE61D4A5B4}"/>
              </a:ext>
            </a:extLst>
          </p:cNvPr>
          <p:cNvSpPr/>
          <p:nvPr/>
        </p:nvSpPr>
        <p:spPr>
          <a:xfrm>
            <a:off x="870380" y="3470162"/>
            <a:ext cx="7067550" cy="153100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xmlns="" id="{20F99F68-928A-4D9C-B32D-A47261BFFC37}"/>
              </a:ext>
            </a:extLst>
          </p:cNvPr>
          <p:cNvSpPr/>
          <p:nvPr/>
        </p:nvSpPr>
        <p:spPr>
          <a:xfrm rot="16200000">
            <a:off x="8199869" y="3371763"/>
            <a:ext cx="4600572" cy="174845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0BA7C201-F142-4AE8-BD8B-DC23645BD51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96677" y="6430903"/>
            <a:ext cx="366772" cy="3667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51943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 animBg="1"/>
      <p:bldP spid="8" grpId="0" animBg="1"/>
      <p:bldP spid="9" grpId="0"/>
      <p:bldP spid="13" grpId="0"/>
      <p:bldP spid="14" grpId="0" animBg="1"/>
      <p:bldP spid="15" grpId="0" animBg="1"/>
    </p:bldLst>
  </p:timing>
  <p:extLst>
    <p:ext uri="{E180D4A7-C9FB-4DFB-919C-405C955672EB}">
      <p14:showEvtLst xmlns:p14="http://schemas.microsoft.com/office/powerpoint/2010/main">
        <p14:playEvt time="75" objId="4"/>
      </p14:showEvtLst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80A3C9C-800B-4E00-816E-DE390E876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D66AF7D3-04E4-44EB-A355-C4AAEEF039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AD93960D-EBFE-4DB0-BC0E-BB6FA7345922}"/>
              </a:ext>
            </a:extLst>
          </p:cNvPr>
          <p:cNvSpPr/>
          <p:nvPr/>
        </p:nvSpPr>
        <p:spPr>
          <a:xfrm>
            <a:off x="1602589" y="2728414"/>
            <a:ext cx="6943725" cy="1278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4B321E63-2182-4894-B59A-77E9B7293219}"/>
              </a:ext>
            </a:extLst>
          </p:cNvPr>
          <p:cNvSpPr/>
          <p:nvPr/>
        </p:nvSpPr>
        <p:spPr>
          <a:xfrm>
            <a:off x="1602589" y="4508844"/>
            <a:ext cx="5953125" cy="125784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Explosion: 8 Points 10">
            <a:extLst>
              <a:ext uri="{FF2B5EF4-FFF2-40B4-BE49-F238E27FC236}">
                <a16:creationId xmlns:a16="http://schemas.microsoft.com/office/drawing/2014/main" xmlns="" id="{323883E7-CCF8-4C66-95B7-91200CCB1F57}"/>
              </a:ext>
            </a:extLst>
          </p:cNvPr>
          <p:cNvSpPr/>
          <p:nvPr/>
        </p:nvSpPr>
        <p:spPr>
          <a:xfrm rot="19719416">
            <a:off x="2181974" y="1660814"/>
            <a:ext cx="1838325" cy="1325563"/>
          </a:xfrm>
          <a:prstGeom prst="irregularSeal1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>
                <a:solidFill>
                  <a:srgbClr val="0070C0"/>
                </a:solidFill>
              </a:rPr>
              <a:t>Đối tượng đo</a:t>
            </a:r>
          </a:p>
        </p:txBody>
      </p:sp>
      <p:sp>
        <p:nvSpPr>
          <p:cNvPr id="12" name="Explosion: 8 Points 11">
            <a:extLst>
              <a:ext uri="{FF2B5EF4-FFF2-40B4-BE49-F238E27FC236}">
                <a16:creationId xmlns:a16="http://schemas.microsoft.com/office/drawing/2014/main" xmlns="" id="{C59A7B2E-44F1-4AB7-A799-2294B3BF4C0F}"/>
              </a:ext>
            </a:extLst>
          </p:cNvPr>
          <p:cNvSpPr/>
          <p:nvPr/>
        </p:nvSpPr>
        <p:spPr>
          <a:xfrm>
            <a:off x="6723998" y="533862"/>
            <a:ext cx="1476375" cy="1325563"/>
          </a:xfrm>
          <a:prstGeom prst="irregularSeal1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>
                <a:solidFill>
                  <a:srgbClr val="0070C0"/>
                </a:solidFill>
              </a:rPr>
              <a:t>Thước đo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B77830F7-1B96-4B3D-94B2-C9E6796F4E2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64071" y="1135130"/>
            <a:ext cx="2719854" cy="1651813"/>
          </a:xfrm>
          <a:prstGeom prst="rect">
            <a:avLst/>
          </a:prstGeom>
        </p:spPr>
      </p:pic>
      <p:pic>
        <p:nvPicPr>
          <p:cNvPr id="9" name="Recorded Sound">
            <a:hlinkClick r:id="" action="ppaction://media"/>
            <a:extLst>
              <a:ext uri="{FF2B5EF4-FFF2-40B4-BE49-F238E27FC236}">
                <a16:creationId xmlns:a16="http://schemas.microsoft.com/office/drawing/2014/main" xmlns="" id="{7FC032C7-D89F-4B2A-BE79-1672DB82489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192000" y="6201339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72FB02C-4DAC-468A-964D-F61D632EA84B}"/>
              </a:ext>
            </a:extLst>
          </p:cNvPr>
          <p:cNvSpPr txBox="1"/>
          <p:nvPr/>
        </p:nvSpPr>
        <p:spPr>
          <a:xfrm>
            <a:off x="5956663" y="3429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94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" grpId="0" animBg="1"/>
      <p:bldP spid="8" grpId="0" animBg="1"/>
      <p:bldP spid="11" grpId="0" animBg="1"/>
      <p:bldP spid="12" grpId="0" animBg="1"/>
    </p:bldLst>
  </p:timing>
  <p:extLst>
    <p:ext uri="{E180D4A7-C9FB-4DFB-919C-405C955672EB}">
      <p14:showEvtLst xmlns:p14="http://schemas.microsoft.com/office/powerpoint/2010/main">
        <p14:playEvt time="90" objId="9"/>
      </p14:showEvtLst>
    </p:ext>
  </p:extLs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3.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4|1.7|8.5|3.2|2.9|13.6|1.1|11.2|2.9|1.8|5|0.9|2|1|1|3.1|0.6|7.3|1.7|1.6|4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2.9|1.7|1.5|1.1|21.4|1.1|1.2|1.1|1.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|1|0.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|1.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|3.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6.7|1.2|0.6|2.7|1.2|0.7|13.4|1.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1|2.4|1.2|8.2|1.9|14.7|1.5|1.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6.3|1.4|1.5|4.7|1.1|2.2|1|9.9|3.9|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3.4|2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|0.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1.5|1.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1.3|2|0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0.6|9.8|6.4|4.9|2.7|2.1|0.9|2|0.9|6.2|1.7|1.1|1.1|4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|1.5|4|2.5|5|2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7.3|5.7|2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3.6|8.4|4.7|10.4|4.9|2.3|15.9|0.6|9.4|3.2|1.9|4.6|0.6|1.6|0.6|1|2.9|0.6|1.9|0.6|1|3.1|0.6|9.2|1.6|1.8|1.6|5.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1326</TotalTime>
  <Words>284</Words>
  <Application>Microsoft Office PowerPoint</Application>
  <PresentationFormat>Custom</PresentationFormat>
  <Paragraphs>50</Paragraphs>
  <Slides>22</Slides>
  <Notes>0</Notes>
  <HiddenSlides>0</HiddenSlides>
  <MMClips>22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3" baseType="lpstr">
      <vt:lpstr>Arial</vt:lpstr>
      <vt:lpstr>Paytone One</vt:lpstr>
      <vt:lpstr>.VnAristote</vt:lpstr>
      <vt:lpstr>Dancing Script Bold</vt:lpstr>
      <vt:lpstr>Cabin SemiBold</vt:lpstr>
      <vt:lpstr>Maven Pro Bold</vt:lpstr>
      <vt:lpstr>Calibri</vt:lpstr>
      <vt:lpstr>Calibri Light</vt:lpstr>
      <vt:lpstr>Sigmar One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DUONG PC</dc:creator>
  <cp:lastModifiedBy>Techsi.vn</cp:lastModifiedBy>
  <cp:revision>25</cp:revision>
  <dcterms:created xsi:type="dcterms:W3CDTF">2022-03-11T13:55:51Z</dcterms:created>
  <dcterms:modified xsi:type="dcterms:W3CDTF">2026-02-07T07:10:37Z</dcterms:modified>
</cp:coreProperties>
</file>