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1" r:id="rId7"/>
    <p:sldId id="280" r:id="rId8"/>
    <p:sldId id="282" r:id="rId9"/>
    <p:sldId id="267" r:id="rId10"/>
    <p:sldId id="268" r:id="rId11"/>
    <p:sldId id="269" r:id="rId12"/>
    <p:sldId id="270" r:id="rId13"/>
    <p:sldId id="278" r:id="rId14"/>
    <p:sldId id="279" r:id="rId15"/>
    <p:sldId id="274" r:id="rId16"/>
    <p:sldId id="283" r:id="rId17"/>
    <p:sldId id="276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00"/>
    <a:srgbClr val="4D08C8"/>
    <a:srgbClr val="621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7962-318C-4A68-B6B5-C29046B9735F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87C8-E1D5-4CA5-9073-D7B26C87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70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7962-318C-4A68-B6B5-C29046B9735F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87C8-E1D5-4CA5-9073-D7B26C87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1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7962-318C-4A68-B6B5-C29046B9735F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87C8-E1D5-4CA5-9073-D7B26C87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86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7962-318C-4A68-B6B5-C29046B9735F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87C8-E1D5-4CA5-9073-D7B26C87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6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7962-318C-4A68-B6B5-C29046B9735F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87C8-E1D5-4CA5-9073-D7B26C87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46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7962-318C-4A68-B6B5-C29046B9735F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87C8-E1D5-4CA5-9073-D7B26C87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55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7962-318C-4A68-B6B5-C29046B9735F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87C8-E1D5-4CA5-9073-D7B26C87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75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7962-318C-4A68-B6B5-C29046B9735F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87C8-E1D5-4CA5-9073-D7B26C87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81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7962-318C-4A68-B6B5-C29046B9735F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87C8-E1D5-4CA5-9073-D7B26C87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6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7962-318C-4A68-B6B5-C29046B9735F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87C8-E1D5-4CA5-9073-D7B26C87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43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7962-318C-4A68-B6B5-C29046B9735F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87C8-E1D5-4CA5-9073-D7B26C87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92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F7962-318C-4A68-B6B5-C29046B9735F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287C8-E1D5-4CA5-9073-D7B26C87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7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8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8.wav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8.wav"/><Relationship Id="rId7" Type="http://schemas.openxmlformats.org/officeDocument/2006/relationships/image" Target="../media/image11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56201" y="353291"/>
            <a:ext cx="5673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PHƯỜNG BỒ ĐỀ</a:t>
            </a:r>
            <a:endParaRPr lang="en-US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 QUẤT</a:t>
            </a:r>
            <a:endParaRPr lang="en-US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05288" y="2040835"/>
            <a:ext cx="4933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24100" y="2748720"/>
            <a:ext cx="5181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</a:rPr>
              <a:t>Thơ</a:t>
            </a:r>
            <a:r>
              <a:rPr lang="en-US" sz="4000" dirty="0" smtClean="0">
                <a:solidFill>
                  <a:srgbClr val="FF0000"/>
                </a:solidFill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</a:rPr>
              <a:t>Tết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là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bạn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nhỏ</a:t>
            </a:r>
            <a:endParaRPr lang="en-US" sz="4000" dirty="0" smtClean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968865" y="3545725"/>
            <a:ext cx="40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7030A0"/>
                </a:solidFill>
              </a:rPr>
              <a:t>Lứa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en-US" sz="1400" dirty="0" err="1" smtClean="0">
                <a:solidFill>
                  <a:srgbClr val="7030A0"/>
                </a:solidFill>
              </a:rPr>
              <a:t>tuổi</a:t>
            </a:r>
            <a:r>
              <a:rPr lang="en-US" sz="1400" dirty="0" smtClean="0">
                <a:solidFill>
                  <a:srgbClr val="7030A0"/>
                </a:solidFill>
              </a:rPr>
              <a:t>: 24 - 36 </a:t>
            </a:r>
            <a:r>
              <a:rPr lang="en-US" sz="1400" dirty="0" err="1" smtClean="0">
                <a:solidFill>
                  <a:srgbClr val="7030A0"/>
                </a:solidFill>
              </a:rPr>
              <a:t>tháng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en-US" sz="1400" dirty="0" err="1" smtClean="0">
                <a:solidFill>
                  <a:srgbClr val="7030A0"/>
                </a:solidFill>
              </a:rPr>
              <a:t>tuổi</a:t>
            </a:r>
            <a:endParaRPr lang="en-US" sz="1400" dirty="0" smtClean="0">
              <a:solidFill>
                <a:srgbClr val="7030A0"/>
              </a:solidFill>
            </a:endParaRPr>
          </a:p>
          <a:p>
            <a:pPr algn="ctr"/>
            <a:r>
              <a:rPr lang="en-US" sz="1400" dirty="0" err="1" smtClean="0">
                <a:solidFill>
                  <a:srgbClr val="7030A0"/>
                </a:solidFill>
              </a:rPr>
              <a:t>Giáo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en-US" sz="1400" dirty="0" err="1" smtClean="0">
                <a:solidFill>
                  <a:srgbClr val="7030A0"/>
                </a:solidFill>
              </a:rPr>
              <a:t>viên</a:t>
            </a:r>
            <a:r>
              <a:rPr lang="en-US" sz="1400" dirty="0" smtClean="0">
                <a:solidFill>
                  <a:srgbClr val="7030A0"/>
                </a:solidFill>
              </a:rPr>
              <a:t>: </a:t>
            </a:r>
            <a:r>
              <a:rPr lang="en-US" sz="1400" dirty="0" err="1" smtClean="0">
                <a:solidFill>
                  <a:srgbClr val="7030A0"/>
                </a:solidFill>
              </a:rPr>
              <a:t>Phan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en-US" sz="1400" dirty="0" err="1" smtClean="0">
                <a:solidFill>
                  <a:srgbClr val="7030A0"/>
                </a:solidFill>
              </a:rPr>
              <a:t>Thị</a:t>
            </a:r>
            <a:r>
              <a:rPr lang="en-US" sz="1400" dirty="0" smtClean="0">
                <a:solidFill>
                  <a:srgbClr val="7030A0"/>
                </a:solidFill>
              </a:rPr>
              <a:t> Thu </a:t>
            </a:r>
            <a:r>
              <a:rPr lang="en-US" sz="1400" dirty="0" err="1" smtClean="0">
                <a:solidFill>
                  <a:srgbClr val="7030A0"/>
                </a:solidFill>
              </a:rPr>
              <a:t>Hương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2800" y="1531782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 BÀI GIẢNG</a:t>
            </a:r>
            <a:endParaRPr lang="en-US" sz="4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5000" y="4838700"/>
            <a:ext cx="609600" cy="609600"/>
          </a:xfrm>
          <a:prstGeom prst="rect">
            <a:avLst/>
          </a:prstGeom>
        </p:spPr>
      </p:pic>
      <p:pic>
        <p:nvPicPr>
          <p:cNvPr id="2" name="file nhạc nền 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4400" y="4629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4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9920">
        <p:wipe/>
      </p:transition>
    </mc:Choice>
    <mc:Fallback xmlns="">
      <p:transition advTm="2992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3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1" grpId="0"/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1833087"/>
            <a:ext cx="7239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1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41396"/>
      </p:ext>
    </p:extLst>
  </p:cSld>
  <p:clrMapOvr>
    <a:masterClrMapping/>
  </p:clrMapOvr>
  <p:transition spd="slow" advTm="513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5a3\tổ 1\bai-tho-hoa-cuc-vang-3752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13335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7400" y="4648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40474"/>
      </p:ext>
    </p:extLst>
  </p:cSld>
  <p:clrMapOvr>
    <a:masterClrMapping/>
  </p:clrMapOvr>
  <p:transition spd="slow" advTm="934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dmin\Desktop\5a3\tổ 1\maxresdefault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600" y="0"/>
            <a:ext cx="3962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6217E9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srgbClr val="6217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6217E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6217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6217E9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rgbClr val="6217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6217E9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4000" dirty="0">
              <a:solidFill>
                <a:srgbClr val="6217E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8800" y="4591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93240"/>
      </p:ext>
    </p:extLst>
  </p:cSld>
  <p:clrMapOvr>
    <a:masterClrMapping/>
  </p:clrMapOvr>
  <p:transition spd="slow" advTm="99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Hình nền GV\z2921692661434_1d44e88024e08d910c0e20002d07d6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6195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</a:rPr>
              <a:t>Các</a:t>
            </a:r>
            <a:r>
              <a:rPr lang="en-US" sz="4000" dirty="0" smtClean="0">
                <a:solidFill>
                  <a:srgbClr val="FF0000"/>
                </a:solidFill>
              </a:rPr>
              <a:t> con </a:t>
            </a:r>
            <a:r>
              <a:rPr lang="en-US" sz="4000" dirty="0" err="1" smtClean="0">
                <a:solidFill>
                  <a:srgbClr val="FF0000"/>
                </a:solidFill>
              </a:rPr>
              <a:t>cùng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đọc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cô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bài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thơ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nhé</a:t>
            </a:r>
            <a:r>
              <a:rPr lang="en-US" sz="4000" dirty="0" smtClean="0">
                <a:solidFill>
                  <a:srgbClr val="FF0000"/>
                </a:solidFill>
              </a:rPr>
              <a:t> !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980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83181"/>
      </p:ext>
    </p:extLst>
  </p:cSld>
  <p:clrMapOvr>
    <a:masterClrMapping/>
  </p:clrMapOvr>
  <p:transition spd="slow" advTm="674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5a3\tổ 1\hinh-nen-cho-powerpoint-bau-troi-va-khinh-khi-cau_0927168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59"/>
            <a:ext cx="9272155" cy="52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5a3\tổ 1\bai-tho-tet-la-ban-nh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56" y="1028699"/>
            <a:ext cx="3973943" cy="378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29200" y="1276350"/>
            <a:ext cx="3962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thơ:Tết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7800" y="2027571"/>
            <a:ext cx="304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Tết cũng là bạn nhỏ</a:t>
            </a:r>
          </a:p>
          <a:p>
            <a:pPr algn="ctr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Nên thích đi la cà</a:t>
            </a:r>
          </a:p>
          <a:p>
            <a:pPr algn="ctr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Làm mọi người mong đợi</a:t>
            </a:r>
          </a:p>
          <a:p>
            <a:pPr algn="ctr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Nhanh chân nào Tết ơi!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1200" y="3562350"/>
            <a:ext cx="32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1" dirty="0">
                <a:latin typeface="Times New Roman" pitchFamily="18" charset="0"/>
                <a:cs typeface="Times New Roman" pitchFamily="18" charset="0"/>
              </a:rPr>
              <a:t>Tác giả: Phan Trọng Bảo Viên.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pic>
        <p:nvPicPr>
          <p:cNvPr id="7" name="FILE_20220116_230343_Lời thơ tết là bạn nh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8800" y="4744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4370"/>
      </p:ext>
    </p:extLst>
  </p:cSld>
  <p:clrMapOvr>
    <a:masterClrMapping/>
  </p:clrMapOvr>
  <p:transition spd="slow" advTm="168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8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857251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0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29094"/>
      </p:ext>
    </p:extLst>
  </p:cSld>
  <p:clrMapOvr>
    <a:masterClrMapping/>
  </p:clrMapOvr>
  <p:transition spd="slow" advTm="1286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4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rmatFactory Trộn Nghe nhạ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4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30"/>
    </mc:Choice>
    <mc:Fallback xmlns="">
      <p:transition spd="slow" advTm="56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hình nền\Hinh nen pp\Picture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8659"/>
            <a:ext cx="9164782" cy="513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9545" y="158115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file nhạc nề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9222" y="5137897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48800" y="4705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3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70"/>
    </mc:Choice>
    <mc:Fallback xmlns="">
      <p:transition spd="slow" advTm="16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5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5a3\tổ 1\hinh-nen-powerpoint-cute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46" y="-199160"/>
            <a:ext cx="9180945" cy="534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1885950"/>
            <a:ext cx="548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năm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chỉ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có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ngày</a:t>
            </a:r>
            <a:endParaRPr lang="en-US" sz="2800" dirty="0" smtClean="0">
              <a:solidFill>
                <a:srgbClr val="002060"/>
              </a:solidFill>
            </a:endParaRP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</a:rPr>
              <a:t>Họ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hàng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s</a:t>
            </a:r>
            <a:r>
              <a:rPr lang="en-US" sz="2800" dirty="0" smtClean="0">
                <a:solidFill>
                  <a:srgbClr val="002060"/>
                </a:solidFill>
              </a:rPr>
              <a:t>um </a:t>
            </a:r>
            <a:r>
              <a:rPr lang="en-US" sz="2800" dirty="0" err="1" smtClean="0">
                <a:solidFill>
                  <a:srgbClr val="002060"/>
                </a:solidFill>
              </a:rPr>
              <a:t>họp</a:t>
            </a:r>
            <a:r>
              <a:rPr lang="en-US" sz="2800" dirty="0" smtClean="0">
                <a:solidFill>
                  <a:srgbClr val="002060"/>
                </a:solidFill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</a:rPr>
              <a:t>mọi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đều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vui</a:t>
            </a:r>
            <a:r>
              <a:rPr lang="en-US" sz="2800" dirty="0" smtClean="0">
                <a:solidFill>
                  <a:srgbClr val="002060"/>
                </a:solidFill>
              </a:rPr>
              <a:t> !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295275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        </a:t>
            </a:r>
            <a:r>
              <a:rPr lang="en-US" sz="2800" dirty="0" err="1" smtClean="0">
                <a:solidFill>
                  <a:srgbClr val="0070C0"/>
                </a:solidFill>
              </a:rPr>
              <a:t>Là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ngày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gì</a:t>
            </a:r>
            <a:r>
              <a:rPr lang="en-US" sz="2800" dirty="0" smtClean="0">
                <a:solidFill>
                  <a:srgbClr val="0070C0"/>
                </a:solidFill>
              </a:rPr>
              <a:t> ?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440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09472"/>
      </p:ext>
    </p:extLst>
  </p:cSld>
  <p:clrMapOvr>
    <a:masterClrMapping/>
  </p:clrMapOvr>
  <p:transition spd="slow" advTm="4301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6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C:\Users\Admin\Desktop\5a3\tổ 1\hinh-nen-powerpoint-3d-background-pp-don-gian-dep-cute-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7727" y="742950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 smtClean="0"/>
          </a:p>
          <a:p>
            <a:pPr algn="ctr"/>
            <a:endParaRPr lang="en-US" sz="3200" dirty="0" smtClean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1688174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FF00"/>
                </a:solidFill>
              </a:rPr>
              <a:t>Bài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thơ</a:t>
            </a:r>
            <a:r>
              <a:rPr lang="en-US" sz="3600" dirty="0" smtClean="0">
                <a:solidFill>
                  <a:srgbClr val="FFFF00"/>
                </a:solidFill>
              </a:rPr>
              <a:t>: </a:t>
            </a:r>
            <a:r>
              <a:rPr lang="en-US" sz="3600" dirty="0" err="1" smtClean="0">
                <a:solidFill>
                  <a:srgbClr val="FFFF00"/>
                </a:solidFill>
              </a:rPr>
              <a:t>Tết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là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bạn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nhỏ</a:t>
            </a:r>
            <a:endParaRPr lang="en-US" sz="3600" dirty="0" smtClean="0">
              <a:solidFill>
                <a:srgbClr val="FFFF0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440055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200" y="2334505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err="1" smtClean="0"/>
              <a:t>Tác</a:t>
            </a:r>
            <a:r>
              <a:rPr lang="en-US" sz="2400" dirty="0" smtClean="0"/>
              <a:t> </a:t>
            </a:r>
            <a:r>
              <a:rPr lang="en-US" sz="2400" dirty="0" err="1" smtClean="0"/>
              <a:t>giả</a:t>
            </a:r>
            <a:r>
              <a:rPr lang="en-US" sz="2400" dirty="0" smtClean="0"/>
              <a:t>: </a:t>
            </a:r>
            <a:r>
              <a:rPr lang="en-US" sz="2400" dirty="0" err="1" smtClean="0"/>
              <a:t>Phan</a:t>
            </a:r>
            <a:r>
              <a:rPr lang="en-US" sz="2400" dirty="0" smtClean="0"/>
              <a:t> </a:t>
            </a:r>
            <a:r>
              <a:rPr lang="en-US" sz="2400" dirty="0" err="1" smtClean="0"/>
              <a:t>Trọng</a:t>
            </a:r>
            <a:r>
              <a:rPr lang="en-US" sz="2400" dirty="0" smtClean="0"/>
              <a:t>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Viên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1837729"/>
      </p:ext>
    </p:extLst>
  </p:cSld>
  <p:clrMapOvr>
    <a:masterClrMapping/>
  </p:clrMapOvr>
  <p:transition spd="slow" advTm="51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5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5a3\tổ 1\hinh-nen-cho-powerpoint-bau-troi-va-khinh-khi-cau_0927168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4991"/>
            <a:ext cx="9220200" cy="52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FormatFactory Trộn Dạy thơ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" y="0"/>
            <a:ext cx="9220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800">
        <p:split orient="vert"/>
      </p:transition>
    </mc:Choice>
    <mc:Fallback xmlns="">
      <p:transition spd="slow" advTm="168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5a3\tổ 1\Hinh-nen-Powerpoint-dep-nhat-20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368"/>
            <a:ext cx="9144000" cy="517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8145" y="1987811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3600" y="4533900"/>
            <a:ext cx="609600" cy="609600"/>
          </a:xfrm>
          <a:prstGeom prst="rect">
            <a:avLst/>
          </a:prstGeom>
        </p:spPr>
      </p:pic>
      <p:pic>
        <p:nvPicPr>
          <p:cNvPr id="4" name="nhạc nề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8545" y="514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78768"/>
      </p:ext>
    </p:extLst>
  </p:cSld>
  <p:clrMapOvr>
    <a:masterClrMapping/>
  </p:clrMapOvr>
  <p:transition spd="slow" advTm="634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3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49582" y="163857"/>
            <a:ext cx="5396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4648200" y="723854"/>
            <a:ext cx="419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9878" y="453390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2965" y="4705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0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"/>
            <a:ext cx="9182100" cy="523875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880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50"/>
    </mc:Choice>
    <mc:Fallback xmlns="">
      <p:transition spd="slow" advTm="20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rmatFactory Trộn Dạy thơ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8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150495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</a:rPr>
              <a:t>Bài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thơ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nói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về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điều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gì</a:t>
            </a:r>
            <a:r>
              <a:rPr lang="en-US" sz="4000" dirty="0" smtClean="0">
                <a:solidFill>
                  <a:srgbClr val="FF0000"/>
                </a:solidFill>
              </a:rPr>
              <a:t>?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77400" y="4705350"/>
            <a:ext cx="609600" cy="609600"/>
          </a:xfrm>
          <a:prstGeom prst="rect">
            <a:avLst/>
          </a:prstGeom>
        </p:spPr>
      </p:pic>
      <p:pic>
        <p:nvPicPr>
          <p:cNvPr id="2" name="nhạc nề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454" y="5202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99827"/>
      </p:ext>
    </p:extLst>
  </p:cSld>
  <p:clrMapOvr>
    <a:masterClrMapping/>
  </p:clrMapOvr>
  <p:transition spd="slow" advTm="281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7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</TotalTime>
  <Words>175</Words>
  <Application>Microsoft Office PowerPoint</Application>
  <PresentationFormat>On-screen Show (16:9)</PresentationFormat>
  <Paragraphs>30</Paragraphs>
  <Slides>17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88</cp:revision>
  <dcterms:created xsi:type="dcterms:W3CDTF">2022-01-15T03:06:51Z</dcterms:created>
  <dcterms:modified xsi:type="dcterms:W3CDTF">2026-02-07T06:57:05Z</dcterms:modified>
</cp:coreProperties>
</file>