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500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503DB-90F3-4C1F-AA79-866E53071CFB}" type="datetimeFigureOut">
              <a:rPr lang="en-US" smtClean="0"/>
              <a:t>28-Feb-26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C34CC-5486-4798-954C-D7E66A3722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7657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503DB-90F3-4C1F-AA79-866E53071CFB}" type="datetimeFigureOut">
              <a:rPr lang="en-US" smtClean="0"/>
              <a:t>28-Feb-26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C34CC-5486-4798-954C-D7E66A3722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3320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503DB-90F3-4C1F-AA79-866E53071CFB}" type="datetimeFigureOut">
              <a:rPr lang="en-US" smtClean="0"/>
              <a:t>28-Feb-26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C34CC-5486-4798-954C-D7E66A3722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238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503DB-90F3-4C1F-AA79-866E53071CFB}" type="datetimeFigureOut">
              <a:rPr lang="en-US" smtClean="0"/>
              <a:t>28-Feb-26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C34CC-5486-4798-954C-D7E66A3722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2531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503DB-90F3-4C1F-AA79-866E53071CFB}" type="datetimeFigureOut">
              <a:rPr lang="en-US" smtClean="0"/>
              <a:t>28-Feb-26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C34CC-5486-4798-954C-D7E66A3722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2747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503DB-90F3-4C1F-AA79-866E53071CFB}" type="datetimeFigureOut">
              <a:rPr lang="en-US" smtClean="0"/>
              <a:t>28-Feb-26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C34CC-5486-4798-954C-D7E66A3722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5856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503DB-90F3-4C1F-AA79-866E53071CFB}" type="datetimeFigureOut">
              <a:rPr lang="en-US" smtClean="0"/>
              <a:t>28-Feb-26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C34CC-5486-4798-954C-D7E66A3722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3060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503DB-90F3-4C1F-AA79-866E53071CFB}" type="datetimeFigureOut">
              <a:rPr lang="en-US" smtClean="0"/>
              <a:t>28-Feb-26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C34CC-5486-4798-954C-D7E66A3722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3476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503DB-90F3-4C1F-AA79-866E53071CFB}" type="datetimeFigureOut">
              <a:rPr lang="en-US" smtClean="0"/>
              <a:t>28-Feb-26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C34CC-5486-4798-954C-D7E66A3722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7594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503DB-90F3-4C1F-AA79-866E53071CFB}" type="datetimeFigureOut">
              <a:rPr lang="en-US" smtClean="0"/>
              <a:t>28-Feb-26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C34CC-5486-4798-954C-D7E66A3722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5969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503DB-90F3-4C1F-AA79-866E53071CFB}" type="datetimeFigureOut">
              <a:rPr lang="en-US" smtClean="0"/>
              <a:t>28-Feb-26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C34CC-5486-4798-954C-D7E66A3722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145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0503DB-90F3-4C1F-AA79-866E53071CFB}" type="datetimeFigureOut">
              <a:rPr lang="en-US" smtClean="0"/>
              <a:t>28-Feb-26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2C34CC-5486-4798-954C-D7E66A3722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469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6" y="15588"/>
            <a:ext cx="9133114" cy="6842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3302161" y="152400"/>
            <a:ext cx="2603854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2000" b="1" smtClean="0">
                <a:ln w="50800"/>
              </a:rPr>
              <a:t>UBND </a:t>
            </a:r>
            <a:r>
              <a:rPr lang="en-US" sz="2000" b="1" smtClean="0">
                <a:ln w="50800"/>
              </a:rPr>
              <a:t>PHƯỜNG BỒ ĐỀ</a:t>
            </a:r>
            <a:endParaRPr lang="en-US" sz="2000" b="1" cap="none" spc="0">
              <a:ln w="50800"/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802662" y="552510"/>
            <a:ext cx="360284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2000" b="1" smtClean="0">
                <a:ln w="50800"/>
              </a:rPr>
              <a:t>TRƯỜNG MẦM NON GIA QUẤT  </a:t>
            </a:r>
            <a:endParaRPr lang="en-US" sz="2000" b="1" cap="none" spc="0">
              <a:ln w="50800"/>
              <a:effectLst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6492" y="990600"/>
            <a:ext cx="1172510" cy="118778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052232" y="2390120"/>
            <a:ext cx="550625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2800" b="1" smtClean="0">
                <a:ln w="50800"/>
                <a:solidFill>
                  <a:srgbClr val="FF0000"/>
                </a:solidFill>
              </a:rPr>
              <a:t>LĨNH VỰC PHÁT TRIỂN NHẬN THỨC </a:t>
            </a:r>
            <a:endParaRPr lang="en-US" sz="2800" b="1" cap="none" spc="0">
              <a:ln w="50800"/>
              <a:solidFill>
                <a:srgbClr val="FF0000"/>
              </a:solidFill>
              <a:effectLst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49844" y="2959740"/>
            <a:ext cx="6594176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2800" b="1" smtClean="0">
                <a:ln w="50800"/>
                <a:solidFill>
                  <a:schemeClr val="tx2">
                    <a:lumMod val="50000"/>
                  </a:schemeClr>
                </a:solidFill>
              </a:rPr>
              <a:t>Đề tài:</a:t>
            </a:r>
          </a:p>
          <a:p>
            <a:pPr algn="ctr"/>
            <a:r>
              <a:rPr lang="en-US" sz="2800" b="1" smtClean="0">
                <a:ln w="50800"/>
                <a:solidFill>
                  <a:schemeClr val="tx2">
                    <a:lumMod val="50000"/>
                  </a:schemeClr>
                </a:solidFill>
              </a:rPr>
              <a:t> Tách – gộp các đối tượng có số lượng là 8  </a:t>
            </a:r>
            <a:endParaRPr lang="en-US" sz="2800" b="1" cap="none" spc="0">
              <a:ln w="50800"/>
              <a:solidFill>
                <a:schemeClr val="tx2">
                  <a:lumMod val="50000"/>
                </a:schemeClr>
              </a:solidFill>
              <a:effectLst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035957" y="4112567"/>
            <a:ext cx="323357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2400" b="1" i="1" smtClean="0">
                <a:ln w="50800"/>
              </a:rPr>
              <a:t>Lớp Mẫu Giáo Lớn A1    </a:t>
            </a:r>
            <a:endParaRPr lang="en-US" sz="2400" b="1" i="1" cap="none" spc="0">
              <a:ln w="50800"/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0272806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ạy học trực tuyến - số 8 tiết 2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7422.3904"/>
                </p14:media>
              </p:ext>
            </p:extLst>
          </p:nvPr>
        </p:nvPicPr>
        <p:blipFill rotWithShape="1">
          <a:blip r:embed="rId4"/>
          <a:srcRect t="11190" b="11667"/>
          <a:stretch/>
        </p:blipFill>
        <p:spPr>
          <a:xfrm>
            <a:off x="1123950" y="533400"/>
            <a:ext cx="6896100" cy="5290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781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88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35</Words>
  <Application>Microsoft Office PowerPoint</Application>
  <PresentationFormat>On-screen Show (4:3)</PresentationFormat>
  <Paragraphs>6</Paragraphs>
  <Slides>2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3" baseType="lpstr">
      <vt:lpstr>Office Theme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MSTTPC1</dc:creator>
  <cp:lastModifiedBy>MSTTPC1</cp:lastModifiedBy>
  <cp:revision>2</cp:revision>
  <dcterms:created xsi:type="dcterms:W3CDTF">2023-12-21T10:50:25Z</dcterms:created>
  <dcterms:modified xsi:type="dcterms:W3CDTF">2026-02-28T06:31:55Z</dcterms:modified>
</cp:coreProperties>
</file>