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25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28-Feb-26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28-Feb-26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28-Feb-26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5566F-E76B-4B8D-AE0A-63F8458033BE}"/>
              </a:ext>
            </a:extLst>
          </p:cNvPr>
          <p:cNvSpPr txBox="1"/>
          <p:nvPr/>
        </p:nvSpPr>
        <p:spPr>
          <a:xfrm>
            <a:off x="2857500" y="2291380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AE9DD-3FDB-4D89-B134-019854FEEAC8}"/>
              </a:ext>
            </a:extLst>
          </p:cNvPr>
          <p:cNvSpPr txBox="1"/>
          <p:nvPr/>
        </p:nvSpPr>
        <p:spPr>
          <a:xfrm>
            <a:off x="1350168" y="3738766"/>
            <a:ext cx="758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Lứa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FC2B6-DCAE-492A-BC23-7342271E6262}"/>
              </a:ext>
            </a:extLst>
          </p:cNvPr>
          <p:cNvSpPr txBox="1"/>
          <p:nvPr/>
        </p:nvSpPr>
        <p:spPr>
          <a:xfrm>
            <a:off x="1652587" y="4889299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Giáo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2025 - 2026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64" y="991984"/>
            <a:ext cx="1232453" cy="11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xmlns="" id="{D1D2AC93-1A52-4797-9B8F-55C1CD16F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xmlns="" id="{2F52ED98-8AF1-40BA-A284-71911374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DE0E7A8-70C1-4310-8431-F87E58E2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40158"/>
            <a:ext cx="6991350" cy="5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165AF0-C9DC-4E6A-92AB-000CBE12F82D}"/>
              </a:ext>
            </a:extLst>
          </p:cNvPr>
          <p:cNvSpPr txBox="1"/>
          <p:nvPr/>
        </p:nvSpPr>
        <p:spPr>
          <a:xfrm>
            <a:off x="2116931" y="566941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6C1BD0-3A7C-4D2E-A4CA-F24D67C9390D}"/>
              </a:ext>
            </a:extLst>
          </p:cNvPr>
          <p:cNvSpPr txBox="1"/>
          <p:nvPr/>
        </p:nvSpPr>
        <p:spPr>
          <a:xfrm>
            <a:off x="2488407" y="967051"/>
            <a:ext cx="85760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bọ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BE04B7-1B26-4984-A9DD-CC4D83D69CDB}"/>
              </a:ext>
            </a:extLst>
          </p:cNvPr>
          <p:cNvSpPr txBox="1"/>
          <p:nvPr/>
        </p:nvSpPr>
        <p:spPr>
          <a:xfrm>
            <a:off x="2488407" y="4230706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906DED-4FBE-47D3-AC6C-503B64CD36D6}"/>
              </a:ext>
            </a:extLst>
          </p:cNvPr>
          <p:cNvSpPr txBox="1"/>
          <p:nvPr/>
        </p:nvSpPr>
        <p:spPr>
          <a:xfrm>
            <a:off x="2633069" y="4814259"/>
            <a:ext cx="857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điễn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472B9E-652B-432D-950E-F9ED8E78B4E7}"/>
              </a:ext>
            </a:extLst>
          </p:cNvPr>
          <p:cNvSpPr txBox="1"/>
          <p:nvPr/>
        </p:nvSpPr>
        <p:spPr>
          <a:xfrm>
            <a:off x="2302669" y="2328127"/>
            <a:ext cx="7586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DẠY TRẺ ĐỌC BÀI ĐỒNG DAO</a:t>
            </a:r>
          </a:p>
        </p:txBody>
      </p:sp>
    </p:spTree>
    <p:extLst>
      <p:ext uri="{BB962C8B-B14F-4D97-AF65-F5344CB8AC3E}">
        <p14:creationId xmlns:p14="http://schemas.microsoft.com/office/powerpoint/2010/main" val="2216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FDB7F0-9B34-4CC4-AEDF-44CFFA25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928687"/>
            <a:ext cx="77343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50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B6DED6-19F7-4D3E-BE6A-81E9EF1F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991335"/>
            <a:ext cx="8210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E46ECE-0143-4690-93AB-D0780872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111733"/>
            <a:ext cx="613410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989B68-D039-426A-B63A-E44F55CAF65C}"/>
              </a:ext>
            </a:extLst>
          </p:cNvPr>
          <p:cNvSpPr txBox="1"/>
          <p:nvPr/>
        </p:nvSpPr>
        <p:spPr>
          <a:xfrm>
            <a:off x="2012156" y="56436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xmlns="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805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FD7A1E-713E-4A42-9D21-34B4FA12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69" y="714375"/>
            <a:ext cx="8058150" cy="5272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F502C4-4467-4FAA-A68E-7FE5FAC80121}"/>
              </a:ext>
            </a:extLst>
          </p:cNvPr>
          <p:cNvSpPr txBox="1"/>
          <p:nvPr/>
        </p:nvSpPr>
        <p:spPr>
          <a:xfrm>
            <a:off x="2538413" y="59865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</TotalTime>
  <Words>154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MSTTPC1</cp:lastModifiedBy>
  <cp:revision>13</cp:revision>
  <dcterms:created xsi:type="dcterms:W3CDTF">2021-12-02T18:34:29Z</dcterms:created>
  <dcterms:modified xsi:type="dcterms:W3CDTF">2026-02-28T05:46:03Z</dcterms:modified>
</cp:coreProperties>
</file>