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66" r:id="rId5"/>
    <p:sldId id="267" r:id="rId6"/>
    <p:sldId id="264" r:id="rId7"/>
    <p:sldId id="265" r:id="rId8"/>
    <p:sldId id="260" r:id="rId9"/>
    <p:sldId id="261" r:id="rId10"/>
    <p:sldId id="268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92" autoAdjust="0"/>
    <p:restoredTop sz="94660"/>
  </p:normalViewPr>
  <p:slideViewPr>
    <p:cSldViewPr>
      <p:cViewPr>
        <p:scale>
          <a:sx n="90" d="100"/>
          <a:sy n="90" d="100"/>
        </p:scale>
        <p:origin x="-134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28-Feb-26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28-Feb-26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28-Feb-26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28-Feb-26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28-Feb-26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28-Feb-26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28-Feb-26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28-Feb-26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28-Feb-26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28-Feb-26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28-Feb-26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63BAD-F4C4-41F4-8A5A-929F37748180}" type="datetimeFigureOut">
              <a:rPr lang="en-US" smtClean="0"/>
              <a:pPr/>
              <a:t>28-Feb-26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istrator\Desktop\c&#7843;%20nh&#224;%20%20th&#432;&#417;ng%20nhau.mp3" TargetMode="Externa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istrator\Desktop\cut,beat,%20c&#7843;%20nh&#224;%20th&#432;&#417;ng%20nhau.mp3" TargetMode="Externa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istrator\Desktop\chau%20y&#234;u%20b&#224;%20(1).mp3" TargetMode="Externa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3729" y="474344"/>
            <a:ext cx="9143999" cy="560153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vi-VN" sz="2800" b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UBND </a:t>
            </a:r>
            <a:r>
              <a:rPr lang="en-US" sz="2800" b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PHƯỜNG </a:t>
            </a:r>
            <a:r>
              <a:rPr lang="en-US" sz="2800" b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BỒ ĐỀ</a:t>
            </a:r>
            <a:endParaRPr lang="vi-VN" sz="2800" b="1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vi-VN" sz="2800" b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TRƯỜNG MẦM NON </a:t>
            </a:r>
            <a:r>
              <a:rPr lang="en-US" sz="2800" b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GIA QUẤT</a:t>
            </a:r>
            <a:endParaRPr lang="vi-VN" sz="2800" b="1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en-US" sz="5400" b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Lĩnh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vực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PTTC – XH</a:t>
            </a:r>
          </a:p>
          <a:p>
            <a:pPr algn="ctr"/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Đề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tài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Dạy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hát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Cháu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yêu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bà</a:t>
            </a:r>
            <a:endParaRPr lang="en-US" sz="4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Nghe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hát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Cả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nhà</a:t>
            </a:r>
            <a:r>
              <a:rPr lang="en-US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4400" b="1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thương</a:t>
            </a:r>
            <a:r>
              <a:rPr lang="en-US" sz="4400" b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nhau</a:t>
            </a:r>
            <a:endParaRPr lang="vi-VN" sz="4400" b="1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vi-VN" sz="4400" b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Lứa tuổi: Nhà trẻ (24 – 36 tháng)</a:t>
            </a:r>
            <a:endParaRPr lang="en-US" sz="4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endParaRPr lang="vi-VN" sz="3600" b="1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en-US" sz="3600" b="1" i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GV: </a:t>
            </a:r>
            <a:r>
              <a:rPr lang="en-US" sz="3600" b="1" i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Phan </a:t>
            </a:r>
            <a:r>
              <a:rPr lang="en-US" sz="3600" b="1" i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Thị </a:t>
            </a:r>
            <a:r>
              <a:rPr lang="en-US" sz="3600" b="1" i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Thu Hương</a:t>
            </a:r>
            <a:endParaRPr lang="en-US" sz="3600" b="1" i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(1)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228601" y="762000"/>
            <a:ext cx="868679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Nghe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giai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điệu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đoán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tên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bài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hát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7" name="cả nhà  thương nhau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114800" y="2971800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69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inh-nen-dep-lam-nen-may-tinh-va-slide-powerpoint-hinh-anh-11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-228600" y="0"/>
            <a:ext cx="9372600" cy="6858000"/>
          </a:xfrm>
        </p:spPr>
      </p:pic>
      <p:pic>
        <p:nvPicPr>
          <p:cNvPr id="6" name="cut,beat, cả nhà thương nhau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114800" y="2971800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34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inh-nen-powerpoint-dep-1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9144000" cy="7010400"/>
          </a:xfrm>
        </p:spPr>
      </p:pic>
      <p:sp>
        <p:nvSpPr>
          <p:cNvPr id="5" name="Rectangle 4"/>
          <p:cNvSpPr/>
          <p:nvPr/>
        </p:nvSpPr>
        <p:spPr>
          <a:xfrm>
            <a:off x="1600201" y="1752600"/>
            <a:ext cx="653408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914400" indent="-914400" algn="ctr">
              <a:buAutoNum type="arabicPeriod"/>
            </a:pP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Ổn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định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tổ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chức</a:t>
            </a:r>
            <a:endParaRPr lang="en-US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marL="914400" indent="-914400" algn="ctr"/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Trò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chuyện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an-com-nha-hinh-anh-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NTC\Desktop\cau-noi-ve-gia-dinh-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NTC\Desktop\images (12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NTC\Desktop\tải xuống (7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 descr="C:\Users\NTC\Desktop\tải xuống (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1524001" y="304800"/>
            <a:ext cx="712735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2.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Dạy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hát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Cháu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yêu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bà</a:t>
            </a:r>
            <a:endParaRPr lang="en-US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Tác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giả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Xuân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giao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7" name="chau yêu bà (1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114800" y="2971800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10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(2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838200" y="381000"/>
            <a:ext cx="70866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3.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Nghe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hát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</a:p>
          <a:p>
            <a:pPr algn="ctr"/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Cả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nhà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thương</a:t>
            </a:r>
            <a:r>
              <a:rPr lang="en-US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nhau</a:t>
            </a:r>
            <a:endParaRPr lang="en-US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Tác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giả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Phan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Văn</a:t>
            </a:r>
            <a:r>
              <a:rPr lang="en-US" sz="54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Minh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89</Words>
  <Application>Microsoft Office PowerPoint</Application>
  <PresentationFormat>On-screen Show (4:3)</PresentationFormat>
  <Paragraphs>18</Paragraphs>
  <Slides>11</Slides>
  <Notes>0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thanh</dc:creator>
  <cp:lastModifiedBy>MSTTPC1</cp:lastModifiedBy>
  <cp:revision>24</cp:revision>
  <dcterms:created xsi:type="dcterms:W3CDTF">2016-11-10T06:19:47Z</dcterms:created>
  <dcterms:modified xsi:type="dcterms:W3CDTF">2026-02-28T05:43:45Z</dcterms:modified>
</cp:coreProperties>
</file>