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14" r:id="rId3"/>
    <p:sldId id="257" r:id="rId4"/>
    <p:sldId id="318" r:id="rId5"/>
    <p:sldId id="323" r:id="rId6"/>
    <p:sldId id="3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0D4518-118C-40F9-829E-8BA07BCAA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9531D5A-A81C-4381-89CA-A6BF2E043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172A9A-6ABD-4D06-8F0B-B0A7199C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64E41B-0F94-4E11-9242-68BD4261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E65899-5894-4A66-9E69-250313CB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3174C1-F4ED-4E97-BC79-90B02E27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E2FE5D-E6A9-49DE-80FD-EAB26C90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CFF719-B8EB-4608-834C-3E5F2BEB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3DA0E2-4116-41BF-B5BD-93DFD6E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E31404-DC32-4504-BE2A-051FFA22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B33072C-0B5A-4E55-A434-E7C619711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BEE9EA-FA81-49D0-9241-DDB507AE6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0E4357-FA98-4D62-8CC8-E75D9607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129BBD-CFAC-44C6-B9CB-7E747AE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B19ED2-3B0B-4202-A6E5-BA049F588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5422A-F438-4752-BD3E-DD12F112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98F80D-8188-4FE6-AB46-0A933CEC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7E3796-5E65-4D24-989F-A5625E4E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F37ACB-D50A-4B2A-A65B-9026F3FA5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47A930-D61D-40B6-A82E-6A75DEA9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8FE19A-C40F-4019-8EDB-19316CDE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FD5487-2EC7-47A1-9AC4-F7886968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C51474-D390-4186-9C2A-4420DC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2C8672-98EF-4A78-B709-68AF202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4EE8A2-22E4-4C82-A1DA-6D8273DE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803DEF-D206-4922-B81D-62EE7BA5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393CEE-E114-412D-882E-A1A65D8AE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5A3811-7FA8-4058-83CA-650C93BD0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E48FE7-2676-4E6D-A6C1-595FC9F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F6C7BF5-BA1D-4587-8C27-F4FED0E7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5FA005-C50D-4E75-8157-CDB42C67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0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17F2F6-62B1-4279-B1D9-43252FB9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5EE996E-1723-42B8-B783-EC8AB00E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29500C3-6C7C-448C-934D-1787442C7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F698094-65D8-4955-B53E-7857583D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55CA301-65C5-473B-B875-04AF3EA24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D116FA0-E915-4FDC-A11A-66EC5521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018D9A2-E15A-46FF-A1F0-F13C4016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F449E66-C30B-451E-B61B-9AF87A05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18A6FA-0C6E-413E-AE36-B663525B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83A04A-B9ED-4069-B050-A61AD0D5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408190-238C-4A86-B0AF-B2E2F20B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9DA9C13-AD43-4768-B4C4-E7158F1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63456DD-8871-428A-9D4E-F70D7209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187707E-DCF8-4E6C-82DA-43CD240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AD8FE2-A88C-4BDC-BE60-2CE286E1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CFB252-AFEB-4BC6-B633-474263A3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2ADD6E-7AFB-4453-9399-C9B4A07B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9B45DA-A2C5-4C09-B123-81EF78382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BCA5616-C285-4E28-8F17-4F4C27A3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06E749-5F96-4C24-9262-619E338B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1A7397-BC5C-4A74-A0F2-F9BE13F0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C53CDF-C363-4B52-AECF-1DF715C8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9452279-146E-41B7-8828-E2E055CAE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76DE534-60FA-4E74-BB48-7E3D9A298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4FEC7F-0A80-4393-9E72-FC59ADE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52C1F9B-85EA-44D5-937A-9F1C1DAC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3145A6-75A2-4DCF-A0AD-B1582DA1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03EB503-4CC5-478D-8AE8-25E58C3D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F75F7B-44F4-4CF7-BF89-1F2C3F442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05B8B0-89AF-4FA4-9880-6E56F71B4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00A9BB-779E-455A-A582-11DB405B4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42D022-0A27-496D-86B5-74711862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06056" y="2343237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50017" y="3817751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Đề tài</a:t>
            </a:r>
            <a:r>
              <a:rPr lang="vi-VN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</a:t>
            </a:r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Dạy hát: </a:t>
            </a:r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Búp bê</a:t>
            </a:r>
            <a:endParaRPr lang="vi-VN" altLang="en-US" sz="28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3037737" y="4628986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112394" y="5083395"/>
            <a:ext cx="5209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 smtClean="0">
                <a:solidFill>
                  <a:srgbClr val="002060"/>
                </a:solidFill>
              </a:rPr>
              <a:t>NguyễN </a:t>
            </a:r>
            <a:r>
              <a:rPr lang="en-US" altLang="en-US" sz="2800" b="1" smtClean="0">
                <a:solidFill>
                  <a:srgbClr val="002060"/>
                </a:solidFill>
              </a:rPr>
              <a:t>Thị </a:t>
            </a:r>
            <a:r>
              <a:rPr lang="en-US" altLang="en-US" sz="2800" b="1" smtClean="0">
                <a:solidFill>
                  <a:srgbClr val="002060"/>
                </a:solidFill>
              </a:rPr>
              <a:t>Thành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4634381" y="3103979"/>
            <a:ext cx="3296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HOẠT </a:t>
            </a:r>
            <a:r>
              <a:rPr lang="en-US" altLang="en-US" sz="2400" b="1"/>
              <a:t>ĐỘNG ÂM NHẠC</a:t>
            </a:r>
            <a:endParaRPr lang="vi-VN" alt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4569735-88E9-4816-B747-7E26148FEF72}"/>
              </a:ext>
            </a:extLst>
          </p:cNvPr>
          <p:cNvSpPr txBox="1"/>
          <p:nvPr/>
        </p:nvSpPr>
        <p:spPr>
          <a:xfrm>
            <a:off x="0" y="1236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</a:rPr>
              <a:t>UBND </a:t>
            </a:r>
            <a:r>
              <a:rPr lang="en-US" b="1" smtClean="0">
                <a:solidFill>
                  <a:srgbClr val="002060"/>
                </a:solidFill>
              </a:rPr>
              <a:t>PHƯỜNG </a:t>
            </a:r>
            <a:r>
              <a:rPr lang="en-US" b="1" smtClean="0">
                <a:solidFill>
                  <a:srgbClr val="002060"/>
                </a:solidFill>
              </a:rPr>
              <a:t>BỒ ĐỀ</a:t>
            </a:r>
            <a:endParaRPr lang="en-US" b="1">
              <a:solidFill>
                <a:srgbClr val="002060"/>
              </a:solidFill>
            </a:endParaRPr>
          </a:p>
          <a:p>
            <a:pPr algn="ctr"/>
            <a:r>
              <a:rPr lang="en-US" b="1">
                <a:solidFill>
                  <a:srgbClr val="002060"/>
                </a:solidFill>
              </a:rPr>
              <a:t>TRƯỜNG MẦM NON </a:t>
            </a:r>
            <a:r>
              <a:rPr lang="en-US" b="1" smtClean="0">
                <a:solidFill>
                  <a:srgbClr val="002060"/>
                </a:solidFill>
              </a:rPr>
              <a:t>GIA QUẤT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xmlns="" id="{4377DAD2-E660-4F6F-98B5-13AB6664C7C6}"/>
              </a:ext>
            </a:extLst>
          </p:cNvPr>
          <p:cNvSpPr txBox="1"/>
          <p:nvPr/>
        </p:nvSpPr>
        <p:spPr>
          <a:xfrm>
            <a:off x="2950017" y="4215824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TCÂN: Thi xem ai nhanh</a:t>
            </a:r>
            <a:endParaRPr lang="vi-VN" altLang="en-US" sz="2800" b="1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xmlns="" id="{3E35F239-3C1B-4D63-846E-9C299579571E}"/>
              </a:ext>
            </a:extLst>
          </p:cNvPr>
          <p:cNvSpPr txBox="1"/>
          <p:nvPr/>
        </p:nvSpPr>
        <p:spPr>
          <a:xfrm>
            <a:off x="4261137" y="6295318"/>
            <a:ext cx="3669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</a:t>
            </a:r>
            <a:r>
              <a:rPr lang="en-US" altLang="en-US" sz="2800" b="1" smtClean="0">
                <a:solidFill>
                  <a:srgbClr val="FF0000"/>
                </a:solidFill>
              </a:rPr>
              <a:t>2025 -2026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895" y="769938"/>
            <a:ext cx="1502213" cy="135370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2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xmlns="" id="{2C54619E-7010-4EED-AD23-92CA21F2EF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D48835-8B15-4F82-A845-D34D6E05ABF5}"/>
              </a:ext>
            </a:extLst>
          </p:cNvPr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BC440F-EFFB-419F-8F43-D7C08F412FBC}"/>
              </a:ext>
            </a:extLst>
          </p:cNvPr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BE6E03B-5D14-462D-8679-ADD8E697873B}"/>
              </a:ext>
            </a:extLst>
          </p:cNvPr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8BCEB9B-98EE-48FD-9142-F433EC362C6B}"/>
              </a:ext>
            </a:extLst>
          </p:cNvPr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BE39A3-5422-4426-8963-349A88433FBF}"/>
              </a:ext>
            </a:extLst>
          </p:cNvPr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35C44D3-85C8-49A4-9705-613B1BEEAA90}"/>
              </a:ext>
            </a:extLst>
          </p:cNvPr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17177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xmlns="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D087DC5-9A69-4F3D-818D-02CBEF95F18C}"/>
              </a:ext>
            </a:extLst>
          </p:cNvPr>
          <p:cNvSpPr txBox="1"/>
          <p:nvPr/>
        </p:nvSpPr>
        <p:spPr>
          <a:xfrm>
            <a:off x="2488367" y="1635027"/>
            <a:ext cx="69554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giới thiệu bài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hát cho trẻ nghe 1 lần, hỏi trẻ tên bài hát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Cô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tên bài hát ,tác giả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giảng nội dung bài hát: Bài hát nói về bạn búp bê rất là ngoan đấy.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Cô dạy trẻ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hát cùng cô 2 - 3 lần.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Mời tổ, nhóm bạn trai , nhóm bạn gái lên hát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Cả lớp hát lại một lần</a:t>
            </a:r>
          </a:p>
        </p:txBody>
      </p:sp>
    </p:spTree>
    <p:extLst>
      <p:ext uri="{BB962C8B-B14F-4D97-AF65-F5344CB8AC3E}">
        <p14:creationId xmlns:p14="http://schemas.microsoft.com/office/powerpoint/2010/main" val="18039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xmlns="" id="{1BF68905-99E0-4D7C-BF84-EC27CE9043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583E54D-219D-477F-9752-177E585D8421}"/>
              </a:ext>
            </a:extLst>
          </p:cNvPr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</a:p>
        </p:txBody>
      </p:sp>
    </p:spTree>
    <p:extLst>
      <p:ext uri="{BB962C8B-B14F-4D97-AF65-F5344CB8AC3E}">
        <p14:creationId xmlns:p14="http://schemas.microsoft.com/office/powerpoint/2010/main" val="88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xmlns="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D087DC5-9A69-4F3D-818D-02CBEF95F18C}"/>
              </a:ext>
            </a:extLst>
          </p:cNvPr>
          <p:cNvSpPr txBox="1"/>
          <p:nvPr/>
        </p:nvSpPr>
        <p:spPr>
          <a:xfrm>
            <a:off x="3835905" y="1490423"/>
            <a:ext cx="47947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âm nhạc: Thi xem ai nhanh</a:t>
            </a:r>
            <a:endParaRPr lang="en-US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91544" y="3645025"/>
            <a:ext cx="8381076" cy="221599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13800" b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6526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227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MSTTPC1</cp:lastModifiedBy>
  <cp:revision>10</cp:revision>
  <dcterms:created xsi:type="dcterms:W3CDTF">2021-10-19T16:06:56Z</dcterms:created>
  <dcterms:modified xsi:type="dcterms:W3CDTF">2026-02-28T05:49:47Z</dcterms:modified>
</cp:coreProperties>
</file>