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6" r:id="rId3"/>
    <p:sldId id="277" r:id="rId4"/>
    <p:sldId id="256" r:id="rId5"/>
    <p:sldId id="278" r:id="rId6"/>
    <p:sldId id="262" r:id="rId7"/>
    <p:sldId id="279" r:id="rId8"/>
    <p:sldId id="280" r:id="rId9"/>
    <p:sldId id="281" r:id="rId10"/>
    <p:sldId id="282" r:id="rId11"/>
    <p:sldId id="283" r:id="rId12"/>
    <p:sldId id="284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3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4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3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7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2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7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6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0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0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8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5AEB8-47CE-4A4D-95AC-ACB023C14C8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7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5D3CC2-4BCE-9C2B-F212-9116902B2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4FD6F20-0F33-9DC3-816C-6271ADFEF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"/>
            <a:ext cx="11049000" cy="2209800"/>
          </a:xfrm>
        </p:spPr>
        <p:txBody>
          <a:bodyPr>
            <a:normAutofit/>
          </a:bodyPr>
          <a:lstStyle/>
          <a:p>
            <a:b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 QUẤT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A1CDBCC-92A4-5B8E-809F-F45347C6D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9182100" cy="2819400"/>
          </a:xfrm>
        </p:spPr>
        <p:txBody>
          <a:bodyPr>
            <a:normAutofit fontScale="25000" lnSpcReduction="20000"/>
          </a:bodyPr>
          <a:lstStyle/>
          <a:p>
            <a:r>
              <a:rPr lang="vi-VN" sz="1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l"/>
            <a:r>
              <a:rPr lang="vi-VN" sz="11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Đề tài: NBTN Quả cam- Quả chuối</a:t>
            </a:r>
          </a:p>
          <a:p>
            <a:pPr algn="l"/>
            <a:r>
              <a:rPr lang="vi-VN" sz="11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Lứa tuổi: 24- 36 tháng</a:t>
            </a:r>
          </a:p>
          <a:p>
            <a:pPr algn="l"/>
            <a:r>
              <a:rPr lang="vi-VN" sz="11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Giáo viên: Ngô Thị Vân</a:t>
            </a:r>
          </a:p>
          <a:p>
            <a:r>
              <a:rPr lang="vi-VN" sz="11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endParaRPr lang="vi-VN" sz="11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11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11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1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2025- 2026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58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9B363A-070C-7B39-38A1-190739741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91AE934-F46E-D051-6567-015F4E88D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47800"/>
            <a:ext cx="10972800" cy="2286000"/>
          </a:xfrm>
        </p:spPr>
        <p:txBody>
          <a:bodyPr>
            <a:normAutofit fontScale="90000"/>
          </a:bodyPr>
          <a:lstStyle/>
          <a:p>
            <a:r>
              <a:rPr lang="vi-VN" sz="6700">
                <a:solidFill>
                  <a:srgbClr val="FF0000"/>
                </a:solidFill>
              </a:rPr>
              <a:t>Luyện tập củng cố:</a:t>
            </a:r>
            <a:br>
              <a:rPr lang="vi-VN" sz="6700">
                <a:solidFill>
                  <a:srgbClr val="FF0000"/>
                </a:solidFill>
              </a:rPr>
            </a:br>
            <a:br>
              <a:rPr lang="vi-VN" sz="6700">
                <a:solidFill>
                  <a:srgbClr val="FF0000"/>
                </a:solidFill>
              </a:rPr>
            </a:br>
            <a:r>
              <a:rPr lang="vi-VN">
                <a:solidFill>
                  <a:srgbClr val="0000FF"/>
                </a:solidFill>
              </a:rPr>
              <a:t>Trò chơi: Ai nhanh hơn</a:t>
            </a:r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83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5A9891-7EFE-79CA-45E3-11A84D482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807F8E5-34E2-BAF0-CEAB-38936F090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0200"/>
            <a:ext cx="10972800" cy="1905000"/>
          </a:xfrm>
        </p:spPr>
        <p:txBody>
          <a:bodyPr>
            <a:normAutofit/>
          </a:bodyPr>
          <a:lstStyle/>
          <a:p>
            <a:r>
              <a:rPr lang="vi-VN" sz="6000">
                <a:solidFill>
                  <a:srgbClr val="0000FF"/>
                </a:solidFill>
              </a:rPr>
              <a:t>Thi xem đội nào nhanh</a:t>
            </a:r>
            <a:endParaRPr lang="en-US" sz="60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93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361384-25D4-A3EF-6850-9B5106E1E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5D6A914-38CE-7985-DD10-28EDC59E8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1371600"/>
          </a:xfrm>
        </p:spPr>
        <p:txBody>
          <a:bodyPr>
            <a:normAutofit/>
          </a:bodyPr>
          <a:lstStyle/>
          <a:p>
            <a:r>
              <a:rPr lang="vi-VN" sz="6000">
                <a:solidFill>
                  <a:srgbClr val="FF0000"/>
                </a:solidFill>
              </a:rPr>
              <a:t>Kết thúc:</a:t>
            </a:r>
            <a:endParaRPr lang="en-US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20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6EA529-8C90-8C93-D135-8A03E7702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74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ườn Cây ăn Trái Hình ảnh | Định dạng hình ảnh CDR 400088753| vn ...">
            <a:extLst>
              <a:ext uri="{FF2B5EF4-FFF2-40B4-BE49-F238E27FC236}">
                <a16:creationId xmlns:a16="http://schemas.microsoft.com/office/drawing/2014/main" id="{AE0174E1-3B33-3A0D-4210-3EF7D0CAC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4" y="0"/>
            <a:ext cx="12168266" cy="686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6D4121-EEDF-93CC-8582-80F02D99A7C3}"/>
              </a:ext>
            </a:extLst>
          </p:cNvPr>
          <p:cNvSpPr txBox="1"/>
          <p:nvPr/>
        </p:nvSpPr>
        <p:spPr>
          <a:xfrm>
            <a:off x="685800" y="838200"/>
            <a:ext cx="102108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 định tổ chức:</a:t>
            </a:r>
          </a:p>
          <a:p>
            <a:pPr algn="ctr"/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và trẻ chơi trò chơi: </a:t>
            </a:r>
          </a:p>
          <a:p>
            <a:pPr algn="ctr"/>
            <a:r>
              <a:rPr 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 Gieo hạt”</a:t>
            </a:r>
          </a:p>
        </p:txBody>
      </p:sp>
    </p:spTree>
    <p:extLst>
      <p:ext uri="{BB962C8B-B14F-4D97-AF65-F5344CB8AC3E}">
        <p14:creationId xmlns:p14="http://schemas.microsoft.com/office/powerpoint/2010/main" val="3661734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9DE9BC-8E04-1114-3F83-68CF85517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2744F85-F054-0ED6-30DC-7506B0E3F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1371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NBTN: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Quả cam- Quả ch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uối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360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948507-7A68-F336-F600-18EBDC011DF9}"/>
              </a:ext>
            </a:extLst>
          </p:cNvPr>
          <p:cNvSpPr txBox="1"/>
          <p:nvPr/>
        </p:nvSpPr>
        <p:spPr>
          <a:xfrm>
            <a:off x="2057400" y="152401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cam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852D11-E3AA-E0D4-B2EB-DFA5B1EF53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894" t="15602" r="17021" b="16312"/>
          <a:stretch/>
        </p:blipFill>
        <p:spPr>
          <a:xfrm>
            <a:off x="2057400" y="1588363"/>
            <a:ext cx="6883400" cy="4857750"/>
          </a:xfrm>
          <a:prstGeom prst="rect">
            <a:avLst/>
          </a:prstGeom>
        </p:spPr>
      </p:pic>
      <p:pic>
        <p:nvPicPr>
          <p:cNvPr id="2052" name="Picture 4" descr="Hình ảnh Một Loại Trái Cây Có Múi Cam Quýt Hoặc Quýt A PNG ...">
            <a:extLst>
              <a:ext uri="{FF2B5EF4-FFF2-40B4-BE49-F238E27FC236}">
                <a16:creationId xmlns:a16="http://schemas.microsoft.com/office/drawing/2014/main" id="{AB10382E-5BFE-8A4F-2DD2-BFCEB365C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97518"/>
            <a:ext cx="2978150" cy="262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905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0F5E00-F127-5CE9-FD84-F4B95373E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286000"/>
            <a:ext cx="6400799" cy="4572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AE91866-20E2-BCFC-056A-E746472DF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chuối</a:t>
            </a:r>
            <a:endParaRPr lang="en-US" sz="6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8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427B54-6B54-CBB4-9942-EA1ED45BAE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516" t="18234" r="18984" b="18614"/>
          <a:stretch/>
        </p:blipFill>
        <p:spPr>
          <a:xfrm>
            <a:off x="838201" y="1953198"/>
            <a:ext cx="4114800" cy="39142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84D5B9-6EC3-11D6-308E-8935ECCC2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53198"/>
            <a:ext cx="4953000" cy="391420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26DCA0C-AB17-9874-E5BF-2B29D993C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6000">
                <a:solidFill>
                  <a:srgbClr val="FF0000"/>
                </a:solidFill>
              </a:rPr>
              <a:t>So sánh: Quả cam- Quả chuối</a:t>
            </a:r>
            <a:endParaRPr lang="en-US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9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994258-6F74-779A-52A5-3FC65C599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209800"/>
            <a:ext cx="6553200" cy="46482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F3B66B6-5C6B-18F7-6B63-F83B9682E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582400" cy="1981200"/>
          </a:xfrm>
        </p:spPr>
        <p:txBody>
          <a:bodyPr>
            <a:normAutofit/>
          </a:bodyPr>
          <a:lstStyle/>
          <a:p>
            <a:r>
              <a:rPr lang="vi-VN" sz="6000">
                <a:solidFill>
                  <a:srgbClr val="FF0000"/>
                </a:solidFill>
              </a:rPr>
              <a:t>Mở rộng:</a:t>
            </a:r>
            <a:br>
              <a:rPr lang="vi-VN" sz="6000">
                <a:solidFill>
                  <a:srgbClr val="FF0000"/>
                </a:solidFill>
              </a:rPr>
            </a:br>
            <a:r>
              <a:rPr lang="vi-VN" sz="6000">
                <a:solidFill>
                  <a:srgbClr val="FF0000"/>
                </a:solidFill>
              </a:rPr>
              <a:t>Cam đường</a:t>
            </a:r>
            <a:endParaRPr lang="en-US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8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5812E8-2720-C13F-7C40-C2F857B12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057400"/>
            <a:ext cx="5715000" cy="48006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577A070-1452-F7D7-C72C-327309B1B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 ngự</a:t>
            </a:r>
            <a:endParaRPr lang="en-US" sz="6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64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A37341-510D-CACC-5DFF-9CF8C056F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981200"/>
            <a:ext cx="5334000" cy="460216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20E5276-4F91-46F0-2279-8E4985206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6000">
                <a:solidFill>
                  <a:srgbClr val="FF0000"/>
                </a:solidFill>
              </a:rPr>
              <a:t>Chuối tây</a:t>
            </a:r>
            <a:endParaRPr lang="en-US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93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106</Words>
  <Application>Microsoft Office PowerPoint</Application>
  <PresentationFormat>Widescreen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 TRƯỜNG MẦM NON GIA QUẤT</vt:lpstr>
      <vt:lpstr>PowerPoint Presentation</vt:lpstr>
      <vt:lpstr>NBTN: Quả cam- Quả chuối</vt:lpstr>
      <vt:lpstr>PowerPoint Presentation</vt:lpstr>
      <vt:lpstr>Quả chuối</vt:lpstr>
      <vt:lpstr>So sánh: Quả cam- Quả chuối</vt:lpstr>
      <vt:lpstr>Mở rộng: Cam đường</vt:lpstr>
      <vt:lpstr>Chuối ngự</vt:lpstr>
      <vt:lpstr>Chuối tây</vt:lpstr>
      <vt:lpstr>Luyện tập củng cố:  Trò chơi: Ai nhanh hơn</vt:lpstr>
      <vt:lpstr>Thi xem đội nào nhanh</vt:lpstr>
      <vt:lpstr>Kết thúc: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29</cp:revision>
  <dcterms:created xsi:type="dcterms:W3CDTF">2020-02-10T08:58:54Z</dcterms:created>
  <dcterms:modified xsi:type="dcterms:W3CDTF">2026-02-25T14:54:10Z</dcterms:modified>
</cp:coreProperties>
</file>