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9" r:id="rId3"/>
    <p:sldId id="266" r:id="rId4"/>
    <p:sldId id="268" r:id="rId5"/>
    <p:sldId id="269" r:id="rId6"/>
    <p:sldId id="272" r:id="rId7"/>
    <p:sldId id="270" r:id="rId8"/>
    <p:sldId id="273" r:id="rId9"/>
    <p:sldId id="274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00CC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535" autoAdjust="0"/>
  </p:normalViewPr>
  <p:slideViewPr>
    <p:cSldViewPr>
      <p:cViewPr varScale="1">
        <p:scale>
          <a:sx n="59" d="100"/>
          <a:sy n="59" d="100"/>
        </p:scale>
        <p:origin x="17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3-13T13:14:29.472" idx="1">
    <p:pos x="4297" y="3297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662AD-EAD2-4451-B00E-7B323279E9E9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F9A0C-4EF9-4553-8057-95B63D22C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88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F9A0C-4EF9-4553-8057-95B63D22CD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55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2E516-AF76-4046-9380-4475FA1A0445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69AB-2F7F-4583-B4C0-94B7413DF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78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2E516-AF76-4046-9380-4475FA1A0445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69AB-2F7F-4583-B4C0-94B7413DF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86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2E516-AF76-4046-9380-4475FA1A0445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69AB-2F7F-4583-B4C0-94B7413DF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33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C3EF6-DBB7-44C5-A2B8-D18F0674B0EB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146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81E9D-C30D-4C4B-BC70-83EF6DFCF679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70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941E7-D4DB-4BCE-A094-9E089DEF7DAF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726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D60A1-8103-4167-B0E7-F2A1E99FC409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729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9014F-4D87-4516-ADC5-CBA3C1EEE116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074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28D57-D1AD-44AE-938E-95CF4275EB6D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243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1C4DE-56CD-4D68-8552-B6E1E729A7C7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8489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DC1A7-6C4D-46D1-8C17-A7E9A6352AFD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46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2E516-AF76-4046-9380-4475FA1A0445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69AB-2F7F-4583-B4C0-94B7413DF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1244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9C83D-0A24-444B-BC59-0A73F89478A6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7443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DB8F8-E89B-4784-ADBF-30B0AA139870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231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3BEC3-4EF0-487F-AE4D-D45C98BBA702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985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2E516-AF76-4046-9380-4475FA1A0445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69AB-2F7F-4583-B4C0-94B7413DF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63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2E516-AF76-4046-9380-4475FA1A0445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69AB-2F7F-4583-B4C0-94B7413DF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200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2E516-AF76-4046-9380-4475FA1A0445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69AB-2F7F-4583-B4C0-94B7413DF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255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2E516-AF76-4046-9380-4475FA1A0445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69AB-2F7F-4583-B4C0-94B7413DF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448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2E516-AF76-4046-9380-4475FA1A0445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69AB-2F7F-4583-B4C0-94B7413DF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59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2E516-AF76-4046-9380-4475FA1A0445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69AB-2F7F-4583-B4C0-94B7413DF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671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2E516-AF76-4046-9380-4475FA1A0445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69AB-2F7F-4583-B4C0-94B7413DF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35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2E516-AF76-4046-9380-4475FA1A0445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669AB-2F7F-4583-B4C0-94B7413DF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435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978897-A77B-42A2-9417-4E1E48950EE9}" type="slidenum">
              <a:rPr lang="vi-V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21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All user XP3- 2015\Desktop\HINH NEN\2257d2cdca1e98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435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3048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>
              <a:solidFill>
                <a:srgbClr val="004DE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TRƯỜNG MẦM </a:t>
            </a:r>
            <a:r>
              <a:rPr lang="en-US" b="1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NON GIA</a:t>
            </a:r>
            <a:r>
              <a:rPr lang="vi-VN" b="1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 QUẤT</a:t>
            </a:r>
            <a:endParaRPr lang="en-US" b="1" dirty="0">
              <a:solidFill>
                <a:srgbClr val="004DE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89171" y="1873984"/>
            <a:ext cx="667045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GIÁO ÁN </a:t>
            </a:r>
          </a:p>
          <a:p>
            <a:pPr algn="ctr"/>
            <a:r>
              <a:rPr lang="en-US" sz="4000" b="1" cap="none" spc="0" dirty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NHẬN BIẾT PHÂN BIỆT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5000" y="4221540"/>
            <a:ext cx="6629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latin typeface="Arno Pro Smbd" pitchFamily="18" charset="0"/>
              </a:rPr>
              <a:t>Đề</a:t>
            </a:r>
            <a:r>
              <a:rPr lang="en-US" sz="3200" dirty="0">
                <a:solidFill>
                  <a:srgbClr val="C00000"/>
                </a:solidFill>
                <a:latin typeface="Arno Pro Smbd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no Pro Smbd" pitchFamily="18" charset="0"/>
              </a:rPr>
              <a:t>tài</a:t>
            </a:r>
            <a:r>
              <a:rPr lang="en-US" sz="3200" dirty="0">
                <a:solidFill>
                  <a:srgbClr val="C00000"/>
                </a:solidFill>
                <a:latin typeface="Arno Pro Smbd" pitchFamily="18" charset="0"/>
              </a:rPr>
              <a:t> : </a:t>
            </a:r>
            <a:r>
              <a:rPr lang="en-US" sz="3200" dirty="0" err="1">
                <a:solidFill>
                  <a:srgbClr val="C00000"/>
                </a:solidFill>
                <a:latin typeface="Arno Pro Smbd" pitchFamily="18" charset="0"/>
              </a:rPr>
              <a:t>Nhận</a:t>
            </a:r>
            <a:r>
              <a:rPr lang="en-US" sz="3200" dirty="0">
                <a:solidFill>
                  <a:srgbClr val="C00000"/>
                </a:solidFill>
                <a:latin typeface="Arno Pro Smbd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no Pro Smbd" pitchFamily="18" charset="0"/>
              </a:rPr>
              <a:t>biết</a:t>
            </a:r>
            <a:r>
              <a:rPr lang="en-US" sz="3200" dirty="0">
                <a:solidFill>
                  <a:srgbClr val="C00000"/>
                </a:solidFill>
                <a:latin typeface="Arno Pro Smbd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no Pro Smbd" pitchFamily="18" charset="0"/>
              </a:rPr>
              <a:t>phân</a:t>
            </a:r>
            <a:r>
              <a:rPr lang="en-US" sz="3200" dirty="0">
                <a:solidFill>
                  <a:srgbClr val="C00000"/>
                </a:solidFill>
                <a:latin typeface="Arno Pro Smbd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no Pro Smbd" pitchFamily="18" charset="0"/>
              </a:rPr>
              <a:t>biệt</a:t>
            </a:r>
            <a:r>
              <a:rPr lang="en-US" sz="3200" dirty="0">
                <a:solidFill>
                  <a:srgbClr val="C00000"/>
                </a:solidFill>
                <a:latin typeface="Arno Pro Smbd" pitchFamily="18" charset="0"/>
              </a:rPr>
              <a:t> to - </a:t>
            </a:r>
            <a:r>
              <a:rPr lang="en-US" sz="3200" dirty="0" err="1">
                <a:solidFill>
                  <a:srgbClr val="C00000"/>
                </a:solidFill>
                <a:latin typeface="Arno Pro Smbd" pitchFamily="18" charset="0"/>
              </a:rPr>
              <a:t>nhỏ</a:t>
            </a:r>
            <a:endParaRPr lang="en-US" sz="3200" dirty="0">
              <a:solidFill>
                <a:srgbClr val="C00000"/>
              </a:solidFill>
              <a:latin typeface="Arno Pro Smbd" pitchFamily="18" charset="0"/>
            </a:endParaRPr>
          </a:p>
          <a:p>
            <a:r>
              <a:rPr lang="en-US" sz="3200" dirty="0" err="1">
                <a:solidFill>
                  <a:srgbClr val="C00000"/>
                </a:solidFill>
                <a:latin typeface="Arno Pro Smbd" pitchFamily="18" charset="0"/>
              </a:rPr>
              <a:t>Lứa</a:t>
            </a:r>
            <a:r>
              <a:rPr lang="en-US" sz="3200" dirty="0">
                <a:solidFill>
                  <a:srgbClr val="C00000"/>
                </a:solidFill>
                <a:latin typeface="Arno Pro Smbd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no Pro Smbd" pitchFamily="18" charset="0"/>
              </a:rPr>
              <a:t>tuổi</a:t>
            </a:r>
            <a:r>
              <a:rPr lang="en-US" sz="3200" dirty="0">
                <a:solidFill>
                  <a:srgbClr val="C00000"/>
                </a:solidFill>
                <a:latin typeface="Arno Pro Smbd" pitchFamily="18" charset="0"/>
              </a:rPr>
              <a:t> : 24 - 36 </a:t>
            </a:r>
            <a:r>
              <a:rPr lang="en-US" sz="3200" dirty="0" err="1">
                <a:solidFill>
                  <a:srgbClr val="C00000"/>
                </a:solidFill>
                <a:latin typeface="Arno Pro Smbd" pitchFamily="18" charset="0"/>
              </a:rPr>
              <a:t>tháng</a:t>
            </a:r>
            <a:endParaRPr lang="en-US" sz="3200" dirty="0">
              <a:solidFill>
                <a:srgbClr val="C00000"/>
              </a:solidFill>
              <a:latin typeface="Arno Pro Smbd" pitchFamily="18" charset="0"/>
            </a:endParaRPr>
          </a:p>
          <a:p>
            <a:r>
              <a:rPr lang="en-US" sz="3200" dirty="0" err="1">
                <a:solidFill>
                  <a:srgbClr val="C00000"/>
                </a:solidFill>
                <a:latin typeface="Arno Pro Smbd" pitchFamily="18" charset="0"/>
              </a:rPr>
              <a:t>Giáo</a:t>
            </a:r>
            <a:r>
              <a:rPr lang="en-US" sz="3200" dirty="0">
                <a:solidFill>
                  <a:srgbClr val="C00000"/>
                </a:solidFill>
                <a:latin typeface="Arno Pro Smbd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no Pro Smbd" pitchFamily="18" charset="0"/>
              </a:rPr>
              <a:t>viên</a:t>
            </a:r>
            <a:r>
              <a:rPr lang="en-US" sz="3200" dirty="0">
                <a:solidFill>
                  <a:srgbClr val="C00000"/>
                </a:solidFill>
                <a:latin typeface="Arno Pro Smbd" pitchFamily="18" charset="0"/>
              </a:rPr>
              <a:t> </a:t>
            </a:r>
            <a:r>
              <a:rPr lang="en-US" sz="3200">
                <a:solidFill>
                  <a:srgbClr val="C00000"/>
                </a:solidFill>
                <a:latin typeface="Arno Pro Smbd" pitchFamily="18" charset="0"/>
              </a:rPr>
              <a:t>:  Bùi </a:t>
            </a:r>
            <a:r>
              <a:rPr lang="vi-VN" sz="3200">
                <a:solidFill>
                  <a:srgbClr val="C00000"/>
                </a:solidFill>
                <a:latin typeface="Arno Pro Smbd" pitchFamily="18" charset="0"/>
              </a:rPr>
              <a:t>Ngọc Châm</a:t>
            </a:r>
            <a:endParaRPr lang="en-US" sz="3200">
              <a:solidFill>
                <a:srgbClr val="C00000"/>
              </a:solidFill>
              <a:latin typeface="Arno Pro Smbd" pitchFamily="18" charset="0"/>
            </a:endParaRPr>
          </a:p>
          <a:p>
            <a:r>
              <a:rPr lang="en-US" sz="3200">
                <a:solidFill>
                  <a:srgbClr val="C00000"/>
                </a:solidFill>
                <a:latin typeface="Arno Pro Smbd" pitchFamily="18" charset="0"/>
              </a:rPr>
              <a:t>                          </a:t>
            </a:r>
            <a:endParaRPr lang="en-US" sz="3200" dirty="0">
              <a:solidFill>
                <a:srgbClr val="C00000"/>
              </a:solidFill>
              <a:latin typeface="Arno Pro Smb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435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FB44FE-B374-B1AA-329A-75566BEFDF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40ED952-9F2A-F97F-5FBC-4876C2080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52400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 định tổ chức</a:t>
            </a:r>
          </a:p>
        </p:txBody>
      </p:sp>
    </p:spTree>
    <p:extLst>
      <p:ext uri="{BB962C8B-B14F-4D97-AF65-F5344CB8AC3E}">
        <p14:creationId xmlns:p14="http://schemas.microsoft.com/office/powerpoint/2010/main" val="467436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0EB53A-855C-E97F-0617-298A50C040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EAD35D4-A536-E511-2B36-B78C05649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biết: Quả to- quả nhỏ</a:t>
            </a:r>
          </a:p>
        </p:txBody>
      </p:sp>
    </p:spTree>
    <p:extLst>
      <p:ext uri="{BB962C8B-B14F-4D97-AF65-F5344CB8AC3E}">
        <p14:creationId xmlns:p14="http://schemas.microsoft.com/office/powerpoint/2010/main" val="519181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E304FFD-5D3C-432D-6134-467DC862E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Quả dâu tây               Quả cam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19270AC-DD9F-7F40-D109-1BA78A06EAF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3000" y="2971800"/>
            <a:ext cx="2819400" cy="3200400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F4A678B-437B-C684-EADA-C27AF00631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962400" y="1417638"/>
            <a:ext cx="4724400" cy="536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653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DA98E5A-E252-CA12-2A43-432D606B7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/>
              <a:t>Quả cam          Quả bưởi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0964B17-5160-7EA9-013C-1D488D43959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5400" y="2971800"/>
            <a:ext cx="2590800" cy="2821942"/>
          </a:xfrm>
          <a:prstGeom prst="rect">
            <a:avLst/>
          </a:prstGeo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0A7C03C1-4243-09B5-5EAE-3FCF158501B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886200" y="838200"/>
            <a:ext cx="52578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83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4DA656-7673-BF2E-03F8-B380A2F87B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289E8899-3DF5-E402-6030-465130562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68762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</a:t>
            </a:r>
            <a:b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Lấy quả to, lấy quả nhỏ</a:t>
            </a:r>
          </a:p>
        </p:txBody>
      </p:sp>
    </p:spTree>
    <p:extLst>
      <p:ext uri="{BB962C8B-B14F-4D97-AF65-F5344CB8AC3E}">
        <p14:creationId xmlns:p14="http://schemas.microsoft.com/office/powerpoint/2010/main" val="1477356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9F4885-97E7-D15E-0D84-0EED01AA39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1527EAC-0E81-E378-C8CE-C926D29B5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3429000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</a:t>
            </a:r>
            <a:b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Thi xem đội nào nhanh</a:t>
            </a:r>
          </a:p>
        </p:txBody>
      </p:sp>
    </p:spTree>
    <p:extLst>
      <p:ext uri="{BB962C8B-B14F-4D97-AF65-F5344CB8AC3E}">
        <p14:creationId xmlns:p14="http://schemas.microsoft.com/office/powerpoint/2010/main" val="3152014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446284-514A-4677-E8A5-F348B7C06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804174C-69B7-A487-9AC1-D5BB009A9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2362200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thúc:</a:t>
            </a:r>
            <a:b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Cô và trẻ hát bài</a:t>
            </a:r>
            <a:b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“ Quả”</a:t>
            </a:r>
          </a:p>
        </p:txBody>
      </p:sp>
    </p:spTree>
    <p:extLst>
      <p:ext uri="{BB962C8B-B14F-4D97-AF65-F5344CB8AC3E}">
        <p14:creationId xmlns:p14="http://schemas.microsoft.com/office/powerpoint/2010/main" val="4253844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ll user XP3- 2015\Desktop\HINH NEN\24-hinh-nen-powerpoint-tuyet-dep-danh-cho-cac-be-mam-non-1487092768-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80" y="1248"/>
            <a:ext cx="9218553" cy="685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242947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3483114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4000" b="1" dirty="0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b="1" dirty="0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4000" b="1" dirty="0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b="1" dirty="0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 con</a:t>
            </a:r>
          </a:p>
        </p:txBody>
      </p:sp>
      <p:pic>
        <p:nvPicPr>
          <p:cNvPr id="3" name="DanGaCon-VA_7rb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106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61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3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1578</TotalTime>
  <Words>104</Words>
  <Application>Microsoft Office PowerPoint</Application>
  <PresentationFormat>On-screen Show (4:3)</PresentationFormat>
  <Paragraphs>18</Paragraphs>
  <Slides>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Arno Pro Smbd</vt:lpstr>
      <vt:lpstr>Calibri</vt:lpstr>
      <vt:lpstr>Times New Roman</vt:lpstr>
      <vt:lpstr>Office Theme</vt:lpstr>
      <vt:lpstr>Default Design</vt:lpstr>
      <vt:lpstr>PowerPoint Presentation</vt:lpstr>
      <vt:lpstr>Ổn định tổ chức</vt:lpstr>
      <vt:lpstr>Nhận biết: Quả to- quả nhỏ</vt:lpstr>
      <vt:lpstr>Quả dâu tây               Quả cam</vt:lpstr>
      <vt:lpstr>Quả cam          Quả bưởi</vt:lpstr>
      <vt:lpstr>Trò chơi: Lấy quả to, lấy quả nhỏ</vt:lpstr>
      <vt:lpstr>Trò chơi: Thi xem đội nào nhanh</vt:lpstr>
      <vt:lpstr>Kết thúc:  Cô và trẻ hát bài “ Quả”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18</cp:revision>
  <dcterms:created xsi:type="dcterms:W3CDTF">2020-10-22T02:57:07Z</dcterms:created>
  <dcterms:modified xsi:type="dcterms:W3CDTF">2026-02-25T14:52:58Z</dcterms:modified>
</cp:coreProperties>
</file>