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83B97-179D-4008-BEAE-FF817A6D7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E80C6-4316-405F-90E7-B57D9A60C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56986-F526-46A3-9DD1-F0FD77304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0AD9B-667C-4FAB-B8DE-6C4C6338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821F2-C780-4F87-8DF4-61B5565F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4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24E1-6235-41B5-841B-31684460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6A18C-66BB-41A3-A375-40F7AEA5F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BE83D-D10C-4D18-AF35-F62E4393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D5F11-DFA1-4604-9867-F1700664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03762-146F-4D8F-8113-0D6BD00E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6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135393-6B3A-4BD0-8E64-DF23A41B0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8CE5B-D86D-4BC4-95EA-D2A8587CE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17672-2639-4142-8A4C-C90D54E3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1E00C-18B6-4EF7-A9B5-59EF58EE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21632-1285-4B05-B51D-02E8FC5A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E548-BAA6-4A42-AD06-56A7DE07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83DC-7B35-4A51-83F6-B5DC81CD3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E122-2C0B-4F54-BB84-AAAF11BF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6F2FB-B64A-4A3E-8229-8A713B3A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ECF84-75B1-4FA1-B52C-26E21FF3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6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FE6D8-5639-4CB5-BBA7-BA00A571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F1968-6FD7-420F-8BF0-8973A0F4E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F4A28-D243-4BB6-BD3D-69CD55C5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EE97-3377-45B7-8927-3FF03B41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1DF05-F819-466C-9BE0-13E9998F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B7EB4-52C8-4487-AAC4-7D1AF38F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A4018-5CC9-4038-A5C1-89226D064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E7BE6-E0B4-4A78-9AF6-1F8EDEC46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FA06A-5619-4BAC-A700-A02902D5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21/1/2026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38C57-1B5E-4AD5-8880-CF3C682C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EAE75-9BFB-4817-BCB2-CEC49D72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2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4B5E-4C93-41C8-8B34-CEF30605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0DCB4-1A17-4FE4-83E0-09E986C2F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BABE0-E43E-4A4A-A0A9-265D2A68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EA9C3-9ED7-489F-A2F2-86040CB62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58F21-1E41-4306-B9A3-2A3E6761D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2EE33-1939-4AF2-B6EE-F99E78B5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21/1/2026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670BC2-847F-44CC-BA8E-B434BC8F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8B527-8338-4842-9510-0AA1260F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8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BB4A4-A657-4E85-9732-587E808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338CB-2A23-4478-96E1-D658B591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21/1/2026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3F678-3113-4A29-A46D-67802A79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71C88-CDCD-439D-B0B3-450AD17A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79A0A-F32F-4E24-BDE6-10258E74D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21/1/2026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62A67-B464-48D4-80DA-4ECDE493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3F2EE-1285-4D60-859B-D7ADFB47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7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7C9C-0847-4C6A-BA56-942FD69A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40D87-1B22-43C4-BDE9-70884D261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5B580-3B79-4B89-BDD8-831A7501F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5B60E-FE87-4A4C-AFE7-E44B4F30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21/1/2026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096D7-2E07-4C1A-9A64-28D2A058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5EC6D-466F-4C7E-B015-FF469746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7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4A25C-B7B1-4686-BFB7-5290B65A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8B811-AAB6-4A77-84CA-53915B049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73B5E-FAD6-4AB9-8C98-5DC9693CF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DA4EE-1F3A-40EC-8C59-49F09C12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21/1/2026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ECFE3-22BC-4DEC-BBA7-9E38E172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55845-7CE7-4D17-AEBE-DB3ED948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2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539BA-08FB-4F92-957F-D26C11B3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B86D2-A590-45DD-B503-3F7886E01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9D1F5-3545-4931-8D63-5FDA8965A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4057-3754-4D19-A205-4040618B7182}" type="datetimeFigureOut">
              <a:rPr lang="en-US" smtClean="0"/>
              <a:t>21/1/2026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97250-E8E0-4552-BE7A-B8BB9E199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62248-6F40-43BE-B06E-7BE2E5A29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4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AD275-2D41-48BB-95C2-0F5C9DDB95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9E526-D8BF-41A8-B148-095A327ECA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EA2DA-2866-4688-BF63-9A367270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11F992-3F5D-4F5C-B596-226ED776CB88}"/>
              </a:ext>
            </a:extLst>
          </p:cNvPr>
          <p:cNvSpPr txBox="1"/>
          <p:nvPr/>
        </p:nvSpPr>
        <p:spPr>
          <a:xfrm>
            <a:off x="2866028" y="181480"/>
            <a:ext cx="66601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</a:t>
            </a:r>
            <a:r>
              <a:rPr lang="vi-VN" sz="20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ĐỀ</a:t>
            </a:r>
            <a:endParaRPr lang="en-US" sz="20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vi-VN" sz="20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QUẤT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C1F6D5-3920-4413-9874-D1FE34BE01DA}"/>
              </a:ext>
            </a:extLst>
          </p:cNvPr>
          <p:cNvSpPr txBox="1"/>
          <p:nvPr/>
        </p:nvSpPr>
        <p:spPr>
          <a:xfrm>
            <a:off x="2367542" y="2560469"/>
            <a:ext cx="873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A2619-5EB4-465B-9EED-564176768E29}"/>
              </a:ext>
            </a:extLst>
          </p:cNvPr>
          <p:cNvSpPr txBox="1"/>
          <p:nvPr/>
        </p:nvSpPr>
        <p:spPr>
          <a:xfrm>
            <a:off x="3169692" y="3565239"/>
            <a:ext cx="58526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 Thị Kim Oanh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2025-2026.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091" y="960268"/>
            <a:ext cx="1828801" cy="15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BBEF4-F53A-4201-B3FB-1E6827FB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AD668-E354-457A-89C0-0D13724C1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60693-A6C7-4DFB-BBED-4FC1AEC3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744"/>
            <a:ext cx="12192000" cy="6878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E68D19-45E3-40D9-ABB0-A8070478A623}"/>
              </a:ext>
            </a:extLst>
          </p:cNvPr>
          <p:cNvSpPr txBox="1"/>
          <p:nvPr/>
        </p:nvSpPr>
        <p:spPr>
          <a:xfrm>
            <a:off x="3179928" y="1337843"/>
            <a:ext cx="61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39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3160-B350-4CCF-A007-8EE07CF3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D77AC-8ECC-41BD-8322-90441C5BC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3CEA7-6949-4F51-9DCD-D74FCEECD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2"/>
            <a:ext cx="12192000" cy="6854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776B42-6563-4AB6-A25C-351060E1235C}"/>
              </a:ext>
            </a:extLst>
          </p:cNvPr>
          <p:cNvSpPr txBox="1"/>
          <p:nvPr/>
        </p:nvSpPr>
        <p:spPr>
          <a:xfrm>
            <a:off x="3307308" y="2052401"/>
            <a:ext cx="724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B9805B-0EAF-4654-B589-610DB3C98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03" y="3037420"/>
            <a:ext cx="4258386" cy="24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49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D674A-9A4A-463E-83FE-A9D7F7F6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FA60D-FC4D-4D95-A856-BBC42FB87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A7835-5D2F-42A9-9097-303CC492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1"/>
            <a:ext cx="12192000" cy="6842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4E9FD-A8AC-4758-A079-DF0ED6829F2B}"/>
              </a:ext>
            </a:extLst>
          </p:cNvPr>
          <p:cNvSpPr txBox="1"/>
          <p:nvPr/>
        </p:nvSpPr>
        <p:spPr>
          <a:xfrm>
            <a:off x="4544704" y="1501254"/>
            <a:ext cx="455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D59408-AE79-4724-9E0C-3A4A84B8A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563" y="2179748"/>
            <a:ext cx="5131558" cy="2653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BFD57F-7ED9-49B5-9B83-1FF925F3133A}"/>
              </a:ext>
            </a:extLst>
          </p:cNvPr>
          <p:cNvSpPr txBox="1"/>
          <p:nvPr/>
        </p:nvSpPr>
        <p:spPr>
          <a:xfrm>
            <a:off x="4075563" y="5356746"/>
            <a:ext cx="5764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8342-E2D8-4751-804D-0E10CCD6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D718C-071E-487F-B3C2-26CB2CF3F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6D93A-09A0-43B4-A747-C7A74EA62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12192000" cy="6779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DA5E78-BB28-4BE8-B7DD-F607FD5CA12E}"/>
              </a:ext>
            </a:extLst>
          </p:cNvPr>
          <p:cNvSpPr txBox="1"/>
          <p:nvPr/>
        </p:nvSpPr>
        <p:spPr>
          <a:xfrm>
            <a:off x="4463387" y="1640959"/>
            <a:ext cx="543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244A6C-B2E2-420D-9907-D5DFE647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734" y="2459576"/>
            <a:ext cx="3954532" cy="2475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67CB86-45E7-48A8-BFE5-2C1A7E751ADE}"/>
              </a:ext>
            </a:extLst>
          </p:cNvPr>
          <p:cNvSpPr txBox="1"/>
          <p:nvPr/>
        </p:nvSpPr>
        <p:spPr>
          <a:xfrm>
            <a:off x="3625187" y="5186378"/>
            <a:ext cx="489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0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020D-2880-4C72-A1CC-04651172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35DE0-4E83-41AE-B331-82E87F40F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3F971-EB17-440E-9B35-FC98432B0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2"/>
            <a:ext cx="12192000" cy="6881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3A3CB3-D769-4224-847E-0144145F67AE}"/>
              </a:ext>
            </a:extLst>
          </p:cNvPr>
          <p:cNvSpPr txBox="1"/>
          <p:nvPr/>
        </p:nvSpPr>
        <p:spPr>
          <a:xfrm>
            <a:off x="4135271" y="1481265"/>
            <a:ext cx="525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F37C3-4023-40DB-A99A-2F5723F1E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973" y="2332378"/>
            <a:ext cx="3360053" cy="2521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BDEB6A-1995-490F-8C87-54215D11E94A}"/>
              </a:ext>
            </a:extLst>
          </p:cNvPr>
          <p:cNvSpPr txBox="1"/>
          <p:nvPr/>
        </p:nvSpPr>
        <p:spPr>
          <a:xfrm>
            <a:off x="3414214" y="5087416"/>
            <a:ext cx="536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93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3F53-52D3-4EC1-A3D9-1662800F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2D82B-1210-436A-96CE-0E44837A7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AC606-7ACB-48AB-A644-74C4C60F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08"/>
            <a:ext cx="12192000" cy="6814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B5F8A-7ACC-4792-92B4-2CCFB59AEA44}"/>
              </a:ext>
            </a:extLst>
          </p:cNvPr>
          <p:cNvSpPr txBox="1"/>
          <p:nvPr/>
        </p:nvSpPr>
        <p:spPr>
          <a:xfrm>
            <a:off x="4776716" y="1569493"/>
            <a:ext cx="492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B5585F-3F8A-4561-A418-B8859DC1F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16" y="2360806"/>
            <a:ext cx="3653122" cy="2136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0794A7-3D63-4505-8ED7-B896B116CBF3}"/>
              </a:ext>
            </a:extLst>
          </p:cNvPr>
          <p:cNvSpPr txBox="1"/>
          <p:nvPr/>
        </p:nvSpPr>
        <p:spPr>
          <a:xfrm>
            <a:off x="4776716" y="5131558"/>
            <a:ext cx="571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16493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47E6-B15E-4D7D-BCE1-7E729513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C36CD-01F7-461D-9940-5CD607B4A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B0300-453A-4167-823F-7085A89F7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12192000" cy="6984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68D11-3536-456E-946A-A92E05B71EFE}"/>
              </a:ext>
            </a:extLst>
          </p:cNvPr>
          <p:cNvSpPr txBox="1"/>
          <p:nvPr/>
        </p:nvSpPr>
        <p:spPr>
          <a:xfrm>
            <a:off x="2281450" y="2929589"/>
            <a:ext cx="8254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17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977D-0A8A-4D4C-9A3C-A5660C7E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04D57-CAF0-470B-8298-72E9BF530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A1767-EBCC-4D97-8F23-8C78DA3AF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6"/>
            <a:ext cx="12192000" cy="6861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03F03A-D8A4-4607-9FFD-BC51D2095196}"/>
              </a:ext>
            </a:extLst>
          </p:cNvPr>
          <p:cNvSpPr txBox="1"/>
          <p:nvPr/>
        </p:nvSpPr>
        <p:spPr>
          <a:xfrm>
            <a:off x="2279176" y="2483893"/>
            <a:ext cx="608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93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1BF1-241C-46ED-B197-A0CE8BC3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A7A8D-9019-427F-9850-C4B10C3F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2405E-47EC-48DA-834F-5FCE2919F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004060-C6D4-46BE-AC6D-4295BFCED7C2}"/>
              </a:ext>
            </a:extLst>
          </p:cNvPr>
          <p:cNvSpPr txBox="1"/>
          <p:nvPr/>
        </p:nvSpPr>
        <p:spPr>
          <a:xfrm>
            <a:off x="2143836" y="2055813"/>
            <a:ext cx="7028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527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6AE9-07A6-4EB1-AFFE-134A2827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60A29-D01A-4B49-BA8C-CD2C59662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21604-8089-44BC-BCE4-5AAE6695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E9A017-CD38-4613-BA0B-9F2125E6A582}"/>
              </a:ext>
            </a:extLst>
          </p:cNvPr>
          <p:cNvSpPr txBox="1"/>
          <p:nvPr/>
        </p:nvSpPr>
        <p:spPr>
          <a:xfrm>
            <a:off x="3234520" y="1816194"/>
            <a:ext cx="6523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41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A92A-A56B-4A08-96B5-FB9105FAC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60954-79CE-4102-B8C3-C1CEDBDBB4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A0969-27C1-457C-B6E3-EE3FD39A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3EE787-AFE5-40BB-AF2B-A0E725659D81}"/>
              </a:ext>
            </a:extLst>
          </p:cNvPr>
          <p:cNvSpPr txBox="1"/>
          <p:nvPr/>
        </p:nvSpPr>
        <p:spPr>
          <a:xfrm>
            <a:off x="2347415" y="545910"/>
            <a:ext cx="674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82F68-1199-490A-8B0A-F5FDEC60795D}"/>
              </a:ext>
            </a:extLst>
          </p:cNvPr>
          <p:cNvSpPr txBox="1"/>
          <p:nvPr/>
        </p:nvSpPr>
        <p:spPr>
          <a:xfrm>
            <a:off x="859809" y="1746913"/>
            <a:ext cx="96353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1.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Kiến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thức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nhớ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tên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thơ, tên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tác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giả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Hiểu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nội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dung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cảm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nhận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được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vẻ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đẹp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của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ngày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qua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2.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Kỹ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năng: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Kỹ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năng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trả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lời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câu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hỏi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của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cô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rõ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ràng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đủ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câu.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Phát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triển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ngôn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ngữ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mạch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lạc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cho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biết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đọc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cùng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cô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từ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đầu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cuối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3.Thái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độ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: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ý,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tập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trung trong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giờ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biết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giữ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gìn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bản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sắc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văn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hóa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dân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tộc</a:t>
            </a:r>
            <a:r>
              <a:rPr lang="en-US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510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97C4-04AD-4633-AF25-6B480561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14B6-B129-492D-9DAF-0974B8BE7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D9146-BA69-49B4-B832-B41FA270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AC7AF7-4700-4722-9A5D-9311835D5F84}"/>
              </a:ext>
            </a:extLst>
          </p:cNvPr>
          <p:cNvSpPr txBox="1"/>
          <p:nvPr/>
        </p:nvSpPr>
        <p:spPr>
          <a:xfrm>
            <a:off x="3043451" y="928048"/>
            <a:ext cx="580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3F0D5-BAA2-44DB-9654-759091A9D313}"/>
              </a:ext>
            </a:extLst>
          </p:cNvPr>
          <p:cNvSpPr txBox="1"/>
          <p:nvPr/>
        </p:nvSpPr>
        <p:spPr>
          <a:xfrm>
            <a:off x="3316405" y="2055813"/>
            <a:ext cx="6578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ảnh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loại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hoa,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máy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tính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, loa,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máy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chiếu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ảnh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minh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họa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thơ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hát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sắp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tết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rồi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, ra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vườn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hoa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chơi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4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50B2-E539-4704-83D7-CCAF363F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A5C26-61BD-4E4C-8F91-2353E3BFC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1D68B-E69E-4716-8B3A-F3F807371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BF9EFA-F387-4A5F-8F00-D5DC88EA8CDC}"/>
              </a:ext>
            </a:extLst>
          </p:cNvPr>
          <p:cNvSpPr txBox="1"/>
          <p:nvPr/>
        </p:nvSpPr>
        <p:spPr>
          <a:xfrm>
            <a:off x="2565779" y="627797"/>
            <a:ext cx="686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TỔ CHỨC HOẠT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B1986C-7032-4C2A-A402-4E6F3ACC99D9}"/>
              </a:ext>
            </a:extLst>
          </p:cNvPr>
          <p:cNvSpPr txBox="1"/>
          <p:nvPr/>
        </p:nvSpPr>
        <p:spPr>
          <a:xfrm>
            <a:off x="1282889" y="2055813"/>
            <a:ext cx="9034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983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8518-52B2-4DA8-B5F7-92B3E5F2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9278F-7CE8-4655-A12C-34231A43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0933F-8DAB-4D15-BC7F-AB7F74582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226"/>
            <a:ext cx="12192000" cy="6880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92106-28B1-46B3-94DE-DCC1DB1053BA}"/>
              </a:ext>
            </a:extLst>
          </p:cNvPr>
          <p:cNvSpPr txBox="1"/>
          <p:nvPr/>
        </p:nvSpPr>
        <p:spPr>
          <a:xfrm>
            <a:off x="1646261" y="230188"/>
            <a:ext cx="101266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B48AE8-63A7-4EE0-A723-CE557BF92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851" y="1990707"/>
            <a:ext cx="5991366" cy="31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64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4325-1EC7-4BD3-ACDE-76E48555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570D-0D83-47F0-9BC3-8B5AE7C33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5C48D-05BA-4538-851D-6ED9C5E1C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A4CFD3-0632-4B76-8C47-ED5BC42E51CD}"/>
              </a:ext>
            </a:extLst>
          </p:cNvPr>
          <p:cNvSpPr txBox="1"/>
          <p:nvPr/>
        </p:nvSpPr>
        <p:spPr>
          <a:xfrm>
            <a:off x="2997638" y="398039"/>
            <a:ext cx="666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BE70E9-5BE8-4D6C-9E6C-DC4F0CE49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373" y="1412195"/>
            <a:ext cx="4626591" cy="2750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608EF-E329-45AD-9A0D-D6F6659EDA6F}"/>
              </a:ext>
            </a:extLst>
          </p:cNvPr>
          <p:cNvSpPr txBox="1"/>
          <p:nvPr/>
        </p:nvSpPr>
        <p:spPr>
          <a:xfrm>
            <a:off x="3794078" y="4585648"/>
            <a:ext cx="5227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D4F5E-7F14-44FF-AAF9-A0DC5A0B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30C01-E3E1-45B9-94DF-BE510419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D4F91-1ACF-44E0-A414-9D3D75FAF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" y="0"/>
            <a:ext cx="1214323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4A90BC-E484-47CF-A292-D905A968C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65" b="12809"/>
          <a:stretch/>
        </p:blipFill>
        <p:spPr>
          <a:xfrm>
            <a:off x="3264088" y="435377"/>
            <a:ext cx="5279409" cy="3304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5AF2E4-E49C-42C2-A1E7-B64E06B413BB}"/>
              </a:ext>
            </a:extLst>
          </p:cNvPr>
          <p:cNvSpPr txBox="1"/>
          <p:nvPr/>
        </p:nvSpPr>
        <p:spPr>
          <a:xfrm>
            <a:off x="3548418" y="4001294"/>
            <a:ext cx="529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1DFFE-E213-4001-BD42-F105B299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B1109-14DB-465A-BFA2-D9AB2D54E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D77D8-06B3-4E25-B163-238B7E17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BAACBC-3C54-49FC-948B-F055C35CF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926" y="445423"/>
            <a:ext cx="4664976" cy="3498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0639F-2F32-4F58-875B-0701543684CF}"/>
              </a:ext>
            </a:extLst>
          </p:cNvPr>
          <p:cNvSpPr txBox="1"/>
          <p:nvPr/>
        </p:nvSpPr>
        <p:spPr>
          <a:xfrm>
            <a:off x="3493827" y="4326340"/>
            <a:ext cx="453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9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C000-7C74-41A7-A7BB-17BD1D3BB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A8F13-1B98-4AC2-9248-C594BAD703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534"/>
            <a:ext cx="1214323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AD009-5F31-414A-AAE3-0286CAF615A0}"/>
              </a:ext>
            </a:extLst>
          </p:cNvPr>
          <p:cNvSpPr txBox="1"/>
          <p:nvPr/>
        </p:nvSpPr>
        <p:spPr>
          <a:xfrm>
            <a:off x="3179928" y="4429919"/>
            <a:ext cx="566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0B98F-58CE-479F-9943-4A96F2192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352" y="1122363"/>
            <a:ext cx="5049317" cy="28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3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395</Words>
  <Application>Microsoft Office PowerPoint</Application>
  <PresentationFormat>Widescreen</PresentationFormat>
  <Paragraphs>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7</cp:revision>
  <dcterms:created xsi:type="dcterms:W3CDTF">2022-02-12T12:47:49Z</dcterms:created>
  <dcterms:modified xsi:type="dcterms:W3CDTF">2026-01-21T09:11:36Z</dcterms:modified>
</cp:coreProperties>
</file>