
<file path=[Content_Types].xml><?xml version="1.0" encoding="utf-8"?>
<Types xmlns="http://schemas.openxmlformats.org/package/2006/content-types">
  <Default Extension="png" ContentType="image/png"/>
  <Default Extension="mp3" ContentType="audio/mpe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Default Extension="mp4" ContentType="video/mp4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  <p:sldMasterId id="2147483660" r:id="rId2"/>
  </p:sldMasterIdLst>
  <p:sldIdLst>
    <p:sldId id="299" r:id="rId3"/>
    <p:sldId id="257" r:id="rId4"/>
    <p:sldId id="259" r:id="rId5"/>
    <p:sldId id="275" r:id="rId6"/>
    <p:sldId id="298" r:id="rId7"/>
    <p:sldId id="290" r:id="rId8"/>
    <p:sldId id="292" r:id="rId9"/>
    <p:sldId id="270" r:id="rId10"/>
    <p:sldId id="286" r:id="rId11"/>
    <p:sldId id="258" r:id="rId12"/>
    <p:sldId id="295" r:id="rId13"/>
    <p:sldId id="277" r:id="rId14"/>
    <p:sldId id="296" r:id="rId15"/>
    <p:sldId id="278" r:id="rId16"/>
    <p:sldId id="297" r:id="rId17"/>
    <p:sldId id="294" r:id="rId18"/>
  </p:sldIdLst>
  <p:sldSz cx="18288000" cy="10287000"/>
  <p:notesSz cx="6858000" cy="9144000"/>
  <p:embeddedFontLst>
    <p:embeddedFont>
      <p:font typeface="Public Sans Bold" panose="020B0604020202020204" charset="0"/>
      <p:regular r:id="rId19"/>
    </p:embeddedFont>
    <p:embeddedFont>
      <p:font typeface="宋体" panose="020B0604020202020204" charset="-122"/>
      <p:regular r:id="rId20"/>
    </p:embeddedFont>
    <p:embeddedFont>
      <p:font typeface="Roboto Bold" panose="02000000000000000000" pitchFamily="2" charset="0"/>
      <p:bold r:id="rId21"/>
    </p:embeddedFont>
    <p:embeddedFont>
      <p:font typeface="Calibri" panose="020F0502020204030204" pitchFamily="34" charset="0"/>
      <p:regular r:id="rId22"/>
      <p:bold r:id="rId23"/>
      <p:italic r:id="rId24"/>
      <p:boldItalic r:id="rId25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6" autoAdjust="0"/>
    <p:restoredTop sz="94622" autoAdjust="0"/>
  </p:normalViewPr>
  <p:slideViewPr>
    <p:cSldViewPr>
      <p:cViewPr varScale="1">
        <p:scale>
          <a:sx n="62" d="100"/>
          <a:sy n="62" d="100"/>
        </p:scale>
        <p:origin x="426" y="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font" Target="fonts/font3.fntdata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font" Target="fonts/font7.fntdata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font" Target="fonts/font2.fntdata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font" Target="fonts/font6.fntdata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font" Target="fonts/font5.fntdata"/><Relationship Id="rId28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font" Target="fonts/font1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font" Target="fonts/font4.fntdata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21/1/2026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21/1/2026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21/1/2026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21/1/2026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01104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21/1/2026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682466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21/1/2026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613082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21/1/2026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44270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21/1/2026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33159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21/1/2026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237640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21/1/2026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769885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21/1/2026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52162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21/1/2026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21/1/2026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226356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21/1/2026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2371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21/1/2026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20181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21/1/2026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21/1/2026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21/1/2026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21/1/2026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21/1/2026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21/1/2026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21/1/2026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21/1/2026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21/1/2026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24742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8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jp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4.png"/><Relationship Id="rId7" Type="http://schemas.openxmlformats.org/officeDocument/2006/relationships/image" Target="../media/image8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6.svg"/><Relationship Id="rId4" Type="http://schemas.openxmlformats.org/officeDocument/2006/relationships/image" Target="../media/image5.png"/><Relationship Id="rId9" Type="http://schemas.openxmlformats.org/officeDocument/2006/relationships/image" Target="../media/image10.sv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9.png"/><Relationship Id="rId4" Type="http://schemas.openxmlformats.org/officeDocument/2006/relationships/image" Target="../media/image8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2.mp4"/><Relationship Id="rId1" Type="http://schemas.microsoft.com/office/2007/relationships/media" Target="../media/media2.mp4"/><Relationship Id="rId5" Type="http://schemas.openxmlformats.org/officeDocument/2006/relationships/image" Target="../media/image11.png"/><Relationship Id="rId4" Type="http://schemas.openxmlformats.org/officeDocument/2006/relationships/image" Target="../media/image10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jpeg"/><Relationship Id="rId5" Type="http://schemas.openxmlformats.org/officeDocument/2006/relationships/image" Target="../media/image17.jpg"/><Relationship Id="rId4" Type="http://schemas.openxmlformats.org/officeDocument/2006/relationships/image" Target="../media/image16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1.png"/><Relationship Id="rId4" Type="http://schemas.openxmlformats.org/officeDocument/2006/relationships/image" Target="../media/image24.sv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A0E56FF7-0695-1660-8B6B-5543669D015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26"/>
          <p:cNvSpPr txBox="1"/>
          <p:nvPr/>
        </p:nvSpPr>
        <p:spPr>
          <a:xfrm>
            <a:off x="4445966" y="3617714"/>
            <a:ext cx="9394477" cy="61555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4799"/>
              </a:lnSpc>
            </a:pPr>
            <a:r>
              <a:rPr lang="en-US" sz="4000" dirty="0">
                <a:solidFill>
                  <a:srgbClr val="FF0000"/>
                </a:solidFill>
                <a:latin typeface="Public Sans Bold"/>
              </a:rPr>
              <a:t>LĨNH VỰC PHÁT TRIỂN NHẬN THỨC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579AAD1-8C96-6C4F-B5BA-B8044EEB9F49}"/>
              </a:ext>
            </a:extLst>
          </p:cNvPr>
          <p:cNvSpPr txBox="1"/>
          <p:nvPr/>
        </p:nvSpPr>
        <p:spPr>
          <a:xfrm>
            <a:off x="5181600" y="5192535"/>
            <a:ext cx="904655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40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tài</a:t>
            </a:r>
            <a:r>
              <a:rPr lang="en-US" sz="40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NBPB “</a:t>
            </a:r>
            <a:r>
              <a:rPr lang="en-US" sz="40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40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nóng</a:t>
            </a:r>
            <a:r>
              <a:rPr lang="en-US" sz="40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en-US" sz="40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40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lạnh</a:t>
            </a:r>
            <a:r>
              <a:rPr lang="en-US" sz="40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</a:p>
          <a:p>
            <a:r>
              <a:rPr lang="en-US" sz="40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Lứa</a:t>
            </a:r>
            <a:r>
              <a:rPr lang="en-US" sz="40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tuổi</a:t>
            </a:r>
            <a:r>
              <a:rPr lang="en-US" sz="40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40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40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sz="40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24 – 36 </a:t>
            </a:r>
            <a:r>
              <a:rPr lang="en-US" sz="4000" b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tháng</a:t>
            </a:r>
            <a:endParaRPr lang="vi-VN" sz="4000" b="1" dirty="0" smtClean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vi-VN" sz="40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 viên</a:t>
            </a:r>
            <a:r>
              <a:rPr lang="vi-VN" sz="4000" b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vi-VN" sz="4000" b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Phùng Thị Kim Oanh</a:t>
            </a:r>
            <a:endParaRPr lang="en-US" sz="4000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D13B70E-9062-E6CE-C398-FB40CFA441E9}"/>
              </a:ext>
            </a:extLst>
          </p:cNvPr>
          <p:cNvSpPr txBox="1"/>
          <p:nvPr/>
        </p:nvSpPr>
        <p:spPr>
          <a:xfrm>
            <a:off x="7430237" y="9420880"/>
            <a:ext cx="356700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err="1">
                <a:solidFill>
                  <a:srgbClr val="7030A0"/>
                </a:solidFill>
              </a:rPr>
              <a:t>Năm</a:t>
            </a:r>
            <a:r>
              <a:rPr lang="en-US" sz="2800" b="1" dirty="0">
                <a:solidFill>
                  <a:srgbClr val="7030A0"/>
                </a:solidFill>
              </a:rPr>
              <a:t> </a:t>
            </a:r>
            <a:r>
              <a:rPr lang="en-US" sz="2800" b="1" dirty="0" err="1">
                <a:solidFill>
                  <a:srgbClr val="7030A0"/>
                </a:solidFill>
              </a:rPr>
              <a:t>học</a:t>
            </a:r>
            <a:r>
              <a:rPr lang="en-US" sz="2800" b="1">
                <a:solidFill>
                  <a:srgbClr val="7030A0"/>
                </a:solidFill>
              </a:rPr>
              <a:t>: </a:t>
            </a:r>
            <a:r>
              <a:rPr lang="vi-VN" sz="2800" b="1" smtClean="0">
                <a:solidFill>
                  <a:srgbClr val="7030A0"/>
                </a:solidFill>
              </a:rPr>
              <a:t>2025</a:t>
            </a:r>
            <a:r>
              <a:rPr lang="en-US" sz="2800" b="1" smtClean="0">
                <a:solidFill>
                  <a:srgbClr val="7030A0"/>
                </a:solidFill>
              </a:rPr>
              <a:t> </a:t>
            </a:r>
            <a:r>
              <a:rPr lang="en-US" sz="2800" b="1">
                <a:solidFill>
                  <a:srgbClr val="7030A0"/>
                </a:solidFill>
              </a:rPr>
              <a:t>- </a:t>
            </a:r>
            <a:r>
              <a:rPr lang="vi-VN" sz="2800" b="1" smtClean="0">
                <a:solidFill>
                  <a:srgbClr val="7030A0"/>
                </a:solidFill>
              </a:rPr>
              <a:t>2026</a:t>
            </a:r>
            <a:endParaRPr lang="en-US" sz="2800" b="1" dirty="0">
              <a:solidFill>
                <a:srgbClr val="7030A0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5181600" y="266701"/>
            <a:ext cx="72390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2800" b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UBND PHƯỜNG </a:t>
            </a:r>
            <a:r>
              <a:rPr lang="vi-VN" sz="2800" b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BỒ ĐỀ</a:t>
            </a:r>
            <a:r>
              <a:rPr lang="en-US" sz="2800" b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2800" b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2800" b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TRƯỜNG MẦM NON </a:t>
            </a:r>
            <a:r>
              <a:rPr lang="vi-VN" sz="2800" b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GIA QUẤT</a:t>
            </a:r>
            <a:endParaRPr lang="vi-VN" sz="2000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30237" y="1409700"/>
            <a:ext cx="2475763" cy="182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988832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3000" b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B70D714B-4391-1167-A751-B290071068A4}"/>
              </a:ext>
            </a:extLst>
          </p:cNvPr>
          <p:cNvSpPr txBox="1"/>
          <p:nvPr/>
        </p:nvSpPr>
        <p:spPr>
          <a:xfrm>
            <a:off x="4267200" y="1001192"/>
            <a:ext cx="9437199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0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40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1: </a:t>
            </a:r>
            <a:r>
              <a:rPr lang="en-US" sz="40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Đố</a:t>
            </a:r>
            <a:r>
              <a:rPr lang="en-US" sz="40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40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40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40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</a:p>
          <a:p>
            <a:pPr algn="ctr"/>
            <a:r>
              <a:rPr lang="en-US" sz="40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chúng</a:t>
            </a:r>
            <a:r>
              <a:rPr lang="en-US" sz="40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lang="en-US" sz="40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uống</a:t>
            </a:r>
            <a:r>
              <a:rPr lang="en-US" sz="40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40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40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nóng</a:t>
            </a:r>
            <a:r>
              <a:rPr lang="en-US" sz="40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40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B9DDBC01-CCC0-F351-3C9B-A1EFE4D185B7}"/>
              </a:ext>
            </a:extLst>
          </p:cNvPr>
          <p:cNvGrpSpPr/>
          <p:nvPr/>
        </p:nvGrpSpPr>
        <p:grpSpPr>
          <a:xfrm>
            <a:off x="2362200" y="2633752"/>
            <a:ext cx="4367856" cy="5148931"/>
            <a:chOff x="2362200" y="2633752"/>
            <a:chExt cx="4367856" cy="5148931"/>
          </a:xfrm>
        </p:grpSpPr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D1C00C19-1E5F-FE01-4016-560E7B6E6D00}"/>
                </a:ext>
              </a:extLst>
            </p:cNvPr>
            <p:cNvSpPr txBox="1"/>
            <p:nvPr/>
          </p:nvSpPr>
          <p:spPr>
            <a:xfrm>
              <a:off x="3642669" y="7136352"/>
              <a:ext cx="1249061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36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1: </a:t>
              </a:r>
              <a:r>
                <a:rPr lang="en-US" sz="3600" b="1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Có</a:t>
              </a:r>
              <a:endPara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pic>
          <p:nvPicPr>
            <p:cNvPr id="4" name="Picture 3" descr="A yellow smiley face with black eyes&#10;&#10;AI-generated content may be incorrect.">
              <a:extLst>
                <a:ext uri="{FF2B5EF4-FFF2-40B4-BE49-F238E27FC236}">
                  <a16:creationId xmlns:a16="http://schemas.microsoft.com/office/drawing/2014/main" id="{056808AF-94EE-7164-B3A6-09345C1FAD1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62200" y="2633752"/>
              <a:ext cx="4367856" cy="4367856"/>
            </a:xfrm>
            <a:prstGeom prst="rect">
              <a:avLst/>
            </a:prstGeom>
            <a:ln w="38100" cap="sq">
              <a:solidFill>
                <a:srgbClr val="000000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62DB817C-59A2-CFCE-67EA-752A13AE94E2}"/>
              </a:ext>
            </a:extLst>
          </p:cNvPr>
          <p:cNvGrpSpPr/>
          <p:nvPr/>
        </p:nvGrpSpPr>
        <p:grpSpPr>
          <a:xfrm>
            <a:off x="8985799" y="2655401"/>
            <a:ext cx="4718600" cy="5029394"/>
            <a:chOff x="8985799" y="2655401"/>
            <a:chExt cx="4718600" cy="5029394"/>
          </a:xfrm>
        </p:grpSpPr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A908F164-28DC-58CF-9E37-3FBCC5AF990C}"/>
                </a:ext>
              </a:extLst>
            </p:cNvPr>
            <p:cNvSpPr txBox="1"/>
            <p:nvPr/>
          </p:nvSpPr>
          <p:spPr>
            <a:xfrm>
              <a:off x="10294848" y="7038464"/>
              <a:ext cx="2018502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36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2: </a:t>
              </a:r>
              <a:r>
                <a:rPr lang="en-US" sz="3600" b="1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Không</a:t>
              </a:r>
              <a:endPara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pic>
          <p:nvPicPr>
            <p:cNvPr id="14" name="Picture 13" descr="A yellow emoji with a teardrop&#10;&#10;AI-generated content may be incorrect.">
              <a:extLst>
                <a:ext uri="{FF2B5EF4-FFF2-40B4-BE49-F238E27FC236}">
                  <a16:creationId xmlns:a16="http://schemas.microsoft.com/office/drawing/2014/main" id="{856F601B-C7D6-F852-6921-0B0D367604B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0099" r="19262"/>
            <a:stretch/>
          </p:blipFill>
          <p:spPr>
            <a:xfrm>
              <a:off x="8985799" y="2655401"/>
              <a:ext cx="4718600" cy="4357663"/>
            </a:xfrm>
            <a:prstGeom prst="rect">
              <a:avLst/>
            </a:prstGeom>
            <a:ln w="38100" cap="sq">
              <a:solidFill>
                <a:srgbClr val="000000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</p:grpSp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A0E56FF7-0695-1660-8B6B-5543669D015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BF1B1FC1-ADA0-9039-FB29-D79F7315B44D}"/>
              </a:ext>
            </a:extLst>
          </p:cNvPr>
          <p:cNvSpPr txBox="1"/>
          <p:nvPr/>
        </p:nvSpPr>
        <p:spPr>
          <a:xfrm>
            <a:off x="4267200" y="1001192"/>
            <a:ext cx="9437199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0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40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1: </a:t>
            </a:r>
            <a:r>
              <a:rPr lang="en-US" sz="40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Đố</a:t>
            </a:r>
            <a:r>
              <a:rPr lang="en-US" sz="40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40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40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40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</a:p>
          <a:p>
            <a:pPr algn="ctr"/>
            <a:r>
              <a:rPr lang="en-US" sz="40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chúng</a:t>
            </a:r>
            <a:r>
              <a:rPr lang="en-US" sz="40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lang="en-US" sz="40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uống</a:t>
            </a:r>
            <a:r>
              <a:rPr lang="en-US" sz="40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40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40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nóng</a:t>
            </a:r>
            <a:r>
              <a:rPr lang="en-US" sz="40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40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8C884E5A-22FC-6456-3ACE-669412463B6E}"/>
              </a:ext>
            </a:extLst>
          </p:cNvPr>
          <p:cNvGrpSpPr/>
          <p:nvPr/>
        </p:nvGrpSpPr>
        <p:grpSpPr>
          <a:xfrm>
            <a:off x="6019800" y="3086100"/>
            <a:ext cx="4718600" cy="5029394"/>
            <a:chOff x="8985799" y="2655401"/>
            <a:chExt cx="4718600" cy="5029394"/>
          </a:xfrm>
        </p:grpSpPr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1135DED5-8836-A614-3817-8FD312940077}"/>
                </a:ext>
              </a:extLst>
            </p:cNvPr>
            <p:cNvSpPr txBox="1"/>
            <p:nvPr/>
          </p:nvSpPr>
          <p:spPr>
            <a:xfrm>
              <a:off x="10294848" y="7038464"/>
              <a:ext cx="2018502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36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2: </a:t>
              </a:r>
              <a:r>
                <a:rPr lang="en-US" sz="3600" b="1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Không</a:t>
              </a:r>
              <a:endPara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pic>
          <p:nvPicPr>
            <p:cNvPr id="14" name="Picture 13" descr="A yellow emoji with a teardrop&#10;&#10;AI-generated content may be incorrect.">
              <a:extLst>
                <a:ext uri="{FF2B5EF4-FFF2-40B4-BE49-F238E27FC236}">
                  <a16:creationId xmlns:a16="http://schemas.microsoft.com/office/drawing/2014/main" id="{2BE47D2D-8700-2906-39F5-7D8B92370B4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0099" r="19262"/>
            <a:stretch/>
          </p:blipFill>
          <p:spPr>
            <a:xfrm>
              <a:off x="8985799" y="2655401"/>
              <a:ext cx="4718600" cy="4357663"/>
            </a:xfrm>
            <a:prstGeom prst="rect">
              <a:avLst/>
            </a:prstGeom>
            <a:ln w="38100" cap="sq">
              <a:solidFill>
                <a:srgbClr val="000000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</p:grpSp>
    </p:spTree>
    <p:extLst>
      <p:ext uri="{BB962C8B-B14F-4D97-AF65-F5344CB8AC3E}">
        <p14:creationId xmlns:p14="http://schemas.microsoft.com/office/powerpoint/2010/main" val="61394351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3000" b="-13000"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2EDA6F5C-62AE-FC1C-A61D-20B39430252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FCFEE7A0-8048-3F7E-990F-7EDE5BF43FFD}"/>
              </a:ext>
            </a:extLst>
          </p:cNvPr>
          <p:cNvSpPr txBox="1"/>
          <p:nvPr/>
        </p:nvSpPr>
        <p:spPr>
          <a:xfrm>
            <a:off x="5958446" y="1333500"/>
            <a:ext cx="601959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40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2:  </a:t>
            </a:r>
            <a:r>
              <a:rPr lang="en-US" sz="40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40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40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bốc</a:t>
            </a:r>
            <a:r>
              <a:rPr lang="en-US" sz="40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hơi</a:t>
            </a:r>
            <a:r>
              <a:rPr lang="en-US" sz="40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4FB98EE6-130B-B2BA-E8D4-0673701E3D4E}"/>
              </a:ext>
            </a:extLst>
          </p:cNvPr>
          <p:cNvGrpSpPr/>
          <p:nvPr/>
        </p:nvGrpSpPr>
        <p:grpSpPr>
          <a:xfrm>
            <a:off x="2438400" y="2962575"/>
            <a:ext cx="5953021" cy="5035891"/>
            <a:chOff x="2438400" y="2962575"/>
            <a:chExt cx="5953021" cy="5035891"/>
          </a:xfrm>
        </p:grpSpPr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868038CE-0968-0F4B-D305-7A9513FCC72C}"/>
                </a:ext>
              </a:extLst>
            </p:cNvPr>
            <p:cNvSpPr txBox="1"/>
            <p:nvPr/>
          </p:nvSpPr>
          <p:spPr>
            <a:xfrm>
              <a:off x="3505200" y="7352135"/>
              <a:ext cx="2743059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36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1: </a:t>
              </a:r>
              <a:r>
                <a:rPr lang="en-US" sz="3600" b="1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Nước</a:t>
              </a:r>
              <a:r>
                <a:rPr lang="en-US" sz="36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b="1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lạnh</a:t>
              </a:r>
              <a:endPara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pic>
          <p:nvPicPr>
            <p:cNvPr id="4" name="Picture 3" descr="A glass of water on a table&#10;&#10;AI-generated content may be incorrect.">
              <a:extLst>
                <a:ext uri="{FF2B5EF4-FFF2-40B4-BE49-F238E27FC236}">
                  <a16:creationId xmlns:a16="http://schemas.microsoft.com/office/drawing/2014/main" id="{D087EDED-3D41-F9F7-587C-16DDF15F2D5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38400" y="2962575"/>
              <a:ext cx="5953021" cy="3970665"/>
            </a:xfrm>
            <a:prstGeom prst="rect">
              <a:avLst/>
            </a:prstGeom>
          </p:spPr>
        </p:pic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31E4E502-5805-7066-27B7-92FD309A537D}"/>
              </a:ext>
            </a:extLst>
          </p:cNvPr>
          <p:cNvGrpSpPr/>
          <p:nvPr/>
        </p:nvGrpSpPr>
        <p:grpSpPr>
          <a:xfrm>
            <a:off x="8879935" y="2917546"/>
            <a:ext cx="6019597" cy="5080921"/>
            <a:chOff x="8879935" y="2917546"/>
            <a:chExt cx="6019597" cy="5080921"/>
          </a:xfrm>
        </p:grpSpPr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4427C7F4-199E-206E-7B66-4F1EF83782E5}"/>
                </a:ext>
              </a:extLst>
            </p:cNvPr>
            <p:cNvSpPr txBox="1"/>
            <p:nvPr/>
          </p:nvSpPr>
          <p:spPr>
            <a:xfrm>
              <a:off x="10820400" y="7352136"/>
              <a:ext cx="2845651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6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2: </a:t>
              </a:r>
              <a:r>
                <a:rPr lang="en-US" sz="3600" b="1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Nước</a:t>
              </a:r>
              <a:r>
                <a:rPr lang="en-US" sz="36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b="1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nóng</a:t>
              </a:r>
              <a:endPara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pic>
          <p:nvPicPr>
            <p:cNvPr id="9" name="Picture 8" descr="A coffee cup with steam coming out of it&#10;&#10;AI-generated content may be incorrect.">
              <a:extLst>
                <a:ext uri="{FF2B5EF4-FFF2-40B4-BE49-F238E27FC236}">
                  <a16:creationId xmlns:a16="http://schemas.microsoft.com/office/drawing/2014/main" id="{439511EC-33D1-9E52-672B-F110F46B727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879935" y="2917546"/>
              <a:ext cx="6019597" cy="398798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41288885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C09F9BC0-ABA4-BA34-ED16-BD33B3A84D1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9EA89C48-35AB-0931-7256-7E89DC67C868}"/>
              </a:ext>
            </a:extLst>
          </p:cNvPr>
          <p:cNvSpPr txBox="1"/>
          <p:nvPr/>
        </p:nvSpPr>
        <p:spPr>
          <a:xfrm>
            <a:off x="5958446" y="1333500"/>
            <a:ext cx="601959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40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2:  </a:t>
            </a:r>
            <a:r>
              <a:rPr lang="en-US" sz="40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40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40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bốc</a:t>
            </a:r>
            <a:r>
              <a:rPr lang="en-US" sz="40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hơi</a:t>
            </a:r>
            <a:r>
              <a:rPr lang="en-US" sz="40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D2EE0E4A-F6C8-6574-E342-EFECB9C266CA}"/>
              </a:ext>
            </a:extLst>
          </p:cNvPr>
          <p:cNvGrpSpPr/>
          <p:nvPr/>
        </p:nvGrpSpPr>
        <p:grpSpPr>
          <a:xfrm>
            <a:off x="5867400" y="3009900"/>
            <a:ext cx="6019597" cy="5080921"/>
            <a:chOff x="8879935" y="2917546"/>
            <a:chExt cx="6019597" cy="5080921"/>
          </a:xfrm>
        </p:grpSpPr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30A0188B-0CF4-2685-E7AD-CE43F2136968}"/>
                </a:ext>
              </a:extLst>
            </p:cNvPr>
            <p:cNvSpPr txBox="1"/>
            <p:nvPr/>
          </p:nvSpPr>
          <p:spPr>
            <a:xfrm>
              <a:off x="10820400" y="7352136"/>
              <a:ext cx="2845651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6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2: </a:t>
              </a:r>
              <a:r>
                <a:rPr lang="en-US" sz="3600" b="1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Nước</a:t>
              </a:r>
              <a:r>
                <a:rPr lang="en-US" sz="36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b="1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nóng</a:t>
              </a:r>
              <a:endPara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pic>
          <p:nvPicPr>
            <p:cNvPr id="9" name="Picture 8" descr="A coffee cup with steam coming out of it&#10;&#10;AI-generated content may be incorrect.">
              <a:extLst>
                <a:ext uri="{FF2B5EF4-FFF2-40B4-BE49-F238E27FC236}">
                  <a16:creationId xmlns:a16="http://schemas.microsoft.com/office/drawing/2014/main" id="{D4C923D0-81CD-E2CB-AB0A-4B9C737CC2F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879935" y="2917546"/>
              <a:ext cx="6019597" cy="398798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89402753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3000" b="-13000"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15CA320C-4B58-665D-4043-04479C028EB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62873F97-88CE-1D88-363A-29717E61EF53}"/>
              </a:ext>
            </a:extLst>
          </p:cNvPr>
          <p:cNvSpPr txBox="1"/>
          <p:nvPr/>
        </p:nvSpPr>
        <p:spPr>
          <a:xfrm>
            <a:off x="3603158" y="888886"/>
            <a:ext cx="1047754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40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3:  </a:t>
            </a:r>
            <a:r>
              <a:rPr lang="en-US" sz="40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Chúng</a:t>
            </a:r>
            <a:r>
              <a:rPr lang="en-US" sz="40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en-US" sz="40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40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uống</a:t>
            </a:r>
            <a:r>
              <a:rPr lang="en-US" sz="40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40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lạnh</a:t>
            </a:r>
            <a:r>
              <a:rPr lang="en-US" sz="40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40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8AF371BE-9F5E-7CC5-FBD7-68742C01F7A2}"/>
              </a:ext>
            </a:extLst>
          </p:cNvPr>
          <p:cNvGrpSpPr/>
          <p:nvPr/>
        </p:nvGrpSpPr>
        <p:grpSpPr>
          <a:xfrm>
            <a:off x="9067800" y="2705100"/>
            <a:ext cx="4648201" cy="5078584"/>
            <a:chOff x="9067800" y="2705100"/>
            <a:chExt cx="4648201" cy="5078584"/>
          </a:xfrm>
        </p:grpSpPr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7F0B855D-A2D0-EA5E-A3BF-95EB190CB315}"/>
                </a:ext>
              </a:extLst>
            </p:cNvPr>
            <p:cNvSpPr txBox="1"/>
            <p:nvPr/>
          </p:nvSpPr>
          <p:spPr>
            <a:xfrm>
              <a:off x="10688021" y="7322019"/>
              <a:ext cx="140775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2: </a:t>
              </a:r>
              <a:r>
                <a:rPr lang="en-US" sz="2400" b="1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Không</a:t>
              </a:r>
              <a:endPara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pic>
          <p:nvPicPr>
            <p:cNvPr id="3" name="Picture 2" descr="A yellow emoji with a teardrop&#10;&#10;AI-generated content may be incorrect.">
              <a:extLst>
                <a:ext uri="{FF2B5EF4-FFF2-40B4-BE49-F238E27FC236}">
                  <a16:creationId xmlns:a16="http://schemas.microsoft.com/office/drawing/2014/main" id="{0497688C-C447-2BE2-C351-293262D1083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938" r="16884"/>
            <a:stretch/>
          </p:blipFill>
          <p:spPr>
            <a:xfrm>
              <a:off x="9067800" y="2705100"/>
              <a:ext cx="4648201" cy="4055918"/>
            </a:xfrm>
            <a:prstGeom prst="rect">
              <a:avLst/>
            </a:prstGeom>
          </p:spPr>
        </p:pic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5577C5B9-5929-387D-7AC9-D91D422D2517}"/>
              </a:ext>
            </a:extLst>
          </p:cNvPr>
          <p:cNvGrpSpPr/>
          <p:nvPr/>
        </p:nvGrpSpPr>
        <p:grpSpPr>
          <a:xfrm>
            <a:off x="2286000" y="2705100"/>
            <a:ext cx="4267200" cy="5001322"/>
            <a:chOff x="2286000" y="2705100"/>
            <a:chExt cx="4267200" cy="5001322"/>
          </a:xfrm>
        </p:grpSpPr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BAAD567F-36C4-E7CA-BBEB-C346DEBEA15A}"/>
                </a:ext>
              </a:extLst>
            </p:cNvPr>
            <p:cNvSpPr txBox="1"/>
            <p:nvPr/>
          </p:nvSpPr>
          <p:spPr>
            <a:xfrm>
              <a:off x="3743601" y="7244757"/>
              <a:ext cx="894797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1: </a:t>
              </a:r>
              <a:r>
                <a:rPr lang="en-US" sz="2400" b="1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Có</a:t>
              </a:r>
              <a:endPara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pic>
          <p:nvPicPr>
            <p:cNvPr id="8" name="Picture 7" descr="A yellow smiley face with black eyes&#10;&#10;AI-generated content may be incorrect.">
              <a:extLst>
                <a:ext uri="{FF2B5EF4-FFF2-40B4-BE49-F238E27FC236}">
                  <a16:creationId xmlns:a16="http://schemas.microsoft.com/office/drawing/2014/main" id="{0A7D3B91-280A-008B-994F-08775D0DD25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86000" y="2705100"/>
              <a:ext cx="4267200" cy="42672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57394519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88AA0C5-56D9-415F-2CD3-0A917A01AD4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8BBC3CC0-4F0D-6462-AECC-265ED651133B}"/>
              </a:ext>
            </a:extLst>
          </p:cNvPr>
          <p:cNvSpPr txBox="1"/>
          <p:nvPr/>
        </p:nvSpPr>
        <p:spPr>
          <a:xfrm>
            <a:off x="3603158" y="888886"/>
            <a:ext cx="1019061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40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3:  Các con </a:t>
            </a:r>
            <a:r>
              <a:rPr lang="en-US" sz="40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40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uống</a:t>
            </a:r>
            <a:r>
              <a:rPr lang="en-US" sz="40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40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lạnh</a:t>
            </a:r>
            <a:r>
              <a:rPr lang="en-US" sz="40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40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C91BFA6C-E42A-4716-5963-94FF876B8A27}"/>
              </a:ext>
            </a:extLst>
          </p:cNvPr>
          <p:cNvGrpSpPr/>
          <p:nvPr/>
        </p:nvGrpSpPr>
        <p:grpSpPr>
          <a:xfrm>
            <a:off x="9067800" y="2705100"/>
            <a:ext cx="4648201" cy="5078584"/>
            <a:chOff x="9067800" y="2705100"/>
            <a:chExt cx="4648201" cy="5078584"/>
          </a:xfrm>
        </p:grpSpPr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D3DEDCA5-3959-0CDC-CB4C-A8E3FC71DA79}"/>
                </a:ext>
              </a:extLst>
            </p:cNvPr>
            <p:cNvSpPr txBox="1"/>
            <p:nvPr/>
          </p:nvSpPr>
          <p:spPr>
            <a:xfrm>
              <a:off x="10688021" y="7322019"/>
              <a:ext cx="140775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2: </a:t>
              </a:r>
              <a:r>
                <a:rPr lang="en-US" sz="2400" b="1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Không</a:t>
              </a:r>
              <a:endPara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pic>
          <p:nvPicPr>
            <p:cNvPr id="3" name="Picture 2" descr="A yellow emoji with a teardrop&#10;&#10;AI-generated content may be incorrect.">
              <a:extLst>
                <a:ext uri="{FF2B5EF4-FFF2-40B4-BE49-F238E27FC236}">
                  <a16:creationId xmlns:a16="http://schemas.microsoft.com/office/drawing/2014/main" id="{BD0632FA-DEA0-71BE-0058-B62BB1A4007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938" r="16884"/>
            <a:stretch/>
          </p:blipFill>
          <p:spPr>
            <a:xfrm>
              <a:off x="9067800" y="2705100"/>
              <a:ext cx="4648201" cy="4055918"/>
            </a:xfrm>
            <a:prstGeom prst="rect">
              <a:avLst/>
            </a:prstGeom>
          </p:spPr>
        </p:pic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A0ED8B16-6090-84D1-F43D-D92DEF420573}"/>
              </a:ext>
            </a:extLst>
          </p:cNvPr>
          <p:cNvGrpSpPr/>
          <p:nvPr/>
        </p:nvGrpSpPr>
        <p:grpSpPr>
          <a:xfrm>
            <a:off x="2286000" y="2705100"/>
            <a:ext cx="4267200" cy="5001322"/>
            <a:chOff x="2286000" y="2705100"/>
            <a:chExt cx="4267200" cy="5001322"/>
          </a:xfrm>
        </p:grpSpPr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5D1F626F-5FE0-480D-E6AE-6F21462B9099}"/>
                </a:ext>
              </a:extLst>
            </p:cNvPr>
            <p:cNvSpPr txBox="1"/>
            <p:nvPr/>
          </p:nvSpPr>
          <p:spPr>
            <a:xfrm>
              <a:off x="3743601" y="7244757"/>
              <a:ext cx="894797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1: </a:t>
              </a:r>
              <a:r>
                <a:rPr lang="en-US" sz="2400" b="1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Có</a:t>
              </a:r>
              <a:endPara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pic>
          <p:nvPicPr>
            <p:cNvPr id="8" name="Picture 7" descr="A yellow smiley face with black eyes&#10;&#10;AI-generated content may be incorrect.">
              <a:extLst>
                <a:ext uri="{FF2B5EF4-FFF2-40B4-BE49-F238E27FC236}">
                  <a16:creationId xmlns:a16="http://schemas.microsoft.com/office/drawing/2014/main" id="{C2CF1D2C-5537-4F82-F4FC-F83FF5B9448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86000" y="2705100"/>
              <a:ext cx="4267200" cy="42672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2873435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A74207B4-C7A5-2A18-A602-0AECE3A1AF3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75">
            <a:extLst>
              <a:ext uri="{FF2B5EF4-FFF2-40B4-BE49-F238E27FC236}">
                <a16:creationId xmlns:a16="http://schemas.microsoft.com/office/drawing/2014/main" id="{0DC1BAE9-6127-3927-EDA9-9515352109E2}"/>
              </a:ext>
            </a:extLst>
          </p:cNvPr>
          <p:cNvGrpSpPr/>
          <p:nvPr/>
        </p:nvGrpSpPr>
        <p:grpSpPr>
          <a:xfrm rot="691748">
            <a:off x="12988543" y="7870257"/>
            <a:ext cx="1424081" cy="1397895"/>
            <a:chOff x="10646778" y="4753862"/>
            <a:chExt cx="751521" cy="737702"/>
          </a:xfrm>
        </p:grpSpPr>
        <p:sp>
          <p:nvSpPr>
            <p:cNvPr id="9" name="五角星 2">
              <a:extLst>
                <a:ext uri="{FF2B5EF4-FFF2-40B4-BE49-F238E27FC236}">
                  <a16:creationId xmlns:a16="http://schemas.microsoft.com/office/drawing/2014/main" id="{97505258-E495-2CB3-70C0-50AADEEEFAA1}"/>
                </a:ext>
              </a:extLst>
            </p:cNvPr>
            <p:cNvSpPr/>
            <p:nvPr/>
          </p:nvSpPr>
          <p:spPr>
            <a:xfrm rot="20227648" flipH="1">
              <a:off x="10648573" y="4753862"/>
              <a:ext cx="749726" cy="728735"/>
            </a:xfrm>
            <a:custGeom>
              <a:avLst/>
              <a:gdLst>
                <a:gd name="connsiteX0" fmla="*/ 1 w 914400"/>
                <a:gd name="connsiteY0" fmla="*/ 349269 h 914400"/>
                <a:gd name="connsiteX1" fmla="*/ 262140 w 914400"/>
                <a:gd name="connsiteY1" fmla="*/ 223173 h 914400"/>
                <a:gd name="connsiteX2" fmla="*/ 457200 w 914400"/>
                <a:gd name="connsiteY2" fmla="*/ 0 h 914400"/>
                <a:gd name="connsiteX3" fmla="*/ 652260 w 914400"/>
                <a:gd name="connsiteY3" fmla="*/ 223173 h 914400"/>
                <a:gd name="connsiteX4" fmla="*/ 914399 w 914400"/>
                <a:gd name="connsiteY4" fmla="*/ 349269 h 914400"/>
                <a:gd name="connsiteX5" fmla="*/ 772814 w 914400"/>
                <a:gd name="connsiteY5" fmla="*/ 613293 h 914400"/>
                <a:gd name="connsiteX6" fmla="*/ 739765 w 914400"/>
                <a:gd name="connsiteY6" fmla="*/ 914398 h 914400"/>
                <a:gd name="connsiteX7" fmla="*/ 457200 w 914400"/>
                <a:gd name="connsiteY7" fmla="*/ 854400 h 914400"/>
                <a:gd name="connsiteX8" fmla="*/ 174635 w 914400"/>
                <a:gd name="connsiteY8" fmla="*/ 914398 h 914400"/>
                <a:gd name="connsiteX9" fmla="*/ 141586 w 914400"/>
                <a:gd name="connsiteY9" fmla="*/ 613293 h 914400"/>
                <a:gd name="connsiteX10" fmla="*/ 1 w 914400"/>
                <a:gd name="connsiteY10" fmla="*/ 349269 h 914400"/>
                <a:gd name="connsiteX0" fmla="*/ 0 w 914398"/>
                <a:gd name="connsiteY0" fmla="*/ 349269 h 923906"/>
                <a:gd name="connsiteX1" fmla="*/ 262139 w 914398"/>
                <a:gd name="connsiteY1" fmla="*/ 223173 h 923906"/>
                <a:gd name="connsiteX2" fmla="*/ 457199 w 914398"/>
                <a:gd name="connsiteY2" fmla="*/ 0 h 923906"/>
                <a:gd name="connsiteX3" fmla="*/ 652259 w 914398"/>
                <a:gd name="connsiteY3" fmla="*/ 223173 h 923906"/>
                <a:gd name="connsiteX4" fmla="*/ 914398 w 914398"/>
                <a:gd name="connsiteY4" fmla="*/ 349269 h 923906"/>
                <a:gd name="connsiteX5" fmla="*/ 772813 w 914398"/>
                <a:gd name="connsiteY5" fmla="*/ 613293 h 923906"/>
                <a:gd name="connsiteX6" fmla="*/ 739764 w 914398"/>
                <a:gd name="connsiteY6" fmla="*/ 914398 h 923906"/>
                <a:gd name="connsiteX7" fmla="*/ 457199 w 914398"/>
                <a:gd name="connsiteY7" fmla="*/ 854400 h 923906"/>
                <a:gd name="connsiteX8" fmla="*/ 174634 w 914398"/>
                <a:gd name="connsiteY8" fmla="*/ 914398 h 923906"/>
                <a:gd name="connsiteX9" fmla="*/ 141585 w 914398"/>
                <a:gd name="connsiteY9" fmla="*/ 613293 h 923906"/>
                <a:gd name="connsiteX10" fmla="*/ 0 w 914398"/>
                <a:gd name="connsiteY10" fmla="*/ 349269 h 923906"/>
                <a:gd name="connsiteX0" fmla="*/ 0 w 916461"/>
                <a:gd name="connsiteY0" fmla="*/ 349269 h 923906"/>
                <a:gd name="connsiteX1" fmla="*/ 262139 w 916461"/>
                <a:gd name="connsiteY1" fmla="*/ 223173 h 923906"/>
                <a:gd name="connsiteX2" fmla="*/ 457199 w 916461"/>
                <a:gd name="connsiteY2" fmla="*/ 0 h 923906"/>
                <a:gd name="connsiteX3" fmla="*/ 652259 w 916461"/>
                <a:gd name="connsiteY3" fmla="*/ 223173 h 923906"/>
                <a:gd name="connsiteX4" fmla="*/ 914398 w 916461"/>
                <a:gd name="connsiteY4" fmla="*/ 349269 h 923906"/>
                <a:gd name="connsiteX5" fmla="*/ 772813 w 916461"/>
                <a:gd name="connsiteY5" fmla="*/ 613293 h 923906"/>
                <a:gd name="connsiteX6" fmla="*/ 739764 w 916461"/>
                <a:gd name="connsiteY6" fmla="*/ 914398 h 923906"/>
                <a:gd name="connsiteX7" fmla="*/ 457199 w 916461"/>
                <a:gd name="connsiteY7" fmla="*/ 854400 h 923906"/>
                <a:gd name="connsiteX8" fmla="*/ 174634 w 916461"/>
                <a:gd name="connsiteY8" fmla="*/ 914398 h 923906"/>
                <a:gd name="connsiteX9" fmla="*/ 141585 w 916461"/>
                <a:gd name="connsiteY9" fmla="*/ 613293 h 923906"/>
                <a:gd name="connsiteX10" fmla="*/ 0 w 916461"/>
                <a:gd name="connsiteY10" fmla="*/ 349269 h 923906"/>
                <a:gd name="connsiteX0" fmla="*/ 0 w 916461"/>
                <a:gd name="connsiteY0" fmla="*/ 349269 h 923906"/>
                <a:gd name="connsiteX1" fmla="*/ 262139 w 916461"/>
                <a:gd name="connsiteY1" fmla="*/ 223173 h 923906"/>
                <a:gd name="connsiteX2" fmla="*/ 457199 w 916461"/>
                <a:gd name="connsiteY2" fmla="*/ 0 h 923906"/>
                <a:gd name="connsiteX3" fmla="*/ 652259 w 916461"/>
                <a:gd name="connsiteY3" fmla="*/ 223173 h 923906"/>
                <a:gd name="connsiteX4" fmla="*/ 914398 w 916461"/>
                <a:gd name="connsiteY4" fmla="*/ 349269 h 923906"/>
                <a:gd name="connsiteX5" fmla="*/ 772813 w 916461"/>
                <a:gd name="connsiteY5" fmla="*/ 613293 h 923906"/>
                <a:gd name="connsiteX6" fmla="*/ 739764 w 916461"/>
                <a:gd name="connsiteY6" fmla="*/ 914398 h 923906"/>
                <a:gd name="connsiteX7" fmla="*/ 457199 w 916461"/>
                <a:gd name="connsiteY7" fmla="*/ 854400 h 923906"/>
                <a:gd name="connsiteX8" fmla="*/ 174634 w 916461"/>
                <a:gd name="connsiteY8" fmla="*/ 914398 h 923906"/>
                <a:gd name="connsiteX9" fmla="*/ 141585 w 916461"/>
                <a:gd name="connsiteY9" fmla="*/ 613293 h 923906"/>
                <a:gd name="connsiteX10" fmla="*/ 0 w 916461"/>
                <a:gd name="connsiteY10" fmla="*/ 349269 h 923906"/>
                <a:gd name="connsiteX0" fmla="*/ 2063 w 918524"/>
                <a:gd name="connsiteY0" fmla="*/ 349269 h 923906"/>
                <a:gd name="connsiteX1" fmla="*/ 264202 w 918524"/>
                <a:gd name="connsiteY1" fmla="*/ 223173 h 923906"/>
                <a:gd name="connsiteX2" fmla="*/ 459262 w 918524"/>
                <a:gd name="connsiteY2" fmla="*/ 0 h 923906"/>
                <a:gd name="connsiteX3" fmla="*/ 654322 w 918524"/>
                <a:gd name="connsiteY3" fmla="*/ 223173 h 923906"/>
                <a:gd name="connsiteX4" fmla="*/ 916461 w 918524"/>
                <a:gd name="connsiteY4" fmla="*/ 349269 h 923906"/>
                <a:gd name="connsiteX5" fmla="*/ 774876 w 918524"/>
                <a:gd name="connsiteY5" fmla="*/ 613293 h 923906"/>
                <a:gd name="connsiteX6" fmla="*/ 741827 w 918524"/>
                <a:gd name="connsiteY6" fmla="*/ 914398 h 923906"/>
                <a:gd name="connsiteX7" fmla="*/ 459262 w 918524"/>
                <a:gd name="connsiteY7" fmla="*/ 854400 h 923906"/>
                <a:gd name="connsiteX8" fmla="*/ 176697 w 918524"/>
                <a:gd name="connsiteY8" fmla="*/ 914398 h 923906"/>
                <a:gd name="connsiteX9" fmla="*/ 143648 w 918524"/>
                <a:gd name="connsiteY9" fmla="*/ 613293 h 923906"/>
                <a:gd name="connsiteX10" fmla="*/ 2063 w 918524"/>
                <a:gd name="connsiteY10" fmla="*/ 349269 h 923906"/>
                <a:gd name="connsiteX0" fmla="*/ 2063 w 918524"/>
                <a:gd name="connsiteY0" fmla="*/ 349269 h 923906"/>
                <a:gd name="connsiteX1" fmla="*/ 264202 w 918524"/>
                <a:gd name="connsiteY1" fmla="*/ 223173 h 923906"/>
                <a:gd name="connsiteX2" fmla="*/ 459262 w 918524"/>
                <a:gd name="connsiteY2" fmla="*/ 0 h 923906"/>
                <a:gd name="connsiteX3" fmla="*/ 654322 w 918524"/>
                <a:gd name="connsiteY3" fmla="*/ 223173 h 923906"/>
                <a:gd name="connsiteX4" fmla="*/ 916461 w 918524"/>
                <a:gd name="connsiteY4" fmla="*/ 349269 h 923906"/>
                <a:gd name="connsiteX5" fmla="*/ 774876 w 918524"/>
                <a:gd name="connsiteY5" fmla="*/ 613293 h 923906"/>
                <a:gd name="connsiteX6" fmla="*/ 741827 w 918524"/>
                <a:gd name="connsiteY6" fmla="*/ 914398 h 923906"/>
                <a:gd name="connsiteX7" fmla="*/ 459262 w 918524"/>
                <a:gd name="connsiteY7" fmla="*/ 854400 h 923906"/>
                <a:gd name="connsiteX8" fmla="*/ 176697 w 918524"/>
                <a:gd name="connsiteY8" fmla="*/ 914398 h 923906"/>
                <a:gd name="connsiteX9" fmla="*/ 143648 w 918524"/>
                <a:gd name="connsiteY9" fmla="*/ 613293 h 923906"/>
                <a:gd name="connsiteX10" fmla="*/ 2063 w 918524"/>
                <a:gd name="connsiteY10" fmla="*/ 349269 h 923906"/>
                <a:gd name="connsiteX0" fmla="*/ 2063 w 918524"/>
                <a:gd name="connsiteY0" fmla="*/ 349269 h 923906"/>
                <a:gd name="connsiteX1" fmla="*/ 264202 w 918524"/>
                <a:gd name="connsiteY1" fmla="*/ 223173 h 923906"/>
                <a:gd name="connsiteX2" fmla="*/ 459262 w 918524"/>
                <a:gd name="connsiteY2" fmla="*/ 0 h 923906"/>
                <a:gd name="connsiteX3" fmla="*/ 654322 w 918524"/>
                <a:gd name="connsiteY3" fmla="*/ 223173 h 923906"/>
                <a:gd name="connsiteX4" fmla="*/ 916461 w 918524"/>
                <a:gd name="connsiteY4" fmla="*/ 349269 h 923906"/>
                <a:gd name="connsiteX5" fmla="*/ 774876 w 918524"/>
                <a:gd name="connsiteY5" fmla="*/ 613293 h 923906"/>
                <a:gd name="connsiteX6" fmla="*/ 741827 w 918524"/>
                <a:gd name="connsiteY6" fmla="*/ 914398 h 923906"/>
                <a:gd name="connsiteX7" fmla="*/ 459262 w 918524"/>
                <a:gd name="connsiteY7" fmla="*/ 854400 h 923906"/>
                <a:gd name="connsiteX8" fmla="*/ 176697 w 918524"/>
                <a:gd name="connsiteY8" fmla="*/ 914398 h 923906"/>
                <a:gd name="connsiteX9" fmla="*/ 143648 w 918524"/>
                <a:gd name="connsiteY9" fmla="*/ 613293 h 923906"/>
                <a:gd name="connsiteX10" fmla="*/ 2063 w 918524"/>
                <a:gd name="connsiteY10" fmla="*/ 349269 h 923906"/>
                <a:gd name="connsiteX0" fmla="*/ 2063 w 918524"/>
                <a:gd name="connsiteY0" fmla="*/ 349269 h 923906"/>
                <a:gd name="connsiteX1" fmla="*/ 264202 w 918524"/>
                <a:gd name="connsiteY1" fmla="*/ 223173 h 923906"/>
                <a:gd name="connsiteX2" fmla="*/ 459262 w 918524"/>
                <a:gd name="connsiteY2" fmla="*/ 0 h 923906"/>
                <a:gd name="connsiteX3" fmla="*/ 654322 w 918524"/>
                <a:gd name="connsiteY3" fmla="*/ 223173 h 923906"/>
                <a:gd name="connsiteX4" fmla="*/ 916461 w 918524"/>
                <a:gd name="connsiteY4" fmla="*/ 349269 h 923906"/>
                <a:gd name="connsiteX5" fmla="*/ 774876 w 918524"/>
                <a:gd name="connsiteY5" fmla="*/ 613293 h 923906"/>
                <a:gd name="connsiteX6" fmla="*/ 741827 w 918524"/>
                <a:gd name="connsiteY6" fmla="*/ 914398 h 923906"/>
                <a:gd name="connsiteX7" fmla="*/ 459262 w 918524"/>
                <a:gd name="connsiteY7" fmla="*/ 854400 h 923906"/>
                <a:gd name="connsiteX8" fmla="*/ 176697 w 918524"/>
                <a:gd name="connsiteY8" fmla="*/ 914398 h 923906"/>
                <a:gd name="connsiteX9" fmla="*/ 143648 w 918524"/>
                <a:gd name="connsiteY9" fmla="*/ 613293 h 923906"/>
                <a:gd name="connsiteX10" fmla="*/ 2063 w 918524"/>
                <a:gd name="connsiteY10" fmla="*/ 349269 h 9239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918524" h="923906">
                  <a:moveTo>
                    <a:pt x="2063" y="349269"/>
                  </a:moveTo>
                  <a:cubicBezTo>
                    <a:pt x="22155" y="284249"/>
                    <a:pt x="188002" y="281384"/>
                    <a:pt x="264202" y="223173"/>
                  </a:cubicBezTo>
                  <a:cubicBezTo>
                    <a:pt x="340402" y="164962"/>
                    <a:pt x="394242" y="0"/>
                    <a:pt x="459262" y="0"/>
                  </a:cubicBezTo>
                  <a:cubicBezTo>
                    <a:pt x="524282" y="0"/>
                    <a:pt x="578122" y="164962"/>
                    <a:pt x="654322" y="223173"/>
                  </a:cubicBezTo>
                  <a:cubicBezTo>
                    <a:pt x="730522" y="281384"/>
                    <a:pt x="896369" y="284249"/>
                    <a:pt x="916461" y="349269"/>
                  </a:cubicBezTo>
                  <a:cubicBezTo>
                    <a:pt x="936553" y="414289"/>
                    <a:pt x="803982" y="519105"/>
                    <a:pt x="774876" y="613293"/>
                  </a:cubicBezTo>
                  <a:cubicBezTo>
                    <a:pt x="745770" y="707481"/>
                    <a:pt x="794429" y="874213"/>
                    <a:pt x="741827" y="914398"/>
                  </a:cubicBezTo>
                  <a:cubicBezTo>
                    <a:pt x="689225" y="954583"/>
                    <a:pt x="553450" y="854400"/>
                    <a:pt x="459262" y="854400"/>
                  </a:cubicBezTo>
                  <a:cubicBezTo>
                    <a:pt x="365074" y="874399"/>
                    <a:pt x="257367" y="928196"/>
                    <a:pt x="176697" y="914398"/>
                  </a:cubicBezTo>
                  <a:cubicBezTo>
                    <a:pt x="96027" y="900600"/>
                    <a:pt x="172754" y="707481"/>
                    <a:pt x="143648" y="613293"/>
                  </a:cubicBezTo>
                  <a:cubicBezTo>
                    <a:pt x="114542" y="519105"/>
                    <a:pt x="-18029" y="414289"/>
                    <a:pt x="2063" y="349269"/>
                  </a:cubicBezTo>
                  <a:close/>
                </a:path>
              </a:pathLst>
            </a:custGeom>
            <a:solidFill>
              <a:schemeClr val="bg1"/>
            </a:solidFill>
            <a:ln w="15875">
              <a:noFill/>
            </a:ln>
            <a:effectLst>
              <a:outerShdw blurRad="76200" dist="50800" dir="5400000" algn="t" rotWithShape="0">
                <a:prstClr val="black">
                  <a:alpha val="16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700" dirty="0">
                <a:latin typeface="Calibri" panose="020F0502020204030204" pitchFamily="34" charset="0"/>
              </a:endParaRPr>
            </a:p>
          </p:txBody>
        </p:sp>
        <p:grpSp>
          <p:nvGrpSpPr>
            <p:cNvPr id="10" name="组合 77">
              <a:extLst>
                <a:ext uri="{FF2B5EF4-FFF2-40B4-BE49-F238E27FC236}">
                  <a16:creationId xmlns:a16="http://schemas.microsoft.com/office/drawing/2014/main" id="{AAAC546B-018F-0C50-CA7F-876C45EF9BC3}"/>
                </a:ext>
              </a:extLst>
            </p:cNvPr>
            <p:cNvGrpSpPr/>
            <p:nvPr/>
          </p:nvGrpSpPr>
          <p:grpSpPr>
            <a:xfrm>
              <a:off x="10646778" y="4762829"/>
              <a:ext cx="749726" cy="728735"/>
              <a:chOff x="11012539" y="4493889"/>
              <a:chExt cx="749726" cy="728735"/>
            </a:xfrm>
          </p:grpSpPr>
          <p:sp>
            <p:nvSpPr>
              <p:cNvPr id="11" name="五角星 2">
                <a:extLst>
                  <a:ext uri="{FF2B5EF4-FFF2-40B4-BE49-F238E27FC236}">
                    <a16:creationId xmlns:a16="http://schemas.microsoft.com/office/drawing/2014/main" id="{78BFF302-04FA-CC10-5E16-91F76E676D26}"/>
                  </a:ext>
                </a:extLst>
              </p:cNvPr>
              <p:cNvSpPr/>
              <p:nvPr/>
            </p:nvSpPr>
            <p:spPr>
              <a:xfrm rot="20227648" flipH="1">
                <a:off x="11012539" y="4493889"/>
                <a:ext cx="749726" cy="728735"/>
              </a:xfrm>
              <a:custGeom>
                <a:avLst/>
                <a:gdLst>
                  <a:gd name="connsiteX0" fmla="*/ 1 w 914400"/>
                  <a:gd name="connsiteY0" fmla="*/ 349269 h 914400"/>
                  <a:gd name="connsiteX1" fmla="*/ 262140 w 914400"/>
                  <a:gd name="connsiteY1" fmla="*/ 223173 h 914400"/>
                  <a:gd name="connsiteX2" fmla="*/ 457200 w 914400"/>
                  <a:gd name="connsiteY2" fmla="*/ 0 h 914400"/>
                  <a:gd name="connsiteX3" fmla="*/ 652260 w 914400"/>
                  <a:gd name="connsiteY3" fmla="*/ 223173 h 914400"/>
                  <a:gd name="connsiteX4" fmla="*/ 914399 w 914400"/>
                  <a:gd name="connsiteY4" fmla="*/ 349269 h 914400"/>
                  <a:gd name="connsiteX5" fmla="*/ 772814 w 914400"/>
                  <a:gd name="connsiteY5" fmla="*/ 613293 h 914400"/>
                  <a:gd name="connsiteX6" fmla="*/ 739765 w 914400"/>
                  <a:gd name="connsiteY6" fmla="*/ 914398 h 914400"/>
                  <a:gd name="connsiteX7" fmla="*/ 457200 w 914400"/>
                  <a:gd name="connsiteY7" fmla="*/ 854400 h 914400"/>
                  <a:gd name="connsiteX8" fmla="*/ 174635 w 914400"/>
                  <a:gd name="connsiteY8" fmla="*/ 914398 h 914400"/>
                  <a:gd name="connsiteX9" fmla="*/ 141586 w 914400"/>
                  <a:gd name="connsiteY9" fmla="*/ 613293 h 914400"/>
                  <a:gd name="connsiteX10" fmla="*/ 1 w 914400"/>
                  <a:gd name="connsiteY10" fmla="*/ 349269 h 914400"/>
                  <a:gd name="connsiteX0" fmla="*/ 0 w 914398"/>
                  <a:gd name="connsiteY0" fmla="*/ 349269 h 923906"/>
                  <a:gd name="connsiteX1" fmla="*/ 262139 w 914398"/>
                  <a:gd name="connsiteY1" fmla="*/ 223173 h 923906"/>
                  <a:gd name="connsiteX2" fmla="*/ 457199 w 914398"/>
                  <a:gd name="connsiteY2" fmla="*/ 0 h 923906"/>
                  <a:gd name="connsiteX3" fmla="*/ 652259 w 914398"/>
                  <a:gd name="connsiteY3" fmla="*/ 223173 h 923906"/>
                  <a:gd name="connsiteX4" fmla="*/ 914398 w 914398"/>
                  <a:gd name="connsiteY4" fmla="*/ 349269 h 923906"/>
                  <a:gd name="connsiteX5" fmla="*/ 772813 w 914398"/>
                  <a:gd name="connsiteY5" fmla="*/ 613293 h 923906"/>
                  <a:gd name="connsiteX6" fmla="*/ 739764 w 914398"/>
                  <a:gd name="connsiteY6" fmla="*/ 914398 h 923906"/>
                  <a:gd name="connsiteX7" fmla="*/ 457199 w 914398"/>
                  <a:gd name="connsiteY7" fmla="*/ 854400 h 923906"/>
                  <a:gd name="connsiteX8" fmla="*/ 174634 w 914398"/>
                  <a:gd name="connsiteY8" fmla="*/ 914398 h 923906"/>
                  <a:gd name="connsiteX9" fmla="*/ 141585 w 914398"/>
                  <a:gd name="connsiteY9" fmla="*/ 613293 h 923906"/>
                  <a:gd name="connsiteX10" fmla="*/ 0 w 914398"/>
                  <a:gd name="connsiteY10" fmla="*/ 349269 h 923906"/>
                  <a:gd name="connsiteX0" fmla="*/ 0 w 916461"/>
                  <a:gd name="connsiteY0" fmla="*/ 349269 h 923906"/>
                  <a:gd name="connsiteX1" fmla="*/ 262139 w 916461"/>
                  <a:gd name="connsiteY1" fmla="*/ 223173 h 923906"/>
                  <a:gd name="connsiteX2" fmla="*/ 457199 w 916461"/>
                  <a:gd name="connsiteY2" fmla="*/ 0 h 923906"/>
                  <a:gd name="connsiteX3" fmla="*/ 652259 w 916461"/>
                  <a:gd name="connsiteY3" fmla="*/ 223173 h 923906"/>
                  <a:gd name="connsiteX4" fmla="*/ 914398 w 916461"/>
                  <a:gd name="connsiteY4" fmla="*/ 349269 h 923906"/>
                  <a:gd name="connsiteX5" fmla="*/ 772813 w 916461"/>
                  <a:gd name="connsiteY5" fmla="*/ 613293 h 923906"/>
                  <a:gd name="connsiteX6" fmla="*/ 739764 w 916461"/>
                  <a:gd name="connsiteY6" fmla="*/ 914398 h 923906"/>
                  <a:gd name="connsiteX7" fmla="*/ 457199 w 916461"/>
                  <a:gd name="connsiteY7" fmla="*/ 854400 h 923906"/>
                  <a:gd name="connsiteX8" fmla="*/ 174634 w 916461"/>
                  <a:gd name="connsiteY8" fmla="*/ 914398 h 923906"/>
                  <a:gd name="connsiteX9" fmla="*/ 141585 w 916461"/>
                  <a:gd name="connsiteY9" fmla="*/ 613293 h 923906"/>
                  <a:gd name="connsiteX10" fmla="*/ 0 w 916461"/>
                  <a:gd name="connsiteY10" fmla="*/ 349269 h 923906"/>
                  <a:gd name="connsiteX0" fmla="*/ 0 w 916461"/>
                  <a:gd name="connsiteY0" fmla="*/ 349269 h 923906"/>
                  <a:gd name="connsiteX1" fmla="*/ 262139 w 916461"/>
                  <a:gd name="connsiteY1" fmla="*/ 223173 h 923906"/>
                  <a:gd name="connsiteX2" fmla="*/ 457199 w 916461"/>
                  <a:gd name="connsiteY2" fmla="*/ 0 h 923906"/>
                  <a:gd name="connsiteX3" fmla="*/ 652259 w 916461"/>
                  <a:gd name="connsiteY3" fmla="*/ 223173 h 923906"/>
                  <a:gd name="connsiteX4" fmla="*/ 914398 w 916461"/>
                  <a:gd name="connsiteY4" fmla="*/ 349269 h 923906"/>
                  <a:gd name="connsiteX5" fmla="*/ 772813 w 916461"/>
                  <a:gd name="connsiteY5" fmla="*/ 613293 h 923906"/>
                  <a:gd name="connsiteX6" fmla="*/ 739764 w 916461"/>
                  <a:gd name="connsiteY6" fmla="*/ 914398 h 923906"/>
                  <a:gd name="connsiteX7" fmla="*/ 457199 w 916461"/>
                  <a:gd name="connsiteY7" fmla="*/ 854400 h 923906"/>
                  <a:gd name="connsiteX8" fmla="*/ 174634 w 916461"/>
                  <a:gd name="connsiteY8" fmla="*/ 914398 h 923906"/>
                  <a:gd name="connsiteX9" fmla="*/ 141585 w 916461"/>
                  <a:gd name="connsiteY9" fmla="*/ 613293 h 923906"/>
                  <a:gd name="connsiteX10" fmla="*/ 0 w 916461"/>
                  <a:gd name="connsiteY10" fmla="*/ 349269 h 923906"/>
                  <a:gd name="connsiteX0" fmla="*/ 2063 w 918524"/>
                  <a:gd name="connsiteY0" fmla="*/ 349269 h 923906"/>
                  <a:gd name="connsiteX1" fmla="*/ 264202 w 918524"/>
                  <a:gd name="connsiteY1" fmla="*/ 223173 h 923906"/>
                  <a:gd name="connsiteX2" fmla="*/ 459262 w 918524"/>
                  <a:gd name="connsiteY2" fmla="*/ 0 h 923906"/>
                  <a:gd name="connsiteX3" fmla="*/ 654322 w 918524"/>
                  <a:gd name="connsiteY3" fmla="*/ 223173 h 923906"/>
                  <a:gd name="connsiteX4" fmla="*/ 916461 w 918524"/>
                  <a:gd name="connsiteY4" fmla="*/ 349269 h 923906"/>
                  <a:gd name="connsiteX5" fmla="*/ 774876 w 918524"/>
                  <a:gd name="connsiteY5" fmla="*/ 613293 h 923906"/>
                  <a:gd name="connsiteX6" fmla="*/ 741827 w 918524"/>
                  <a:gd name="connsiteY6" fmla="*/ 914398 h 923906"/>
                  <a:gd name="connsiteX7" fmla="*/ 459262 w 918524"/>
                  <a:gd name="connsiteY7" fmla="*/ 854400 h 923906"/>
                  <a:gd name="connsiteX8" fmla="*/ 176697 w 918524"/>
                  <a:gd name="connsiteY8" fmla="*/ 914398 h 923906"/>
                  <a:gd name="connsiteX9" fmla="*/ 143648 w 918524"/>
                  <a:gd name="connsiteY9" fmla="*/ 613293 h 923906"/>
                  <a:gd name="connsiteX10" fmla="*/ 2063 w 918524"/>
                  <a:gd name="connsiteY10" fmla="*/ 349269 h 923906"/>
                  <a:gd name="connsiteX0" fmla="*/ 2063 w 918524"/>
                  <a:gd name="connsiteY0" fmla="*/ 349269 h 923906"/>
                  <a:gd name="connsiteX1" fmla="*/ 264202 w 918524"/>
                  <a:gd name="connsiteY1" fmla="*/ 223173 h 923906"/>
                  <a:gd name="connsiteX2" fmla="*/ 459262 w 918524"/>
                  <a:gd name="connsiteY2" fmla="*/ 0 h 923906"/>
                  <a:gd name="connsiteX3" fmla="*/ 654322 w 918524"/>
                  <a:gd name="connsiteY3" fmla="*/ 223173 h 923906"/>
                  <a:gd name="connsiteX4" fmla="*/ 916461 w 918524"/>
                  <a:gd name="connsiteY4" fmla="*/ 349269 h 923906"/>
                  <a:gd name="connsiteX5" fmla="*/ 774876 w 918524"/>
                  <a:gd name="connsiteY5" fmla="*/ 613293 h 923906"/>
                  <a:gd name="connsiteX6" fmla="*/ 741827 w 918524"/>
                  <a:gd name="connsiteY6" fmla="*/ 914398 h 923906"/>
                  <a:gd name="connsiteX7" fmla="*/ 459262 w 918524"/>
                  <a:gd name="connsiteY7" fmla="*/ 854400 h 923906"/>
                  <a:gd name="connsiteX8" fmla="*/ 176697 w 918524"/>
                  <a:gd name="connsiteY8" fmla="*/ 914398 h 923906"/>
                  <a:gd name="connsiteX9" fmla="*/ 143648 w 918524"/>
                  <a:gd name="connsiteY9" fmla="*/ 613293 h 923906"/>
                  <a:gd name="connsiteX10" fmla="*/ 2063 w 918524"/>
                  <a:gd name="connsiteY10" fmla="*/ 349269 h 923906"/>
                  <a:gd name="connsiteX0" fmla="*/ 2063 w 918524"/>
                  <a:gd name="connsiteY0" fmla="*/ 349269 h 923906"/>
                  <a:gd name="connsiteX1" fmla="*/ 264202 w 918524"/>
                  <a:gd name="connsiteY1" fmla="*/ 223173 h 923906"/>
                  <a:gd name="connsiteX2" fmla="*/ 459262 w 918524"/>
                  <a:gd name="connsiteY2" fmla="*/ 0 h 923906"/>
                  <a:gd name="connsiteX3" fmla="*/ 654322 w 918524"/>
                  <a:gd name="connsiteY3" fmla="*/ 223173 h 923906"/>
                  <a:gd name="connsiteX4" fmla="*/ 916461 w 918524"/>
                  <a:gd name="connsiteY4" fmla="*/ 349269 h 923906"/>
                  <a:gd name="connsiteX5" fmla="*/ 774876 w 918524"/>
                  <a:gd name="connsiteY5" fmla="*/ 613293 h 923906"/>
                  <a:gd name="connsiteX6" fmla="*/ 741827 w 918524"/>
                  <a:gd name="connsiteY6" fmla="*/ 914398 h 923906"/>
                  <a:gd name="connsiteX7" fmla="*/ 459262 w 918524"/>
                  <a:gd name="connsiteY7" fmla="*/ 854400 h 923906"/>
                  <a:gd name="connsiteX8" fmla="*/ 176697 w 918524"/>
                  <a:gd name="connsiteY8" fmla="*/ 914398 h 923906"/>
                  <a:gd name="connsiteX9" fmla="*/ 143648 w 918524"/>
                  <a:gd name="connsiteY9" fmla="*/ 613293 h 923906"/>
                  <a:gd name="connsiteX10" fmla="*/ 2063 w 918524"/>
                  <a:gd name="connsiteY10" fmla="*/ 349269 h 923906"/>
                  <a:gd name="connsiteX0" fmla="*/ 2063 w 918524"/>
                  <a:gd name="connsiteY0" fmla="*/ 349269 h 923906"/>
                  <a:gd name="connsiteX1" fmla="*/ 264202 w 918524"/>
                  <a:gd name="connsiteY1" fmla="*/ 223173 h 923906"/>
                  <a:gd name="connsiteX2" fmla="*/ 459262 w 918524"/>
                  <a:gd name="connsiteY2" fmla="*/ 0 h 923906"/>
                  <a:gd name="connsiteX3" fmla="*/ 654322 w 918524"/>
                  <a:gd name="connsiteY3" fmla="*/ 223173 h 923906"/>
                  <a:gd name="connsiteX4" fmla="*/ 916461 w 918524"/>
                  <a:gd name="connsiteY4" fmla="*/ 349269 h 923906"/>
                  <a:gd name="connsiteX5" fmla="*/ 774876 w 918524"/>
                  <a:gd name="connsiteY5" fmla="*/ 613293 h 923906"/>
                  <a:gd name="connsiteX6" fmla="*/ 741827 w 918524"/>
                  <a:gd name="connsiteY6" fmla="*/ 914398 h 923906"/>
                  <a:gd name="connsiteX7" fmla="*/ 459262 w 918524"/>
                  <a:gd name="connsiteY7" fmla="*/ 854400 h 923906"/>
                  <a:gd name="connsiteX8" fmla="*/ 176697 w 918524"/>
                  <a:gd name="connsiteY8" fmla="*/ 914398 h 923906"/>
                  <a:gd name="connsiteX9" fmla="*/ 143648 w 918524"/>
                  <a:gd name="connsiteY9" fmla="*/ 613293 h 923906"/>
                  <a:gd name="connsiteX10" fmla="*/ 2063 w 918524"/>
                  <a:gd name="connsiteY10" fmla="*/ 349269 h 9239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918524" h="923906">
                    <a:moveTo>
                      <a:pt x="2063" y="349269"/>
                    </a:moveTo>
                    <a:cubicBezTo>
                      <a:pt x="22155" y="284249"/>
                      <a:pt x="188002" y="281384"/>
                      <a:pt x="264202" y="223173"/>
                    </a:cubicBezTo>
                    <a:cubicBezTo>
                      <a:pt x="340402" y="164962"/>
                      <a:pt x="394242" y="0"/>
                      <a:pt x="459262" y="0"/>
                    </a:cubicBezTo>
                    <a:cubicBezTo>
                      <a:pt x="524282" y="0"/>
                      <a:pt x="578122" y="164962"/>
                      <a:pt x="654322" y="223173"/>
                    </a:cubicBezTo>
                    <a:cubicBezTo>
                      <a:pt x="730522" y="281384"/>
                      <a:pt x="896369" y="284249"/>
                      <a:pt x="916461" y="349269"/>
                    </a:cubicBezTo>
                    <a:cubicBezTo>
                      <a:pt x="936553" y="414289"/>
                      <a:pt x="803982" y="519105"/>
                      <a:pt x="774876" y="613293"/>
                    </a:cubicBezTo>
                    <a:cubicBezTo>
                      <a:pt x="745770" y="707481"/>
                      <a:pt x="794429" y="874213"/>
                      <a:pt x="741827" y="914398"/>
                    </a:cubicBezTo>
                    <a:cubicBezTo>
                      <a:pt x="689225" y="954583"/>
                      <a:pt x="553450" y="854400"/>
                      <a:pt x="459262" y="854400"/>
                    </a:cubicBezTo>
                    <a:cubicBezTo>
                      <a:pt x="365074" y="874399"/>
                      <a:pt x="257367" y="928196"/>
                      <a:pt x="176697" y="914398"/>
                    </a:cubicBezTo>
                    <a:cubicBezTo>
                      <a:pt x="96027" y="900600"/>
                      <a:pt x="172754" y="707481"/>
                      <a:pt x="143648" y="613293"/>
                    </a:cubicBezTo>
                    <a:cubicBezTo>
                      <a:pt x="114542" y="519105"/>
                      <a:pt x="-18029" y="414289"/>
                      <a:pt x="2063" y="349269"/>
                    </a:cubicBezTo>
                    <a:close/>
                  </a:path>
                </a:pathLst>
              </a:custGeom>
              <a:solidFill>
                <a:srgbClr val="FFFF00"/>
              </a:solidFill>
              <a:ln w="15875">
                <a:solidFill>
                  <a:srgbClr val="FFFF00"/>
                </a:solidFill>
              </a:ln>
              <a:effectLst>
                <a:innerShdw blurRad="292100">
                  <a:srgbClr val="FFC000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700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2" name="五角星 2">
                <a:extLst>
                  <a:ext uri="{FF2B5EF4-FFF2-40B4-BE49-F238E27FC236}">
                    <a16:creationId xmlns:a16="http://schemas.microsoft.com/office/drawing/2014/main" id="{3223328A-05B7-EAA4-94DC-2755F803F57F}"/>
                  </a:ext>
                </a:extLst>
              </p:cNvPr>
              <p:cNvSpPr/>
              <p:nvPr/>
            </p:nvSpPr>
            <p:spPr>
              <a:xfrm rot="20424262">
                <a:off x="11046365" y="4655056"/>
                <a:ext cx="290576" cy="221980"/>
              </a:xfrm>
              <a:custGeom>
                <a:avLst/>
                <a:gdLst>
                  <a:gd name="connsiteX0" fmla="*/ 1 w 914400"/>
                  <a:gd name="connsiteY0" fmla="*/ 349269 h 914400"/>
                  <a:gd name="connsiteX1" fmla="*/ 262140 w 914400"/>
                  <a:gd name="connsiteY1" fmla="*/ 223173 h 914400"/>
                  <a:gd name="connsiteX2" fmla="*/ 457200 w 914400"/>
                  <a:gd name="connsiteY2" fmla="*/ 0 h 914400"/>
                  <a:gd name="connsiteX3" fmla="*/ 652260 w 914400"/>
                  <a:gd name="connsiteY3" fmla="*/ 223173 h 914400"/>
                  <a:gd name="connsiteX4" fmla="*/ 914399 w 914400"/>
                  <a:gd name="connsiteY4" fmla="*/ 349269 h 914400"/>
                  <a:gd name="connsiteX5" fmla="*/ 772814 w 914400"/>
                  <a:gd name="connsiteY5" fmla="*/ 613293 h 914400"/>
                  <a:gd name="connsiteX6" fmla="*/ 739765 w 914400"/>
                  <a:gd name="connsiteY6" fmla="*/ 914398 h 914400"/>
                  <a:gd name="connsiteX7" fmla="*/ 457200 w 914400"/>
                  <a:gd name="connsiteY7" fmla="*/ 854400 h 914400"/>
                  <a:gd name="connsiteX8" fmla="*/ 174635 w 914400"/>
                  <a:gd name="connsiteY8" fmla="*/ 914398 h 914400"/>
                  <a:gd name="connsiteX9" fmla="*/ 141586 w 914400"/>
                  <a:gd name="connsiteY9" fmla="*/ 613293 h 914400"/>
                  <a:gd name="connsiteX10" fmla="*/ 1 w 914400"/>
                  <a:gd name="connsiteY10" fmla="*/ 349269 h 914400"/>
                  <a:gd name="connsiteX0" fmla="*/ 0 w 914398"/>
                  <a:gd name="connsiteY0" fmla="*/ 349269 h 923906"/>
                  <a:gd name="connsiteX1" fmla="*/ 262139 w 914398"/>
                  <a:gd name="connsiteY1" fmla="*/ 223173 h 923906"/>
                  <a:gd name="connsiteX2" fmla="*/ 457199 w 914398"/>
                  <a:gd name="connsiteY2" fmla="*/ 0 h 923906"/>
                  <a:gd name="connsiteX3" fmla="*/ 652259 w 914398"/>
                  <a:gd name="connsiteY3" fmla="*/ 223173 h 923906"/>
                  <a:gd name="connsiteX4" fmla="*/ 914398 w 914398"/>
                  <a:gd name="connsiteY4" fmla="*/ 349269 h 923906"/>
                  <a:gd name="connsiteX5" fmla="*/ 772813 w 914398"/>
                  <a:gd name="connsiteY5" fmla="*/ 613293 h 923906"/>
                  <a:gd name="connsiteX6" fmla="*/ 739764 w 914398"/>
                  <a:gd name="connsiteY6" fmla="*/ 914398 h 923906"/>
                  <a:gd name="connsiteX7" fmla="*/ 457199 w 914398"/>
                  <a:gd name="connsiteY7" fmla="*/ 854400 h 923906"/>
                  <a:gd name="connsiteX8" fmla="*/ 174634 w 914398"/>
                  <a:gd name="connsiteY8" fmla="*/ 914398 h 923906"/>
                  <a:gd name="connsiteX9" fmla="*/ 141585 w 914398"/>
                  <a:gd name="connsiteY9" fmla="*/ 613293 h 923906"/>
                  <a:gd name="connsiteX10" fmla="*/ 0 w 914398"/>
                  <a:gd name="connsiteY10" fmla="*/ 349269 h 923906"/>
                  <a:gd name="connsiteX0" fmla="*/ 0 w 916461"/>
                  <a:gd name="connsiteY0" fmla="*/ 349269 h 923906"/>
                  <a:gd name="connsiteX1" fmla="*/ 262139 w 916461"/>
                  <a:gd name="connsiteY1" fmla="*/ 223173 h 923906"/>
                  <a:gd name="connsiteX2" fmla="*/ 457199 w 916461"/>
                  <a:gd name="connsiteY2" fmla="*/ 0 h 923906"/>
                  <a:gd name="connsiteX3" fmla="*/ 652259 w 916461"/>
                  <a:gd name="connsiteY3" fmla="*/ 223173 h 923906"/>
                  <a:gd name="connsiteX4" fmla="*/ 914398 w 916461"/>
                  <a:gd name="connsiteY4" fmla="*/ 349269 h 923906"/>
                  <a:gd name="connsiteX5" fmla="*/ 772813 w 916461"/>
                  <a:gd name="connsiteY5" fmla="*/ 613293 h 923906"/>
                  <a:gd name="connsiteX6" fmla="*/ 739764 w 916461"/>
                  <a:gd name="connsiteY6" fmla="*/ 914398 h 923906"/>
                  <a:gd name="connsiteX7" fmla="*/ 457199 w 916461"/>
                  <a:gd name="connsiteY7" fmla="*/ 854400 h 923906"/>
                  <a:gd name="connsiteX8" fmla="*/ 174634 w 916461"/>
                  <a:gd name="connsiteY8" fmla="*/ 914398 h 923906"/>
                  <a:gd name="connsiteX9" fmla="*/ 141585 w 916461"/>
                  <a:gd name="connsiteY9" fmla="*/ 613293 h 923906"/>
                  <a:gd name="connsiteX10" fmla="*/ 0 w 916461"/>
                  <a:gd name="connsiteY10" fmla="*/ 349269 h 923906"/>
                  <a:gd name="connsiteX0" fmla="*/ 0 w 916461"/>
                  <a:gd name="connsiteY0" fmla="*/ 349269 h 923906"/>
                  <a:gd name="connsiteX1" fmla="*/ 262139 w 916461"/>
                  <a:gd name="connsiteY1" fmla="*/ 223173 h 923906"/>
                  <a:gd name="connsiteX2" fmla="*/ 457199 w 916461"/>
                  <a:gd name="connsiteY2" fmla="*/ 0 h 923906"/>
                  <a:gd name="connsiteX3" fmla="*/ 652259 w 916461"/>
                  <a:gd name="connsiteY3" fmla="*/ 223173 h 923906"/>
                  <a:gd name="connsiteX4" fmla="*/ 914398 w 916461"/>
                  <a:gd name="connsiteY4" fmla="*/ 349269 h 923906"/>
                  <a:gd name="connsiteX5" fmla="*/ 772813 w 916461"/>
                  <a:gd name="connsiteY5" fmla="*/ 613293 h 923906"/>
                  <a:gd name="connsiteX6" fmla="*/ 739764 w 916461"/>
                  <a:gd name="connsiteY6" fmla="*/ 914398 h 923906"/>
                  <a:gd name="connsiteX7" fmla="*/ 457199 w 916461"/>
                  <a:gd name="connsiteY7" fmla="*/ 854400 h 923906"/>
                  <a:gd name="connsiteX8" fmla="*/ 174634 w 916461"/>
                  <a:gd name="connsiteY8" fmla="*/ 914398 h 923906"/>
                  <a:gd name="connsiteX9" fmla="*/ 141585 w 916461"/>
                  <a:gd name="connsiteY9" fmla="*/ 613293 h 923906"/>
                  <a:gd name="connsiteX10" fmla="*/ 0 w 916461"/>
                  <a:gd name="connsiteY10" fmla="*/ 349269 h 923906"/>
                  <a:gd name="connsiteX0" fmla="*/ 2063 w 918524"/>
                  <a:gd name="connsiteY0" fmla="*/ 349269 h 923906"/>
                  <a:gd name="connsiteX1" fmla="*/ 264202 w 918524"/>
                  <a:gd name="connsiteY1" fmla="*/ 223173 h 923906"/>
                  <a:gd name="connsiteX2" fmla="*/ 459262 w 918524"/>
                  <a:gd name="connsiteY2" fmla="*/ 0 h 923906"/>
                  <a:gd name="connsiteX3" fmla="*/ 654322 w 918524"/>
                  <a:gd name="connsiteY3" fmla="*/ 223173 h 923906"/>
                  <a:gd name="connsiteX4" fmla="*/ 916461 w 918524"/>
                  <a:gd name="connsiteY4" fmla="*/ 349269 h 923906"/>
                  <a:gd name="connsiteX5" fmla="*/ 774876 w 918524"/>
                  <a:gd name="connsiteY5" fmla="*/ 613293 h 923906"/>
                  <a:gd name="connsiteX6" fmla="*/ 741827 w 918524"/>
                  <a:gd name="connsiteY6" fmla="*/ 914398 h 923906"/>
                  <a:gd name="connsiteX7" fmla="*/ 459262 w 918524"/>
                  <a:gd name="connsiteY7" fmla="*/ 854400 h 923906"/>
                  <a:gd name="connsiteX8" fmla="*/ 176697 w 918524"/>
                  <a:gd name="connsiteY8" fmla="*/ 914398 h 923906"/>
                  <a:gd name="connsiteX9" fmla="*/ 143648 w 918524"/>
                  <a:gd name="connsiteY9" fmla="*/ 613293 h 923906"/>
                  <a:gd name="connsiteX10" fmla="*/ 2063 w 918524"/>
                  <a:gd name="connsiteY10" fmla="*/ 349269 h 923906"/>
                  <a:gd name="connsiteX0" fmla="*/ 2063 w 918524"/>
                  <a:gd name="connsiteY0" fmla="*/ 349269 h 923906"/>
                  <a:gd name="connsiteX1" fmla="*/ 264202 w 918524"/>
                  <a:gd name="connsiteY1" fmla="*/ 223173 h 923906"/>
                  <a:gd name="connsiteX2" fmla="*/ 459262 w 918524"/>
                  <a:gd name="connsiteY2" fmla="*/ 0 h 923906"/>
                  <a:gd name="connsiteX3" fmla="*/ 654322 w 918524"/>
                  <a:gd name="connsiteY3" fmla="*/ 223173 h 923906"/>
                  <a:gd name="connsiteX4" fmla="*/ 916461 w 918524"/>
                  <a:gd name="connsiteY4" fmla="*/ 349269 h 923906"/>
                  <a:gd name="connsiteX5" fmla="*/ 774876 w 918524"/>
                  <a:gd name="connsiteY5" fmla="*/ 613293 h 923906"/>
                  <a:gd name="connsiteX6" fmla="*/ 741827 w 918524"/>
                  <a:gd name="connsiteY6" fmla="*/ 914398 h 923906"/>
                  <a:gd name="connsiteX7" fmla="*/ 459262 w 918524"/>
                  <a:gd name="connsiteY7" fmla="*/ 854400 h 923906"/>
                  <a:gd name="connsiteX8" fmla="*/ 176697 w 918524"/>
                  <a:gd name="connsiteY8" fmla="*/ 914398 h 923906"/>
                  <a:gd name="connsiteX9" fmla="*/ 143648 w 918524"/>
                  <a:gd name="connsiteY9" fmla="*/ 613293 h 923906"/>
                  <a:gd name="connsiteX10" fmla="*/ 2063 w 918524"/>
                  <a:gd name="connsiteY10" fmla="*/ 349269 h 923906"/>
                  <a:gd name="connsiteX0" fmla="*/ 2063 w 918524"/>
                  <a:gd name="connsiteY0" fmla="*/ 349269 h 923906"/>
                  <a:gd name="connsiteX1" fmla="*/ 264202 w 918524"/>
                  <a:gd name="connsiteY1" fmla="*/ 223173 h 923906"/>
                  <a:gd name="connsiteX2" fmla="*/ 459262 w 918524"/>
                  <a:gd name="connsiteY2" fmla="*/ 0 h 923906"/>
                  <a:gd name="connsiteX3" fmla="*/ 654322 w 918524"/>
                  <a:gd name="connsiteY3" fmla="*/ 223173 h 923906"/>
                  <a:gd name="connsiteX4" fmla="*/ 916461 w 918524"/>
                  <a:gd name="connsiteY4" fmla="*/ 349269 h 923906"/>
                  <a:gd name="connsiteX5" fmla="*/ 774876 w 918524"/>
                  <a:gd name="connsiteY5" fmla="*/ 613293 h 923906"/>
                  <a:gd name="connsiteX6" fmla="*/ 741827 w 918524"/>
                  <a:gd name="connsiteY6" fmla="*/ 914398 h 923906"/>
                  <a:gd name="connsiteX7" fmla="*/ 459262 w 918524"/>
                  <a:gd name="connsiteY7" fmla="*/ 854400 h 923906"/>
                  <a:gd name="connsiteX8" fmla="*/ 176697 w 918524"/>
                  <a:gd name="connsiteY8" fmla="*/ 914398 h 923906"/>
                  <a:gd name="connsiteX9" fmla="*/ 143648 w 918524"/>
                  <a:gd name="connsiteY9" fmla="*/ 613293 h 923906"/>
                  <a:gd name="connsiteX10" fmla="*/ 2063 w 918524"/>
                  <a:gd name="connsiteY10" fmla="*/ 349269 h 923906"/>
                  <a:gd name="connsiteX0" fmla="*/ 2063 w 918524"/>
                  <a:gd name="connsiteY0" fmla="*/ 349269 h 923906"/>
                  <a:gd name="connsiteX1" fmla="*/ 264202 w 918524"/>
                  <a:gd name="connsiteY1" fmla="*/ 223173 h 923906"/>
                  <a:gd name="connsiteX2" fmla="*/ 459262 w 918524"/>
                  <a:gd name="connsiteY2" fmla="*/ 0 h 923906"/>
                  <a:gd name="connsiteX3" fmla="*/ 654322 w 918524"/>
                  <a:gd name="connsiteY3" fmla="*/ 223173 h 923906"/>
                  <a:gd name="connsiteX4" fmla="*/ 916461 w 918524"/>
                  <a:gd name="connsiteY4" fmla="*/ 349269 h 923906"/>
                  <a:gd name="connsiteX5" fmla="*/ 774876 w 918524"/>
                  <a:gd name="connsiteY5" fmla="*/ 613293 h 923906"/>
                  <a:gd name="connsiteX6" fmla="*/ 741827 w 918524"/>
                  <a:gd name="connsiteY6" fmla="*/ 914398 h 923906"/>
                  <a:gd name="connsiteX7" fmla="*/ 459262 w 918524"/>
                  <a:gd name="connsiteY7" fmla="*/ 854400 h 923906"/>
                  <a:gd name="connsiteX8" fmla="*/ 176697 w 918524"/>
                  <a:gd name="connsiteY8" fmla="*/ 914398 h 923906"/>
                  <a:gd name="connsiteX9" fmla="*/ 143648 w 918524"/>
                  <a:gd name="connsiteY9" fmla="*/ 613293 h 923906"/>
                  <a:gd name="connsiteX10" fmla="*/ 2063 w 918524"/>
                  <a:gd name="connsiteY10" fmla="*/ 349269 h 923906"/>
                  <a:gd name="connsiteX0" fmla="*/ 654322 w 918524"/>
                  <a:gd name="connsiteY0" fmla="*/ 223173 h 923906"/>
                  <a:gd name="connsiteX1" fmla="*/ 916461 w 918524"/>
                  <a:gd name="connsiteY1" fmla="*/ 349269 h 923906"/>
                  <a:gd name="connsiteX2" fmla="*/ 774876 w 918524"/>
                  <a:gd name="connsiteY2" fmla="*/ 613293 h 923906"/>
                  <a:gd name="connsiteX3" fmla="*/ 741827 w 918524"/>
                  <a:gd name="connsiteY3" fmla="*/ 914398 h 923906"/>
                  <a:gd name="connsiteX4" fmla="*/ 459262 w 918524"/>
                  <a:gd name="connsiteY4" fmla="*/ 854400 h 923906"/>
                  <a:gd name="connsiteX5" fmla="*/ 176697 w 918524"/>
                  <a:gd name="connsiteY5" fmla="*/ 914398 h 923906"/>
                  <a:gd name="connsiteX6" fmla="*/ 143648 w 918524"/>
                  <a:gd name="connsiteY6" fmla="*/ 613293 h 923906"/>
                  <a:gd name="connsiteX7" fmla="*/ 2063 w 918524"/>
                  <a:gd name="connsiteY7" fmla="*/ 349269 h 923906"/>
                  <a:gd name="connsiteX8" fmla="*/ 264202 w 918524"/>
                  <a:gd name="connsiteY8" fmla="*/ 223173 h 923906"/>
                  <a:gd name="connsiteX9" fmla="*/ 459262 w 918524"/>
                  <a:gd name="connsiteY9" fmla="*/ 0 h 923906"/>
                  <a:gd name="connsiteX10" fmla="*/ 715845 w 918524"/>
                  <a:gd name="connsiteY10" fmla="*/ 284696 h 923906"/>
                  <a:gd name="connsiteX0" fmla="*/ 916461 w 918524"/>
                  <a:gd name="connsiteY0" fmla="*/ 349269 h 923906"/>
                  <a:gd name="connsiteX1" fmla="*/ 774876 w 918524"/>
                  <a:gd name="connsiteY1" fmla="*/ 613293 h 923906"/>
                  <a:gd name="connsiteX2" fmla="*/ 741827 w 918524"/>
                  <a:gd name="connsiteY2" fmla="*/ 914398 h 923906"/>
                  <a:gd name="connsiteX3" fmla="*/ 459262 w 918524"/>
                  <a:gd name="connsiteY3" fmla="*/ 854400 h 923906"/>
                  <a:gd name="connsiteX4" fmla="*/ 176697 w 918524"/>
                  <a:gd name="connsiteY4" fmla="*/ 914398 h 923906"/>
                  <a:gd name="connsiteX5" fmla="*/ 143648 w 918524"/>
                  <a:gd name="connsiteY5" fmla="*/ 613293 h 923906"/>
                  <a:gd name="connsiteX6" fmla="*/ 2063 w 918524"/>
                  <a:gd name="connsiteY6" fmla="*/ 349269 h 923906"/>
                  <a:gd name="connsiteX7" fmla="*/ 264202 w 918524"/>
                  <a:gd name="connsiteY7" fmla="*/ 223173 h 923906"/>
                  <a:gd name="connsiteX8" fmla="*/ 459262 w 918524"/>
                  <a:gd name="connsiteY8" fmla="*/ 0 h 923906"/>
                  <a:gd name="connsiteX9" fmla="*/ 715845 w 918524"/>
                  <a:gd name="connsiteY9" fmla="*/ 284696 h 923906"/>
                  <a:gd name="connsiteX0" fmla="*/ 774876 w 774876"/>
                  <a:gd name="connsiteY0" fmla="*/ 613293 h 923906"/>
                  <a:gd name="connsiteX1" fmla="*/ 741827 w 774876"/>
                  <a:gd name="connsiteY1" fmla="*/ 914398 h 923906"/>
                  <a:gd name="connsiteX2" fmla="*/ 459262 w 774876"/>
                  <a:gd name="connsiteY2" fmla="*/ 854400 h 923906"/>
                  <a:gd name="connsiteX3" fmla="*/ 176697 w 774876"/>
                  <a:gd name="connsiteY3" fmla="*/ 914398 h 923906"/>
                  <a:gd name="connsiteX4" fmla="*/ 143648 w 774876"/>
                  <a:gd name="connsiteY4" fmla="*/ 613293 h 923906"/>
                  <a:gd name="connsiteX5" fmla="*/ 2063 w 774876"/>
                  <a:gd name="connsiteY5" fmla="*/ 349269 h 923906"/>
                  <a:gd name="connsiteX6" fmla="*/ 264202 w 774876"/>
                  <a:gd name="connsiteY6" fmla="*/ 223173 h 923906"/>
                  <a:gd name="connsiteX7" fmla="*/ 459262 w 774876"/>
                  <a:gd name="connsiteY7" fmla="*/ 0 h 923906"/>
                  <a:gd name="connsiteX8" fmla="*/ 715845 w 774876"/>
                  <a:gd name="connsiteY8" fmla="*/ 284696 h 923906"/>
                  <a:gd name="connsiteX0" fmla="*/ 741827 w 741827"/>
                  <a:gd name="connsiteY0" fmla="*/ 914398 h 923906"/>
                  <a:gd name="connsiteX1" fmla="*/ 459262 w 741827"/>
                  <a:gd name="connsiteY1" fmla="*/ 854400 h 923906"/>
                  <a:gd name="connsiteX2" fmla="*/ 176697 w 741827"/>
                  <a:gd name="connsiteY2" fmla="*/ 914398 h 923906"/>
                  <a:gd name="connsiteX3" fmla="*/ 143648 w 741827"/>
                  <a:gd name="connsiteY3" fmla="*/ 613293 h 923906"/>
                  <a:gd name="connsiteX4" fmla="*/ 2063 w 741827"/>
                  <a:gd name="connsiteY4" fmla="*/ 349269 h 923906"/>
                  <a:gd name="connsiteX5" fmla="*/ 264202 w 741827"/>
                  <a:gd name="connsiteY5" fmla="*/ 223173 h 923906"/>
                  <a:gd name="connsiteX6" fmla="*/ 459262 w 741827"/>
                  <a:gd name="connsiteY6" fmla="*/ 0 h 923906"/>
                  <a:gd name="connsiteX7" fmla="*/ 715845 w 741827"/>
                  <a:gd name="connsiteY7" fmla="*/ 284696 h 923906"/>
                  <a:gd name="connsiteX0" fmla="*/ 459262 w 715845"/>
                  <a:gd name="connsiteY0" fmla="*/ 854400 h 916632"/>
                  <a:gd name="connsiteX1" fmla="*/ 176697 w 715845"/>
                  <a:gd name="connsiteY1" fmla="*/ 914398 h 916632"/>
                  <a:gd name="connsiteX2" fmla="*/ 143648 w 715845"/>
                  <a:gd name="connsiteY2" fmla="*/ 613293 h 916632"/>
                  <a:gd name="connsiteX3" fmla="*/ 2063 w 715845"/>
                  <a:gd name="connsiteY3" fmla="*/ 349269 h 916632"/>
                  <a:gd name="connsiteX4" fmla="*/ 264202 w 715845"/>
                  <a:gd name="connsiteY4" fmla="*/ 223173 h 916632"/>
                  <a:gd name="connsiteX5" fmla="*/ 459262 w 715845"/>
                  <a:gd name="connsiteY5" fmla="*/ 0 h 916632"/>
                  <a:gd name="connsiteX6" fmla="*/ 715845 w 715845"/>
                  <a:gd name="connsiteY6" fmla="*/ 284696 h 916632"/>
                  <a:gd name="connsiteX0" fmla="*/ 176697 w 715845"/>
                  <a:gd name="connsiteY0" fmla="*/ 914398 h 914398"/>
                  <a:gd name="connsiteX1" fmla="*/ 143648 w 715845"/>
                  <a:gd name="connsiteY1" fmla="*/ 613293 h 914398"/>
                  <a:gd name="connsiteX2" fmla="*/ 2063 w 715845"/>
                  <a:gd name="connsiteY2" fmla="*/ 349269 h 914398"/>
                  <a:gd name="connsiteX3" fmla="*/ 264202 w 715845"/>
                  <a:gd name="connsiteY3" fmla="*/ 223173 h 914398"/>
                  <a:gd name="connsiteX4" fmla="*/ 459262 w 715845"/>
                  <a:gd name="connsiteY4" fmla="*/ 0 h 914398"/>
                  <a:gd name="connsiteX5" fmla="*/ 715845 w 715845"/>
                  <a:gd name="connsiteY5" fmla="*/ 284696 h 914398"/>
                  <a:gd name="connsiteX0" fmla="*/ 143648 w 715845"/>
                  <a:gd name="connsiteY0" fmla="*/ 613293 h 613293"/>
                  <a:gd name="connsiteX1" fmla="*/ 2063 w 715845"/>
                  <a:gd name="connsiteY1" fmla="*/ 349269 h 613293"/>
                  <a:gd name="connsiteX2" fmla="*/ 264202 w 715845"/>
                  <a:gd name="connsiteY2" fmla="*/ 223173 h 613293"/>
                  <a:gd name="connsiteX3" fmla="*/ 459262 w 715845"/>
                  <a:gd name="connsiteY3" fmla="*/ 0 h 613293"/>
                  <a:gd name="connsiteX4" fmla="*/ 715845 w 715845"/>
                  <a:gd name="connsiteY4" fmla="*/ 284696 h 613293"/>
                  <a:gd name="connsiteX0" fmla="*/ 0 w 713782"/>
                  <a:gd name="connsiteY0" fmla="*/ 349269 h 349269"/>
                  <a:gd name="connsiteX1" fmla="*/ 262139 w 713782"/>
                  <a:gd name="connsiteY1" fmla="*/ 223173 h 349269"/>
                  <a:gd name="connsiteX2" fmla="*/ 457199 w 713782"/>
                  <a:gd name="connsiteY2" fmla="*/ 0 h 349269"/>
                  <a:gd name="connsiteX3" fmla="*/ 713782 w 713782"/>
                  <a:gd name="connsiteY3" fmla="*/ 284696 h 349269"/>
                  <a:gd name="connsiteX0" fmla="*/ 0 w 457199"/>
                  <a:gd name="connsiteY0" fmla="*/ 349269 h 349269"/>
                  <a:gd name="connsiteX1" fmla="*/ 262139 w 457199"/>
                  <a:gd name="connsiteY1" fmla="*/ 223173 h 349269"/>
                  <a:gd name="connsiteX2" fmla="*/ 457199 w 457199"/>
                  <a:gd name="connsiteY2" fmla="*/ 0 h 3492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457199" h="349269">
                    <a:moveTo>
                      <a:pt x="0" y="349269"/>
                    </a:moveTo>
                    <a:cubicBezTo>
                      <a:pt x="20092" y="284249"/>
                      <a:pt x="185939" y="281384"/>
                      <a:pt x="262139" y="223173"/>
                    </a:cubicBezTo>
                    <a:cubicBezTo>
                      <a:pt x="338339" y="164962"/>
                      <a:pt x="392179" y="0"/>
                      <a:pt x="457199" y="0"/>
                    </a:cubicBezTo>
                  </a:path>
                </a:pathLst>
              </a:custGeom>
              <a:noFill/>
              <a:ln w="28575" cap="rnd">
                <a:solidFill>
                  <a:schemeClr val="bg1">
                    <a:alpha val="89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700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3" name="五角星 2">
                <a:extLst>
                  <a:ext uri="{FF2B5EF4-FFF2-40B4-BE49-F238E27FC236}">
                    <a16:creationId xmlns:a16="http://schemas.microsoft.com/office/drawing/2014/main" id="{4F8F1D51-95AE-C51B-16D2-771AE4DBDEC1}"/>
                  </a:ext>
                </a:extLst>
              </p:cNvPr>
              <p:cNvSpPr/>
              <p:nvPr/>
            </p:nvSpPr>
            <p:spPr>
              <a:xfrm rot="6997346">
                <a:off x="11587935" y="4901938"/>
                <a:ext cx="128719" cy="147271"/>
              </a:xfrm>
              <a:custGeom>
                <a:avLst/>
                <a:gdLst>
                  <a:gd name="connsiteX0" fmla="*/ 1 w 914400"/>
                  <a:gd name="connsiteY0" fmla="*/ 349269 h 914400"/>
                  <a:gd name="connsiteX1" fmla="*/ 262140 w 914400"/>
                  <a:gd name="connsiteY1" fmla="*/ 223173 h 914400"/>
                  <a:gd name="connsiteX2" fmla="*/ 457200 w 914400"/>
                  <a:gd name="connsiteY2" fmla="*/ 0 h 914400"/>
                  <a:gd name="connsiteX3" fmla="*/ 652260 w 914400"/>
                  <a:gd name="connsiteY3" fmla="*/ 223173 h 914400"/>
                  <a:gd name="connsiteX4" fmla="*/ 914399 w 914400"/>
                  <a:gd name="connsiteY4" fmla="*/ 349269 h 914400"/>
                  <a:gd name="connsiteX5" fmla="*/ 772814 w 914400"/>
                  <a:gd name="connsiteY5" fmla="*/ 613293 h 914400"/>
                  <a:gd name="connsiteX6" fmla="*/ 739765 w 914400"/>
                  <a:gd name="connsiteY6" fmla="*/ 914398 h 914400"/>
                  <a:gd name="connsiteX7" fmla="*/ 457200 w 914400"/>
                  <a:gd name="connsiteY7" fmla="*/ 854400 h 914400"/>
                  <a:gd name="connsiteX8" fmla="*/ 174635 w 914400"/>
                  <a:gd name="connsiteY8" fmla="*/ 914398 h 914400"/>
                  <a:gd name="connsiteX9" fmla="*/ 141586 w 914400"/>
                  <a:gd name="connsiteY9" fmla="*/ 613293 h 914400"/>
                  <a:gd name="connsiteX10" fmla="*/ 1 w 914400"/>
                  <a:gd name="connsiteY10" fmla="*/ 349269 h 914400"/>
                  <a:gd name="connsiteX0" fmla="*/ 0 w 914398"/>
                  <a:gd name="connsiteY0" fmla="*/ 349269 h 923906"/>
                  <a:gd name="connsiteX1" fmla="*/ 262139 w 914398"/>
                  <a:gd name="connsiteY1" fmla="*/ 223173 h 923906"/>
                  <a:gd name="connsiteX2" fmla="*/ 457199 w 914398"/>
                  <a:gd name="connsiteY2" fmla="*/ 0 h 923906"/>
                  <a:gd name="connsiteX3" fmla="*/ 652259 w 914398"/>
                  <a:gd name="connsiteY3" fmla="*/ 223173 h 923906"/>
                  <a:gd name="connsiteX4" fmla="*/ 914398 w 914398"/>
                  <a:gd name="connsiteY4" fmla="*/ 349269 h 923906"/>
                  <a:gd name="connsiteX5" fmla="*/ 772813 w 914398"/>
                  <a:gd name="connsiteY5" fmla="*/ 613293 h 923906"/>
                  <a:gd name="connsiteX6" fmla="*/ 739764 w 914398"/>
                  <a:gd name="connsiteY6" fmla="*/ 914398 h 923906"/>
                  <a:gd name="connsiteX7" fmla="*/ 457199 w 914398"/>
                  <a:gd name="connsiteY7" fmla="*/ 854400 h 923906"/>
                  <a:gd name="connsiteX8" fmla="*/ 174634 w 914398"/>
                  <a:gd name="connsiteY8" fmla="*/ 914398 h 923906"/>
                  <a:gd name="connsiteX9" fmla="*/ 141585 w 914398"/>
                  <a:gd name="connsiteY9" fmla="*/ 613293 h 923906"/>
                  <a:gd name="connsiteX10" fmla="*/ 0 w 914398"/>
                  <a:gd name="connsiteY10" fmla="*/ 349269 h 923906"/>
                  <a:gd name="connsiteX0" fmla="*/ 0 w 916461"/>
                  <a:gd name="connsiteY0" fmla="*/ 349269 h 923906"/>
                  <a:gd name="connsiteX1" fmla="*/ 262139 w 916461"/>
                  <a:gd name="connsiteY1" fmla="*/ 223173 h 923906"/>
                  <a:gd name="connsiteX2" fmla="*/ 457199 w 916461"/>
                  <a:gd name="connsiteY2" fmla="*/ 0 h 923906"/>
                  <a:gd name="connsiteX3" fmla="*/ 652259 w 916461"/>
                  <a:gd name="connsiteY3" fmla="*/ 223173 h 923906"/>
                  <a:gd name="connsiteX4" fmla="*/ 914398 w 916461"/>
                  <a:gd name="connsiteY4" fmla="*/ 349269 h 923906"/>
                  <a:gd name="connsiteX5" fmla="*/ 772813 w 916461"/>
                  <a:gd name="connsiteY5" fmla="*/ 613293 h 923906"/>
                  <a:gd name="connsiteX6" fmla="*/ 739764 w 916461"/>
                  <a:gd name="connsiteY6" fmla="*/ 914398 h 923906"/>
                  <a:gd name="connsiteX7" fmla="*/ 457199 w 916461"/>
                  <a:gd name="connsiteY7" fmla="*/ 854400 h 923906"/>
                  <a:gd name="connsiteX8" fmla="*/ 174634 w 916461"/>
                  <a:gd name="connsiteY8" fmla="*/ 914398 h 923906"/>
                  <a:gd name="connsiteX9" fmla="*/ 141585 w 916461"/>
                  <a:gd name="connsiteY9" fmla="*/ 613293 h 923906"/>
                  <a:gd name="connsiteX10" fmla="*/ 0 w 916461"/>
                  <a:gd name="connsiteY10" fmla="*/ 349269 h 923906"/>
                  <a:gd name="connsiteX0" fmla="*/ 0 w 916461"/>
                  <a:gd name="connsiteY0" fmla="*/ 349269 h 923906"/>
                  <a:gd name="connsiteX1" fmla="*/ 262139 w 916461"/>
                  <a:gd name="connsiteY1" fmla="*/ 223173 h 923906"/>
                  <a:gd name="connsiteX2" fmla="*/ 457199 w 916461"/>
                  <a:gd name="connsiteY2" fmla="*/ 0 h 923906"/>
                  <a:gd name="connsiteX3" fmla="*/ 652259 w 916461"/>
                  <a:gd name="connsiteY3" fmla="*/ 223173 h 923906"/>
                  <a:gd name="connsiteX4" fmla="*/ 914398 w 916461"/>
                  <a:gd name="connsiteY4" fmla="*/ 349269 h 923906"/>
                  <a:gd name="connsiteX5" fmla="*/ 772813 w 916461"/>
                  <a:gd name="connsiteY5" fmla="*/ 613293 h 923906"/>
                  <a:gd name="connsiteX6" fmla="*/ 739764 w 916461"/>
                  <a:gd name="connsiteY6" fmla="*/ 914398 h 923906"/>
                  <a:gd name="connsiteX7" fmla="*/ 457199 w 916461"/>
                  <a:gd name="connsiteY7" fmla="*/ 854400 h 923906"/>
                  <a:gd name="connsiteX8" fmla="*/ 174634 w 916461"/>
                  <a:gd name="connsiteY8" fmla="*/ 914398 h 923906"/>
                  <a:gd name="connsiteX9" fmla="*/ 141585 w 916461"/>
                  <a:gd name="connsiteY9" fmla="*/ 613293 h 923906"/>
                  <a:gd name="connsiteX10" fmla="*/ 0 w 916461"/>
                  <a:gd name="connsiteY10" fmla="*/ 349269 h 923906"/>
                  <a:gd name="connsiteX0" fmla="*/ 2063 w 918524"/>
                  <a:gd name="connsiteY0" fmla="*/ 349269 h 923906"/>
                  <a:gd name="connsiteX1" fmla="*/ 264202 w 918524"/>
                  <a:gd name="connsiteY1" fmla="*/ 223173 h 923906"/>
                  <a:gd name="connsiteX2" fmla="*/ 459262 w 918524"/>
                  <a:gd name="connsiteY2" fmla="*/ 0 h 923906"/>
                  <a:gd name="connsiteX3" fmla="*/ 654322 w 918524"/>
                  <a:gd name="connsiteY3" fmla="*/ 223173 h 923906"/>
                  <a:gd name="connsiteX4" fmla="*/ 916461 w 918524"/>
                  <a:gd name="connsiteY4" fmla="*/ 349269 h 923906"/>
                  <a:gd name="connsiteX5" fmla="*/ 774876 w 918524"/>
                  <a:gd name="connsiteY5" fmla="*/ 613293 h 923906"/>
                  <a:gd name="connsiteX6" fmla="*/ 741827 w 918524"/>
                  <a:gd name="connsiteY6" fmla="*/ 914398 h 923906"/>
                  <a:gd name="connsiteX7" fmla="*/ 459262 w 918524"/>
                  <a:gd name="connsiteY7" fmla="*/ 854400 h 923906"/>
                  <a:gd name="connsiteX8" fmla="*/ 176697 w 918524"/>
                  <a:gd name="connsiteY8" fmla="*/ 914398 h 923906"/>
                  <a:gd name="connsiteX9" fmla="*/ 143648 w 918524"/>
                  <a:gd name="connsiteY9" fmla="*/ 613293 h 923906"/>
                  <a:gd name="connsiteX10" fmla="*/ 2063 w 918524"/>
                  <a:gd name="connsiteY10" fmla="*/ 349269 h 923906"/>
                  <a:gd name="connsiteX0" fmla="*/ 2063 w 918524"/>
                  <a:gd name="connsiteY0" fmla="*/ 349269 h 923906"/>
                  <a:gd name="connsiteX1" fmla="*/ 264202 w 918524"/>
                  <a:gd name="connsiteY1" fmla="*/ 223173 h 923906"/>
                  <a:gd name="connsiteX2" fmla="*/ 459262 w 918524"/>
                  <a:gd name="connsiteY2" fmla="*/ 0 h 923906"/>
                  <a:gd name="connsiteX3" fmla="*/ 654322 w 918524"/>
                  <a:gd name="connsiteY3" fmla="*/ 223173 h 923906"/>
                  <a:gd name="connsiteX4" fmla="*/ 916461 w 918524"/>
                  <a:gd name="connsiteY4" fmla="*/ 349269 h 923906"/>
                  <a:gd name="connsiteX5" fmla="*/ 774876 w 918524"/>
                  <a:gd name="connsiteY5" fmla="*/ 613293 h 923906"/>
                  <a:gd name="connsiteX6" fmla="*/ 741827 w 918524"/>
                  <a:gd name="connsiteY6" fmla="*/ 914398 h 923906"/>
                  <a:gd name="connsiteX7" fmla="*/ 459262 w 918524"/>
                  <a:gd name="connsiteY7" fmla="*/ 854400 h 923906"/>
                  <a:gd name="connsiteX8" fmla="*/ 176697 w 918524"/>
                  <a:gd name="connsiteY8" fmla="*/ 914398 h 923906"/>
                  <a:gd name="connsiteX9" fmla="*/ 143648 w 918524"/>
                  <a:gd name="connsiteY9" fmla="*/ 613293 h 923906"/>
                  <a:gd name="connsiteX10" fmla="*/ 2063 w 918524"/>
                  <a:gd name="connsiteY10" fmla="*/ 349269 h 923906"/>
                  <a:gd name="connsiteX0" fmla="*/ 2063 w 918524"/>
                  <a:gd name="connsiteY0" fmla="*/ 349269 h 923906"/>
                  <a:gd name="connsiteX1" fmla="*/ 264202 w 918524"/>
                  <a:gd name="connsiteY1" fmla="*/ 223173 h 923906"/>
                  <a:gd name="connsiteX2" fmla="*/ 459262 w 918524"/>
                  <a:gd name="connsiteY2" fmla="*/ 0 h 923906"/>
                  <a:gd name="connsiteX3" fmla="*/ 654322 w 918524"/>
                  <a:gd name="connsiteY3" fmla="*/ 223173 h 923906"/>
                  <a:gd name="connsiteX4" fmla="*/ 916461 w 918524"/>
                  <a:gd name="connsiteY4" fmla="*/ 349269 h 923906"/>
                  <a:gd name="connsiteX5" fmla="*/ 774876 w 918524"/>
                  <a:gd name="connsiteY5" fmla="*/ 613293 h 923906"/>
                  <a:gd name="connsiteX6" fmla="*/ 741827 w 918524"/>
                  <a:gd name="connsiteY6" fmla="*/ 914398 h 923906"/>
                  <a:gd name="connsiteX7" fmla="*/ 459262 w 918524"/>
                  <a:gd name="connsiteY7" fmla="*/ 854400 h 923906"/>
                  <a:gd name="connsiteX8" fmla="*/ 176697 w 918524"/>
                  <a:gd name="connsiteY8" fmla="*/ 914398 h 923906"/>
                  <a:gd name="connsiteX9" fmla="*/ 143648 w 918524"/>
                  <a:gd name="connsiteY9" fmla="*/ 613293 h 923906"/>
                  <a:gd name="connsiteX10" fmla="*/ 2063 w 918524"/>
                  <a:gd name="connsiteY10" fmla="*/ 349269 h 923906"/>
                  <a:gd name="connsiteX0" fmla="*/ 2063 w 918524"/>
                  <a:gd name="connsiteY0" fmla="*/ 349269 h 923906"/>
                  <a:gd name="connsiteX1" fmla="*/ 264202 w 918524"/>
                  <a:gd name="connsiteY1" fmla="*/ 223173 h 923906"/>
                  <a:gd name="connsiteX2" fmla="*/ 459262 w 918524"/>
                  <a:gd name="connsiteY2" fmla="*/ 0 h 923906"/>
                  <a:gd name="connsiteX3" fmla="*/ 654322 w 918524"/>
                  <a:gd name="connsiteY3" fmla="*/ 223173 h 923906"/>
                  <a:gd name="connsiteX4" fmla="*/ 916461 w 918524"/>
                  <a:gd name="connsiteY4" fmla="*/ 349269 h 923906"/>
                  <a:gd name="connsiteX5" fmla="*/ 774876 w 918524"/>
                  <a:gd name="connsiteY5" fmla="*/ 613293 h 923906"/>
                  <a:gd name="connsiteX6" fmla="*/ 741827 w 918524"/>
                  <a:gd name="connsiteY6" fmla="*/ 914398 h 923906"/>
                  <a:gd name="connsiteX7" fmla="*/ 459262 w 918524"/>
                  <a:gd name="connsiteY7" fmla="*/ 854400 h 923906"/>
                  <a:gd name="connsiteX8" fmla="*/ 176697 w 918524"/>
                  <a:gd name="connsiteY8" fmla="*/ 914398 h 923906"/>
                  <a:gd name="connsiteX9" fmla="*/ 143648 w 918524"/>
                  <a:gd name="connsiteY9" fmla="*/ 613293 h 923906"/>
                  <a:gd name="connsiteX10" fmla="*/ 2063 w 918524"/>
                  <a:gd name="connsiteY10" fmla="*/ 349269 h 923906"/>
                  <a:gd name="connsiteX0" fmla="*/ 654322 w 918524"/>
                  <a:gd name="connsiteY0" fmla="*/ 223173 h 923906"/>
                  <a:gd name="connsiteX1" fmla="*/ 916461 w 918524"/>
                  <a:gd name="connsiteY1" fmla="*/ 349269 h 923906"/>
                  <a:gd name="connsiteX2" fmla="*/ 774876 w 918524"/>
                  <a:gd name="connsiteY2" fmla="*/ 613293 h 923906"/>
                  <a:gd name="connsiteX3" fmla="*/ 741827 w 918524"/>
                  <a:gd name="connsiteY3" fmla="*/ 914398 h 923906"/>
                  <a:gd name="connsiteX4" fmla="*/ 459262 w 918524"/>
                  <a:gd name="connsiteY4" fmla="*/ 854400 h 923906"/>
                  <a:gd name="connsiteX5" fmla="*/ 176697 w 918524"/>
                  <a:gd name="connsiteY5" fmla="*/ 914398 h 923906"/>
                  <a:gd name="connsiteX6" fmla="*/ 143648 w 918524"/>
                  <a:gd name="connsiteY6" fmla="*/ 613293 h 923906"/>
                  <a:gd name="connsiteX7" fmla="*/ 2063 w 918524"/>
                  <a:gd name="connsiteY7" fmla="*/ 349269 h 923906"/>
                  <a:gd name="connsiteX8" fmla="*/ 264202 w 918524"/>
                  <a:gd name="connsiteY8" fmla="*/ 223173 h 923906"/>
                  <a:gd name="connsiteX9" fmla="*/ 459262 w 918524"/>
                  <a:gd name="connsiteY9" fmla="*/ 0 h 923906"/>
                  <a:gd name="connsiteX10" fmla="*/ 715845 w 918524"/>
                  <a:gd name="connsiteY10" fmla="*/ 284696 h 923906"/>
                  <a:gd name="connsiteX0" fmla="*/ 916461 w 918524"/>
                  <a:gd name="connsiteY0" fmla="*/ 349269 h 923906"/>
                  <a:gd name="connsiteX1" fmla="*/ 774876 w 918524"/>
                  <a:gd name="connsiteY1" fmla="*/ 613293 h 923906"/>
                  <a:gd name="connsiteX2" fmla="*/ 741827 w 918524"/>
                  <a:gd name="connsiteY2" fmla="*/ 914398 h 923906"/>
                  <a:gd name="connsiteX3" fmla="*/ 459262 w 918524"/>
                  <a:gd name="connsiteY3" fmla="*/ 854400 h 923906"/>
                  <a:gd name="connsiteX4" fmla="*/ 176697 w 918524"/>
                  <a:gd name="connsiteY4" fmla="*/ 914398 h 923906"/>
                  <a:gd name="connsiteX5" fmla="*/ 143648 w 918524"/>
                  <a:gd name="connsiteY5" fmla="*/ 613293 h 923906"/>
                  <a:gd name="connsiteX6" fmla="*/ 2063 w 918524"/>
                  <a:gd name="connsiteY6" fmla="*/ 349269 h 923906"/>
                  <a:gd name="connsiteX7" fmla="*/ 264202 w 918524"/>
                  <a:gd name="connsiteY7" fmla="*/ 223173 h 923906"/>
                  <a:gd name="connsiteX8" fmla="*/ 459262 w 918524"/>
                  <a:gd name="connsiteY8" fmla="*/ 0 h 923906"/>
                  <a:gd name="connsiteX9" fmla="*/ 715845 w 918524"/>
                  <a:gd name="connsiteY9" fmla="*/ 284696 h 923906"/>
                  <a:gd name="connsiteX0" fmla="*/ 774876 w 774876"/>
                  <a:gd name="connsiteY0" fmla="*/ 613293 h 923906"/>
                  <a:gd name="connsiteX1" fmla="*/ 741827 w 774876"/>
                  <a:gd name="connsiteY1" fmla="*/ 914398 h 923906"/>
                  <a:gd name="connsiteX2" fmla="*/ 459262 w 774876"/>
                  <a:gd name="connsiteY2" fmla="*/ 854400 h 923906"/>
                  <a:gd name="connsiteX3" fmla="*/ 176697 w 774876"/>
                  <a:gd name="connsiteY3" fmla="*/ 914398 h 923906"/>
                  <a:gd name="connsiteX4" fmla="*/ 143648 w 774876"/>
                  <a:gd name="connsiteY4" fmla="*/ 613293 h 923906"/>
                  <a:gd name="connsiteX5" fmla="*/ 2063 w 774876"/>
                  <a:gd name="connsiteY5" fmla="*/ 349269 h 923906"/>
                  <a:gd name="connsiteX6" fmla="*/ 264202 w 774876"/>
                  <a:gd name="connsiteY6" fmla="*/ 223173 h 923906"/>
                  <a:gd name="connsiteX7" fmla="*/ 459262 w 774876"/>
                  <a:gd name="connsiteY7" fmla="*/ 0 h 923906"/>
                  <a:gd name="connsiteX8" fmla="*/ 715845 w 774876"/>
                  <a:gd name="connsiteY8" fmla="*/ 284696 h 923906"/>
                  <a:gd name="connsiteX0" fmla="*/ 741827 w 741827"/>
                  <a:gd name="connsiteY0" fmla="*/ 914398 h 923906"/>
                  <a:gd name="connsiteX1" fmla="*/ 459262 w 741827"/>
                  <a:gd name="connsiteY1" fmla="*/ 854400 h 923906"/>
                  <a:gd name="connsiteX2" fmla="*/ 176697 w 741827"/>
                  <a:gd name="connsiteY2" fmla="*/ 914398 h 923906"/>
                  <a:gd name="connsiteX3" fmla="*/ 143648 w 741827"/>
                  <a:gd name="connsiteY3" fmla="*/ 613293 h 923906"/>
                  <a:gd name="connsiteX4" fmla="*/ 2063 w 741827"/>
                  <a:gd name="connsiteY4" fmla="*/ 349269 h 923906"/>
                  <a:gd name="connsiteX5" fmla="*/ 264202 w 741827"/>
                  <a:gd name="connsiteY5" fmla="*/ 223173 h 923906"/>
                  <a:gd name="connsiteX6" fmla="*/ 459262 w 741827"/>
                  <a:gd name="connsiteY6" fmla="*/ 0 h 923906"/>
                  <a:gd name="connsiteX7" fmla="*/ 715845 w 741827"/>
                  <a:gd name="connsiteY7" fmla="*/ 284696 h 923906"/>
                  <a:gd name="connsiteX0" fmla="*/ 459262 w 715845"/>
                  <a:gd name="connsiteY0" fmla="*/ 854400 h 916632"/>
                  <a:gd name="connsiteX1" fmla="*/ 176697 w 715845"/>
                  <a:gd name="connsiteY1" fmla="*/ 914398 h 916632"/>
                  <a:gd name="connsiteX2" fmla="*/ 143648 w 715845"/>
                  <a:gd name="connsiteY2" fmla="*/ 613293 h 916632"/>
                  <a:gd name="connsiteX3" fmla="*/ 2063 w 715845"/>
                  <a:gd name="connsiteY3" fmla="*/ 349269 h 916632"/>
                  <a:gd name="connsiteX4" fmla="*/ 264202 w 715845"/>
                  <a:gd name="connsiteY4" fmla="*/ 223173 h 916632"/>
                  <a:gd name="connsiteX5" fmla="*/ 459262 w 715845"/>
                  <a:gd name="connsiteY5" fmla="*/ 0 h 916632"/>
                  <a:gd name="connsiteX6" fmla="*/ 715845 w 715845"/>
                  <a:gd name="connsiteY6" fmla="*/ 284696 h 916632"/>
                  <a:gd name="connsiteX0" fmla="*/ 176697 w 715845"/>
                  <a:gd name="connsiteY0" fmla="*/ 914398 h 914398"/>
                  <a:gd name="connsiteX1" fmla="*/ 143648 w 715845"/>
                  <a:gd name="connsiteY1" fmla="*/ 613293 h 914398"/>
                  <a:gd name="connsiteX2" fmla="*/ 2063 w 715845"/>
                  <a:gd name="connsiteY2" fmla="*/ 349269 h 914398"/>
                  <a:gd name="connsiteX3" fmla="*/ 264202 w 715845"/>
                  <a:gd name="connsiteY3" fmla="*/ 223173 h 914398"/>
                  <a:gd name="connsiteX4" fmla="*/ 459262 w 715845"/>
                  <a:gd name="connsiteY4" fmla="*/ 0 h 914398"/>
                  <a:gd name="connsiteX5" fmla="*/ 715845 w 715845"/>
                  <a:gd name="connsiteY5" fmla="*/ 284696 h 914398"/>
                  <a:gd name="connsiteX0" fmla="*/ 143648 w 715845"/>
                  <a:gd name="connsiteY0" fmla="*/ 613293 h 613293"/>
                  <a:gd name="connsiteX1" fmla="*/ 2063 w 715845"/>
                  <a:gd name="connsiteY1" fmla="*/ 349269 h 613293"/>
                  <a:gd name="connsiteX2" fmla="*/ 264202 w 715845"/>
                  <a:gd name="connsiteY2" fmla="*/ 223173 h 613293"/>
                  <a:gd name="connsiteX3" fmla="*/ 459262 w 715845"/>
                  <a:gd name="connsiteY3" fmla="*/ 0 h 613293"/>
                  <a:gd name="connsiteX4" fmla="*/ 715845 w 715845"/>
                  <a:gd name="connsiteY4" fmla="*/ 284696 h 613293"/>
                  <a:gd name="connsiteX0" fmla="*/ 0 w 713782"/>
                  <a:gd name="connsiteY0" fmla="*/ 349269 h 349269"/>
                  <a:gd name="connsiteX1" fmla="*/ 262139 w 713782"/>
                  <a:gd name="connsiteY1" fmla="*/ 223173 h 349269"/>
                  <a:gd name="connsiteX2" fmla="*/ 457199 w 713782"/>
                  <a:gd name="connsiteY2" fmla="*/ 0 h 349269"/>
                  <a:gd name="connsiteX3" fmla="*/ 713782 w 713782"/>
                  <a:gd name="connsiteY3" fmla="*/ 284696 h 349269"/>
                  <a:gd name="connsiteX0" fmla="*/ 0 w 457199"/>
                  <a:gd name="connsiteY0" fmla="*/ 349269 h 349269"/>
                  <a:gd name="connsiteX1" fmla="*/ 262139 w 457199"/>
                  <a:gd name="connsiteY1" fmla="*/ 223173 h 349269"/>
                  <a:gd name="connsiteX2" fmla="*/ 457199 w 457199"/>
                  <a:gd name="connsiteY2" fmla="*/ 0 h 349269"/>
                  <a:gd name="connsiteX0" fmla="*/ 0 w 195060"/>
                  <a:gd name="connsiteY0" fmla="*/ 223173 h 223173"/>
                  <a:gd name="connsiteX1" fmla="*/ 195060 w 195060"/>
                  <a:gd name="connsiteY1" fmla="*/ 0 h 2231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95060" h="223173">
                    <a:moveTo>
                      <a:pt x="0" y="223173"/>
                    </a:moveTo>
                    <a:cubicBezTo>
                      <a:pt x="76200" y="164962"/>
                      <a:pt x="130040" y="0"/>
                      <a:pt x="195060" y="0"/>
                    </a:cubicBezTo>
                  </a:path>
                </a:pathLst>
              </a:custGeom>
              <a:noFill/>
              <a:ln w="28575" cap="rnd">
                <a:solidFill>
                  <a:schemeClr val="bg1">
                    <a:alpha val="69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700" dirty="0">
                  <a:latin typeface="Calibri" panose="020F0502020204030204" pitchFamily="34" charset="0"/>
                </a:endParaRPr>
              </a:p>
            </p:txBody>
          </p:sp>
        </p:grpSp>
      </p:grpSp>
      <p:grpSp>
        <p:nvGrpSpPr>
          <p:cNvPr id="15" name="组合 95">
            <a:extLst>
              <a:ext uri="{FF2B5EF4-FFF2-40B4-BE49-F238E27FC236}">
                <a16:creationId xmlns:a16="http://schemas.microsoft.com/office/drawing/2014/main" id="{FFFB4DAA-A931-49D3-9B8B-883EC4758721}"/>
              </a:ext>
            </a:extLst>
          </p:cNvPr>
          <p:cNvGrpSpPr/>
          <p:nvPr/>
        </p:nvGrpSpPr>
        <p:grpSpPr>
          <a:xfrm rot="1562261">
            <a:off x="16828834" y="5713430"/>
            <a:ext cx="699902" cy="687032"/>
            <a:chOff x="10646778" y="4753862"/>
            <a:chExt cx="751521" cy="737702"/>
          </a:xfrm>
        </p:grpSpPr>
        <p:sp>
          <p:nvSpPr>
            <p:cNvPr id="17" name="五角星 2">
              <a:extLst>
                <a:ext uri="{FF2B5EF4-FFF2-40B4-BE49-F238E27FC236}">
                  <a16:creationId xmlns:a16="http://schemas.microsoft.com/office/drawing/2014/main" id="{735C3DB2-5859-7554-40B4-3A8DF2022CDB}"/>
                </a:ext>
              </a:extLst>
            </p:cNvPr>
            <p:cNvSpPr/>
            <p:nvPr/>
          </p:nvSpPr>
          <p:spPr>
            <a:xfrm rot="20227648" flipH="1">
              <a:off x="10648573" y="4753862"/>
              <a:ext cx="749726" cy="728735"/>
            </a:xfrm>
            <a:custGeom>
              <a:avLst/>
              <a:gdLst>
                <a:gd name="connsiteX0" fmla="*/ 1 w 914400"/>
                <a:gd name="connsiteY0" fmla="*/ 349269 h 914400"/>
                <a:gd name="connsiteX1" fmla="*/ 262140 w 914400"/>
                <a:gd name="connsiteY1" fmla="*/ 223173 h 914400"/>
                <a:gd name="connsiteX2" fmla="*/ 457200 w 914400"/>
                <a:gd name="connsiteY2" fmla="*/ 0 h 914400"/>
                <a:gd name="connsiteX3" fmla="*/ 652260 w 914400"/>
                <a:gd name="connsiteY3" fmla="*/ 223173 h 914400"/>
                <a:gd name="connsiteX4" fmla="*/ 914399 w 914400"/>
                <a:gd name="connsiteY4" fmla="*/ 349269 h 914400"/>
                <a:gd name="connsiteX5" fmla="*/ 772814 w 914400"/>
                <a:gd name="connsiteY5" fmla="*/ 613293 h 914400"/>
                <a:gd name="connsiteX6" fmla="*/ 739765 w 914400"/>
                <a:gd name="connsiteY6" fmla="*/ 914398 h 914400"/>
                <a:gd name="connsiteX7" fmla="*/ 457200 w 914400"/>
                <a:gd name="connsiteY7" fmla="*/ 854400 h 914400"/>
                <a:gd name="connsiteX8" fmla="*/ 174635 w 914400"/>
                <a:gd name="connsiteY8" fmla="*/ 914398 h 914400"/>
                <a:gd name="connsiteX9" fmla="*/ 141586 w 914400"/>
                <a:gd name="connsiteY9" fmla="*/ 613293 h 914400"/>
                <a:gd name="connsiteX10" fmla="*/ 1 w 914400"/>
                <a:gd name="connsiteY10" fmla="*/ 349269 h 914400"/>
                <a:gd name="connsiteX0" fmla="*/ 0 w 914398"/>
                <a:gd name="connsiteY0" fmla="*/ 349269 h 923906"/>
                <a:gd name="connsiteX1" fmla="*/ 262139 w 914398"/>
                <a:gd name="connsiteY1" fmla="*/ 223173 h 923906"/>
                <a:gd name="connsiteX2" fmla="*/ 457199 w 914398"/>
                <a:gd name="connsiteY2" fmla="*/ 0 h 923906"/>
                <a:gd name="connsiteX3" fmla="*/ 652259 w 914398"/>
                <a:gd name="connsiteY3" fmla="*/ 223173 h 923906"/>
                <a:gd name="connsiteX4" fmla="*/ 914398 w 914398"/>
                <a:gd name="connsiteY4" fmla="*/ 349269 h 923906"/>
                <a:gd name="connsiteX5" fmla="*/ 772813 w 914398"/>
                <a:gd name="connsiteY5" fmla="*/ 613293 h 923906"/>
                <a:gd name="connsiteX6" fmla="*/ 739764 w 914398"/>
                <a:gd name="connsiteY6" fmla="*/ 914398 h 923906"/>
                <a:gd name="connsiteX7" fmla="*/ 457199 w 914398"/>
                <a:gd name="connsiteY7" fmla="*/ 854400 h 923906"/>
                <a:gd name="connsiteX8" fmla="*/ 174634 w 914398"/>
                <a:gd name="connsiteY8" fmla="*/ 914398 h 923906"/>
                <a:gd name="connsiteX9" fmla="*/ 141585 w 914398"/>
                <a:gd name="connsiteY9" fmla="*/ 613293 h 923906"/>
                <a:gd name="connsiteX10" fmla="*/ 0 w 914398"/>
                <a:gd name="connsiteY10" fmla="*/ 349269 h 923906"/>
                <a:gd name="connsiteX0" fmla="*/ 0 w 916461"/>
                <a:gd name="connsiteY0" fmla="*/ 349269 h 923906"/>
                <a:gd name="connsiteX1" fmla="*/ 262139 w 916461"/>
                <a:gd name="connsiteY1" fmla="*/ 223173 h 923906"/>
                <a:gd name="connsiteX2" fmla="*/ 457199 w 916461"/>
                <a:gd name="connsiteY2" fmla="*/ 0 h 923906"/>
                <a:gd name="connsiteX3" fmla="*/ 652259 w 916461"/>
                <a:gd name="connsiteY3" fmla="*/ 223173 h 923906"/>
                <a:gd name="connsiteX4" fmla="*/ 914398 w 916461"/>
                <a:gd name="connsiteY4" fmla="*/ 349269 h 923906"/>
                <a:gd name="connsiteX5" fmla="*/ 772813 w 916461"/>
                <a:gd name="connsiteY5" fmla="*/ 613293 h 923906"/>
                <a:gd name="connsiteX6" fmla="*/ 739764 w 916461"/>
                <a:gd name="connsiteY6" fmla="*/ 914398 h 923906"/>
                <a:gd name="connsiteX7" fmla="*/ 457199 w 916461"/>
                <a:gd name="connsiteY7" fmla="*/ 854400 h 923906"/>
                <a:gd name="connsiteX8" fmla="*/ 174634 w 916461"/>
                <a:gd name="connsiteY8" fmla="*/ 914398 h 923906"/>
                <a:gd name="connsiteX9" fmla="*/ 141585 w 916461"/>
                <a:gd name="connsiteY9" fmla="*/ 613293 h 923906"/>
                <a:gd name="connsiteX10" fmla="*/ 0 w 916461"/>
                <a:gd name="connsiteY10" fmla="*/ 349269 h 923906"/>
                <a:gd name="connsiteX0" fmla="*/ 0 w 916461"/>
                <a:gd name="connsiteY0" fmla="*/ 349269 h 923906"/>
                <a:gd name="connsiteX1" fmla="*/ 262139 w 916461"/>
                <a:gd name="connsiteY1" fmla="*/ 223173 h 923906"/>
                <a:gd name="connsiteX2" fmla="*/ 457199 w 916461"/>
                <a:gd name="connsiteY2" fmla="*/ 0 h 923906"/>
                <a:gd name="connsiteX3" fmla="*/ 652259 w 916461"/>
                <a:gd name="connsiteY3" fmla="*/ 223173 h 923906"/>
                <a:gd name="connsiteX4" fmla="*/ 914398 w 916461"/>
                <a:gd name="connsiteY4" fmla="*/ 349269 h 923906"/>
                <a:gd name="connsiteX5" fmla="*/ 772813 w 916461"/>
                <a:gd name="connsiteY5" fmla="*/ 613293 h 923906"/>
                <a:gd name="connsiteX6" fmla="*/ 739764 w 916461"/>
                <a:gd name="connsiteY6" fmla="*/ 914398 h 923906"/>
                <a:gd name="connsiteX7" fmla="*/ 457199 w 916461"/>
                <a:gd name="connsiteY7" fmla="*/ 854400 h 923906"/>
                <a:gd name="connsiteX8" fmla="*/ 174634 w 916461"/>
                <a:gd name="connsiteY8" fmla="*/ 914398 h 923906"/>
                <a:gd name="connsiteX9" fmla="*/ 141585 w 916461"/>
                <a:gd name="connsiteY9" fmla="*/ 613293 h 923906"/>
                <a:gd name="connsiteX10" fmla="*/ 0 w 916461"/>
                <a:gd name="connsiteY10" fmla="*/ 349269 h 923906"/>
                <a:gd name="connsiteX0" fmla="*/ 2063 w 918524"/>
                <a:gd name="connsiteY0" fmla="*/ 349269 h 923906"/>
                <a:gd name="connsiteX1" fmla="*/ 264202 w 918524"/>
                <a:gd name="connsiteY1" fmla="*/ 223173 h 923906"/>
                <a:gd name="connsiteX2" fmla="*/ 459262 w 918524"/>
                <a:gd name="connsiteY2" fmla="*/ 0 h 923906"/>
                <a:gd name="connsiteX3" fmla="*/ 654322 w 918524"/>
                <a:gd name="connsiteY3" fmla="*/ 223173 h 923906"/>
                <a:gd name="connsiteX4" fmla="*/ 916461 w 918524"/>
                <a:gd name="connsiteY4" fmla="*/ 349269 h 923906"/>
                <a:gd name="connsiteX5" fmla="*/ 774876 w 918524"/>
                <a:gd name="connsiteY5" fmla="*/ 613293 h 923906"/>
                <a:gd name="connsiteX6" fmla="*/ 741827 w 918524"/>
                <a:gd name="connsiteY6" fmla="*/ 914398 h 923906"/>
                <a:gd name="connsiteX7" fmla="*/ 459262 w 918524"/>
                <a:gd name="connsiteY7" fmla="*/ 854400 h 923906"/>
                <a:gd name="connsiteX8" fmla="*/ 176697 w 918524"/>
                <a:gd name="connsiteY8" fmla="*/ 914398 h 923906"/>
                <a:gd name="connsiteX9" fmla="*/ 143648 w 918524"/>
                <a:gd name="connsiteY9" fmla="*/ 613293 h 923906"/>
                <a:gd name="connsiteX10" fmla="*/ 2063 w 918524"/>
                <a:gd name="connsiteY10" fmla="*/ 349269 h 923906"/>
                <a:gd name="connsiteX0" fmla="*/ 2063 w 918524"/>
                <a:gd name="connsiteY0" fmla="*/ 349269 h 923906"/>
                <a:gd name="connsiteX1" fmla="*/ 264202 w 918524"/>
                <a:gd name="connsiteY1" fmla="*/ 223173 h 923906"/>
                <a:gd name="connsiteX2" fmla="*/ 459262 w 918524"/>
                <a:gd name="connsiteY2" fmla="*/ 0 h 923906"/>
                <a:gd name="connsiteX3" fmla="*/ 654322 w 918524"/>
                <a:gd name="connsiteY3" fmla="*/ 223173 h 923906"/>
                <a:gd name="connsiteX4" fmla="*/ 916461 w 918524"/>
                <a:gd name="connsiteY4" fmla="*/ 349269 h 923906"/>
                <a:gd name="connsiteX5" fmla="*/ 774876 w 918524"/>
                <a:gd name="connsiteY5" fmla="*/ 613293 h 923906"/>
                <a:gd name="connsiteX6" fmla="*/ 741827 w 918524"/>
                <a:gd name="connsiteY6" fmla="*/ 914398 h 923906"/>
                <a:gd name="connsiteX7" fmla="*/ 459262 w 918524"/>
                <a:gd name="connsiteY7" fmla="*/ 854400 h 923906"/>
                <a:gd name="connsiteX8" fmla="*/ 176697 w 918524"/>
                <a:gd name="connsiteY8" fmla="*/ 914398 h 923906"/>
                <a:gd name="connsiteX9" fmla="*/ 143648 w 918524"/>
                <a:gd name="connsiteY9" fmla="*/ 613293 h 923906"/>
                <a:gd name="connsiteX10" fmla="*/ 2063 w 918524"/>
                <a:gd name="connsiteY10" fmla="*/ 349269 h 923906"/>
                <a:gd name="connsiteX0" fmla="*/ 2063 w 918524"/>
                <a:gd name="connsiteY0" fmla="*/ 349269 h 923906"/>
                <a:gd name="connsiteX1" fmla="*/ 264202 w 918524"/>
                <a:gd name="connsiteY1" fmla="*/ 223173 h 923906"/>
                <a:gd name="connsiteX2" fmla="*/ 459262 w 918524"/>
                <a:gd name="connsiteY2" fmla="*/ 0 h 923906"/>
                <a:gd name="connsiteX3" fmla="*/ 654322 w 918524"/>
                <a:gd name="connsiteY3" fmla="*/ 223173 h 923906"/>
                <a:gd name="connsiteX4" fmla="*/ 916461 w 918524"/>
                <a:gd name="connsiteY4" fmla="*/ 349269 h 923906"/>
                <a:gd name="connsiteX5" fmla="*/ 774876 w 918524"/>
                <a:gd name="connsiteY5" fmla="*/ 613293 h 923906"/>
                <a:gd name="connsiteX6" fmla="*/ 741827 w 918524"/>
                <a:gd name="connsiteY6" fmla="*/ 914398 h 923906"/>
                <a:gd name="connsiteX7" fmla="*/ 459262 w 918524"/>
                <a:gd name="connsiteY7" fmla="*/ 854400 h 923906"/>
                <a:gd name="connsiteX8" fmla="*/ 176697 w 918524"/>
                <a:gd name="connsiteY8" fmla="*/ 914398 h 923906"/>
                <a:gd name="connsiteX9" fmla="*/ 143648 w 918524"/>
                <a:gd name="connsiteY9" fmla="*/ 613293 h 923906"/>
                <a:gd name="connsiteX10" fmla="*/ 2063 w 918524"/>
                <a:gd name="connsiteY10" fmla="*/ 349269 h 923906"/>
                <a:gd name="connsiteX0" fmla="*/ 2063 w 918524"/>
                <a:gd name="connsiteY0" fmla="*/ 349269 h 923906"/>
                <a:gd name="connsiteX1" fmla="*/ 264202 w 918524"/>
                <a:gd name="connsiteY1" fmla="*/ 223173 h 923906"/>
                <a:gd name="connsiteX2" fmla="*/ 459262 w 918524"/>
                <a:gd name="connsiteY2" fmla="*/ 0 h 923906"/>
                <a:gd name="connsiteX3" fmla="*/ 654322 w 918524"/>
                <a:gd name="connsiteY3" fmla="*/ 223173 h 923906"/>
                <a:gd name="connsiteX4" fmla="*/ 916461 w 918524"/>
                <a:gd name="connsiteY4" fmla="*/ 349269 h 923906"/>
                <a:gd name="connsiteX5" fmla="*/ 774876 w 918524"/>
                <a:gd name="connsiteY5" fmla="*/ 613293 h 923906"/>
                <a:gd name="connsiteX6" fmla="*/ 741827 w 918524"/>
                <a:gd name="connsiteY6" fmla="*/ 914398 h 923906"/>
                <a:gd name="connsiteX7" fmla="*/ 459262 w 918524"/>
                <a:gd name="connsiteY7" fmla="*/ 854400 h 923906"/>
                <a:gd name="connsiteX8" fmla="*/ 176697 w 918524"/>
                <a:gd name="connsiteY8" fmla="*/ 914398 h 923906"/>
                <a:gd name="connsiteX9" fmla="*/ 143648 w 918524"/>
                <a:gd name="connsiteY9" fmla="*/ 613293 h 923906"/>
                <a:gd name="connsiteX10" fmla="*/ 2063 w 918524"/>
                <a:gd name="connsiteY10" fmla="*/ 349269 h 9239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918524" h="923906">
                  <a:moveTo>
                    <a:pt x="2063" y="349269"/>
                  </a:moveTo>
                  <a:cubicBezTo>
                    <a:pt x="22155" y="284249"/>
                    <a:pt x="188002" y="281384"/>
                    <a:pt x="264202" y="223173"/>
                  </a:cubicBezTo>
                  <a:cubicBezTo>
                    <a:pt x="340402" y="164962"/>
                    <a:pt x="394242" y="0"/>
                    <a:pt x="459262" y="0"/>
                  </a:cubicBezTo>
                  <a:cubicBezTo>
                    <a:pt x="524282" y="0"/>
                    <a:pt x="578122" y="164962"/>
                    <a:pt x="654322" y="223173"/>
                  </a:cubicBezTo>
                  <a:cubicBezTo>
                    <a:pt x="730522" y="281384"/>
                    <a:pt x="896369" y="284249"/>
                    <a:pt x="916461" y="349269"/>
                  </a:cubicBezTo>
                  <a:cubicBezTo>
                    <a:pt x="936553" y="414289"/>
                    <a:pt x="803982" y="519105"/>
                    <a:pt x="774876" y="613293"/>
                  </a:cubicBezTo>
                  <a:cubicBezTo>
                    <a:pt x="745770" y="707481"/>
                    <a:pt x="794429" y="874213"/>
                    <a:pt x="741827" y="914398"/>
                  </a:cubicBezTo>
                  <a:cubicBezTo>
                    <a:pt x="689225" y="954583"/>
                    <a:pt x="553450" y="854400"/>
                    <a:pt x="459262" y="854400"/>
                  </a:cubicBezTo>
                  <a:cubicBezTo>
                    <a:pt x="365074" y="874399"/>
                    <a:pt x="257367" y="928196"/>
                    <a:pt x="176697" y="914398"/>
                  </a:cubicBezTo>
                  <a:cubicBezTo>
                    <a:pt x="96027" y="900600"/>
                    <a:pt x="172754" y="707481"/>
                    <a:pt x="143648" y="613293"/>
                  </a:cubicBezTo>
                  <a:cubicBezTo>
                    <a:pt x="114542" y="519105"/>
                    <a:pt x="-18029" y="414289"/>
                    <a:pt x="2063" y="349269"/>
                  </a:cubicBezTo>
                  <a:close/>
                </a:path>
              </a:pathLst>
            </a:custGeom>
            <a:solidFill>
              <a:schemeClr val="bg1"/>
            </a:solidFill>
            <a:ln w="15875">
              <a:noFill/>
            </a:ln>
            <a:effectLst>
              <a:outerShdw blurRad="76200" dist="50800" dir="5400000" algn="t" rotWithShape="0">
                <a:prstClr val="black">
                  <a:alpha val="16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700" dirty="0">
                <a:latin typeface="Calibri" panose="020F0502020204030204" pitchFamily="34" charset="0"/>
              </a:endParaRPr>
            </a:p>
          </p:txBody>
        </p:sp>
        <p:grpSp>
          <p:nvGrpSpPr>
            <p:cNvPr id="19" name="组合 98">
              <a:extLst>
                <a:ext uri="{FF2B5EF4-FFF2-40B4-BE49-F238E27FC236}">
                  <a16:creationId xmlns:a16="http://schemas.microsoft.com/office/drawing/2014/main" id="{19D19727-3E97-3453-52C7-7905BBEC2A20}"/>
                </a:ext>
              </a:extLst>
            </p:cNvPr>
            <p:cNvGrpSpPr/>
            <p:nvPr/>
          </p:nvGrpSpPr>
          <p:grpSpPr>
            <a:xfrm>
              <a:off x="10646778" y="4762829"/>
              <a:ext cx="749726" cy="728735"/>
              <a:chOff x="11012539" y="4493889"/>
              <a:chExt cx="749726" cy="728735"/>
            </a:xfrm>
          </p:grpSpPr>
          <p:sp>
            <p:nvSpPr>
              <p:cNvPr id="20" name="五角星 2">
                <a:extLst>
                  <a:ext uri="{FF2B5EF4-FFF2-40B4-BE49-F238E27FC236}">
                    <a16:creationId xmlns:a16="http://schemas.microsoft.com/office/drawing/2014/main" id="{EF2C8E34-01BA-5B18-4C8A-DBE0C3F9E71B}"/>
                  </a:ext>
                </a:extLst>
              </p:cNvPr>
              <p:cNvSpPr/>
              <p:nvPr/>
            </p:nvSpPr>
            <p:spPr>
              <a:xfrm rot="20227648" flipH="1">
                <a:off x="11012539" y="4493889"/>
                <a:ext cx="749726" cy="728735"/>
              </a:xfrm>
              <a:custGeom>
                <a:avLst/>
                <a:gdLst>
                  <a:gd name="connsiteX0" fmla="*/ 1 w 914400"/>
                  <a:gd name="connsiteY0" fmla="*/ 349269 h 914400"/>
                  <a:gd name="connsiteX1" fmla="*/ 262140 w 914400"/>
                  <a:gd name="connsiteY1" fmla="*/ 223173 h 914400"/>
                  <a:gd name="connsiteX2" fmla="*/ 457200 w 914400"/>
                  <a:gd name="connsiteY2" fmla="*/ 0 h 914400"/>
                  <a:gd name="connsiteX3" fmla="*/ 652260 w 914400"/>
                  <a:gd name="connsiteY3" fmla="*/ 223173 h 914400"/>
                  <a:gd name="connsiteX4" fmla="*/ 914399 w 914400"/>
                  <a:gd name="connsiteY4" fmla="*/ 349269 h 914400"/>
                  <a:gd name="connsiteX5" fmla="*/ 772814 w 914400"/>
                  <a:gd name="connsiteY5" fmla="*/ 613293 h 914400"/>
                  <a:gd name="connsiteX6" fmla="*/ 739765 w 914400"/>
                  <a:gd name="connsiteY6" fmla="*/ 914398 h 914400"/>
                  <a:gd name="connsiteX7" fmla="*/ 457200 w 914400"/>
                  <a:gd name="connsiteY7" fmla="*/ 854400 h 914400"/>
                  <a:gd name="connsiteX8" fmla="*/ 174635 w 914400"/>
                  <a:gd name="connsiteY8" fmla="*/ 914398 h 914400"/>
                  <a:gd name="connsiteX9" fmla="*/ 141586 w 914400"/>
                  <a:gd name="connsiteY9" fmla="*/ 613293 h 914400"/>
                  <a:gd name="connsiteX10" fmla="*/ 1 w 914400"/>
                  <a:gd name="connsiteY10" fmla="*/ 349269 h 914400"/>
                  <a:gd name="connsiteX0" fmla="*/ 0 w 914398"/>
                  <a:gd name="connsiteY0" fmla="*/ 349269 h 923906"/>
                  <a:gd name="connsiteX1" fmla="*/ 262139 w 914398"/>
                  <a:gd name="connsiteY1" fmla="*/ 223173 h 923906"/>
                  <a:gd name="connsiteX2" fmla="*/ 457199 w 914398"/>
                  <a:gd name="connsiteY2" fmla="*/ 0 h 923906"/>
                  <a:gd name="connsiteX3" fmla="*/ 652259 w 914398"/>
                  <a:gd name="connsiteY3" fmla="*/ 223173 h 923906"/>
                  <a:gd name="connsiteX4" fmla="*/ 914398 w 914398"/>
                  <a:gd name="connsiteY4" fmla="*/ 349269 h 923906"/>
                  <a:gd name="connsiteX5" fmla="*/ 772813 w 914398"/>
                  <a:gd name="connsiteY5" fmla="*/ 613293 h 923906"/>
                  <a:gd name="connsiteX6" fmla="*/ 739764 w 914398"/>
                  <a:gd name="connsiteY6" fmla="*/ 914398 h 923906"/>
                  <a:gd name="connsiteX7" fmla="*/ 457199 w 914398"/>
                  <a:gd name="connsiteY7" fmla="*/ 854400 h 923906"/>
                  <a:gd name="connsiteX8" fmla="*/ 174634 w 914398"/>
                  <a:gd name="connsiteY8" fmla="*/ 914398 h 923906"/>
                  <a:gd name="connsiteX9" fmla="*/ 141585 w 914398"/>
                  <a:gd name="connsiteY9" fmla="*/ 613293 h 923906"/>
                  <a:gd name="connsiteX10" fmla="*/ 0 w 914398"/>
                  <a:gd name="connsiteY10" fmla="*/ 349269 h 923906"/>
                  <a:gd name="connsiteX0" fmla="*/ 0 w 916461"/>
                  <a:gd name="connsiteY0" fmla="*/ 349269 h 923906"/>
                  <a:gd name="connsiteX1" fmla="*/ 262139 w 916461"/>
                  <a:gd name="connsiteY1" fmla="*/ 223173 h 923906"/>
                  <a:gd name="connsiteX2" fmla="*/ 457199 w 916461"/>
                  <a:gd name="connsiteY2" fmla="*/ 0 h 923906"/>
                  <a:gd name="connsiteX3" fmla="*/ 652259 w 916461"/>
                  <a:gd name="connsiteY3" fmla="*/ 223173 h 923906"/>
                  <a:gd name="connsiteX4" fmla="*/ 914398 w 916461"/>
                  <a:gd name="connsiteY4" fmla="*/ 349269 h 923906"/>
                  <a:gd name="connsiteX5" fmla="*/ 772813 w 916461"/>
                  <a:gd name="connsiteY5" fmla="*/ 613293 h 923906"/>
                  <a:gd name="connsiteX6" fmla="*/ 739764 w 916461"/>
                  <a:gd name="connsiteY6" fmla="*/ 914398 h 923906"/>
                  <a:gd name="connsiteX7" fmla="*/ 457199 w 916461"/>
                  <a:gd name="connsiteY7" fmla="*/ 854400 h 923906"/>
                  <a:gd name="connsiteX8" fmla="*/ 174634 w 916461"/>
                  <a:gd name="connsiteY8" fmla="*/ 914398 h 923906"/>
                  <a:gd name="connsiteX9" fmla="*/ 141585 w 916461"/>
                  <a:gd name="connsiteY9" fmla="*/ 613293 h 923906"/>
                  <a:gd name="connsiteX10" fmla="*/ 0 w 916461"/>
                  <a:gd name="connsiteY10" fmla="*/ 349269 h 923906"/>
                  <a:gd name="connsiteX0" fmla="*/ 0 w 916461"/>
                  <a:gd name="connsiteY0" fmla="*/ 349269 h 923906"/>
                  <a:gd name="connsiteX1" fmla="*/ 262139 w 916461"/>
                  <a:gd name="connsiteY1" fmla="*/ 223173 h 923906"/>
                  <a:gd name="connsiteX2" fmla="*/ 457199 w 916461"/>
                  <a:gd name="connsiteY2" fmla="*/ 0 h 923906"/>
                  <a:gd name="connsiteX3" fmla="*/ 652259 w 916461"/>
                  <a:gd name="connsiteY3" fmla="*/ 223173 h 923906"/>
                  <a:gd name="connsiteX4" fmla="*/ 914398 w 916461"/>
                  <a:gd name="connsiteY4" fmla="*/ 349269 h 923906"/>
                  <a:gd name="connsiteX5" fmla="*/ 772813 w 916461"/>
                  <a:gd name="connsiteY5" fmla="*/ 613293 h 923906"/>
                  <a:gd name="connsiteX6" fmla="*/ 739764 w 916461"/>
                  <a:gd name="connsiteY6" fmla="*/ 914398 h 923906"/>
                  <a:gd name="connsiteX7" fmla="*/ 457199 w 916461"/>
                  <a:gd name="connsiteY7" fmla="*/ 854400 h 923906"/>
                  <a:gd name="connsiteX8" fmla="*/ 174634 w 916461"/>
                  <a:gd name="connsiteY8" fmla="*/ 914398 h 923906"/>
                  <a:gd name="connsiteX9" fmla="*/ 141585 w 916461"/>
                  <a:gd name="connsiteY9" fmla="*/ 613293 h 923906"/>
                  <a:gd name="connsiteX10" fmla="*/ 0 w 916461"/>
                  <a:gd name="connsiteY10" fmla="*/ 349269 h 923906"/>
                  <a:gd name="connsiteX0" fmla="*/ 2063 w 918524"/>
                  <a:gd name="connsiteY0" fmla="*/ 349269 h 923906"/>
                  <a:gd name="connsiteX1" fmla="*/ 264202 w 918524"/>
                  <a:gd name="connsiteY1" fmla="*/ 223173 h 923906"/>
                  <a:gd name="connsiteX2" fmla="*/ 459262 w 918524"/>
                  <a:gd name="connsiteY2" fmla="*/ 0 h 923906"/>
                  <a:gd name="connsiteX3" fmla="*/ 654322 w 918524"/>
                  <a:gd name="connsiteY3" fmla="*/ 223173 h 923906"/>
                  <a:gd name="connsiteX4" fmla="*/ 916461 w 918524"/>
                  <a:gd name="connsiteY4" fmla="*/ 349269 h 923906"/>
                  <a:gd name="connsiteX5" fmla="*/ 774876 w 918524"/>
                  <a:gd name="connsiteY5" fmla="*/ 613293 h 923906"/>
                  <a:gd name="connsiteX6" fmla="*/ 741827 w 918524"/>
                  <a:gd name="connsiteY6" fmla="*/ 914398 h 923906"/>
                  <a:gd name="connsiteX7" fmla="*/ 459262 w 918524"/>
                  <a:gd name="connsiteY7" fmla="*/ 854400 h 923906"/>
                  <a:gd name="connsiteX8" fmla="*/ 176697 w 918524"/>
                  <a:gd name="connsiteY8" fmla="*/ 914398 h 923906"/>
                  <a:gd name="connsiteX9" fmla="*/ 143648 w 918524"/>
                  <a:gd name="connsiteY9" fmla="*/ 613293 h 923906"/>
                  <a:gd name="connsiteX10" fmla="*/ 2063 w 918524"/>
                  <a:gd name="connsiteY10" fmla="*/ 349269 h 923906"/>
                  <a:gd name="connsiteX0" fmla="*/ 2063 w 918524"/>
                  <a:gd name="connsiteY0" fmla="*/ 349269 h 923906"/>
                  <a:gd name="connsiteX1" fmla="*/ 264202 w 918524"/>
                  <a:gd name="connsiteY1" fmla="*/ 223173 h 923906"/>
                  <a:gd name="connsiteX2" fmla="*/ 459262 w 918524"/>
                  <a:gd name="connsiteY2" fmla="*/ 0 h 923906"/>
                  <a:gd name="connsiteX3" fmla="*/ 654322 w 918524"/>
                  <a:gd name="connsiteY3" fmla="*/ 223173 h 923906"/>
                  <a:gd name="connsiteX4" fmla="*/ 916461 w 918524"/>
                  <a:gd name="connsiteY4" fmla="*/ 349269 h 923906"/>
                  <a:gd name="connsiteX5" fmla="*/ 774876 w 918524"/>
                  <a:gd name="connsiteY5" fmla="*/ 613293 h 923906"/>
                  <a:gd name="connsiteX6" fmla="*/ 741827 w 918524"/>
                  <a:gd name="connsiteY6" fmla="*/ 914398 h 923906"/>
                  <a:gd name="connsiteX7" fmla="*/ 459262 w 918524"/>
                  <a:gd name="connsiteY7" fmla="*/ 854400 h 923906"/>
                  <a:gd name="connsiteX8" fmla="*/ 176697 w 918524"/>
                  <a:gd name="connsiteY8" fmla="*/ 914398 h 923906"/>
                  <a:gd name="connsiteX9" fmla="*/ 143648 w 918524"/>
                  <a:gd name="connsiteY9" fmla="*/ 613293 h 923906"/>
                  <a:gd name="connsiteX10" fmla="*/ 2063 w 918524"/>
                  <a:gd name="connsiteY10" fmla="*/ 349269 h 923906"/>
                  <a:gd name="connsiteX0" fmla="*/ 2063 w 918524"/>
                  <a:gd name="connsiteY0" fmla="*/ 349269 h 923906"/>
                  <a:gd name="connsiteX1" fmla="*/ 264202 w 918524"/>
                  <a:gd name="connsiteY1" fmla="*/ 223173 h 923906"/>
                  <a:gd name="connsiteX2" fmla="*/ 459262 w 918524"/>
                  <a:gd name="connsiteY2" fmla="*/ 0 h 923906"/>
                  <a:gd name="connsiteX3" fmla="*/ 654322 w 918524"/>
                  <a:gd name="connsiteY3" fmla="*/ 223173 h 923906"/>
                  <a:gd name="connsiteX4" fmla="*/ 916461 w 918524"/>
                  <a:gd name="connsiteY4" fmla="*/ 349269 h 923906"/>
                  <a:gd name="connsiteX5" fmla="*/ 774876 w 918524"/>
                  <a:gd name="connsiteY5" fmla="*/ 613293 h 923906"/>
                  <a:gd name="connsiteX6" fmla="*/ 741827 w 918524"/>
                  <a:gd name="connsiteY6" fmla="*/ 914398 h 923906"/>
                  <a:gd name="connsiteX7" fmla="*/ 459262 w 918524"/>
                  <a:gd name="connsiteY7" fmla="*/ 854400 h 923906"/>
                  <a:gd name="connsiteX8" fmla="*/ 176697 w 918524"/>
                  <a:gd name="connsiteY8" fmla="*/ 914398 h 923906"/>
                  <a:gd name="connsiteX9" fmla="*/ 143648 w 918524"/>
                  <a:gd name="connsiteY9" fmla="*/ 613293 h 923906"/>
                  <a:gd name="connsiteX10" fmla="*/ 2063 w 918524"/>
                  <a:gd name="connsiteY10" fmla="*/ 349269 h 923906"/>
                  <a:gd name="connsiteX0" fmla="*/ 2063 w 918524"/>
                  <a:gd name="connsiteY0" fmla="*/ 349269 h 923906"/>
                  <a:gd name="connsiteX1" fmla="*/ 264202 w 918524"/>
                  <a:gd name="connsiteY1" fmla="*/ 223173 h 923906"/>
                  <a:gd name="connsiteX2" fmla="*/ 459262 w 918524"/>
                  <a:gd name="connsiteY2" fmla="*/ 0 h 923906"/>
                  <a:gd name="connsiteX3" fmla="*/ 654322 w 918524"/>
                  <a:gd name="connsiteY3" fmla="*/ 223173 h 923906"/>
                  <a:gd name="connsiteX4" fmla="*/ 916461 w 918524"/>
                  <a:gd name="connsiteY4" fmla="*/ 349269 h 923906"/>
                  <a:gd name="connsiteX5" fmla="*/ 774876 w 918524"/>
                  <a:gd name="connsiteY5" fmla="*/ 613293 h 923906"/>
                  <a:gd name="connsiteX6" fmla="*/ 741827 w 918524"/>
                  <a:gd name="connsiteY6" fmla="*/ 914398 h 923906"/>
                  <a:gd name="connsiteX7" fmla="*/ 459262 w 918524"/>
                  <a:gd name="connsiteY7" fmla="*/ 854400 h 923906"/>
                  <a:gd name="connsiteX8" fmla="*/ 176697 w 918524"/>
                  <a:gd name="connsiteY8" fmla="*/ 914398 h 923906"/>
                  <a:gd name="connsiteX9" fmla="*/ 143648 w 918524"/>
                  <a:gd name="connsiteY9" fmla="*/ 613293 h 923906"/>
                  <a:gd name="connsiteX10" fmla="*/ 2063 w 918524"/>
                  <a:gd name="connsiteY10" fmla="*/ 349269 h 9239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918524" h="923906">
                    <a:moveTo>
                      <a:pt x="2063" y="349269"/>
                    </a:moveTo>
                    <a:cubicBezTo>
                      <a:pt x="22155" y="284249"/>
                      <a:pt x="188002" y="281384"/>
                      <a:pt x="264202" y="223173"/>
                    </a:cubicBezTo>
                    <a:cubicBezTo>
                      <a:pt x="340402" y="164962"/>
                      <a:pt x="394242" y="0"/>
                      <a:pt x="459262" y="0"/>
                    </a:cubicBezTo>
                    <a:cubicBezTo>
                      <a:pt x="524282" y="0"/>
                      <a:pt x="578122" y="164962"/>
                      <a:pt x="654322" y="223173"/>
                    </a:cubicBezTo>
                    <a:cubicBezTo>
                      <a:pt x="730522" y="281384"/>
                      <a:pt x="896369" y="284249"/>
                      <a:pt x="916461" y="349269"/>
                    </a:cubicBezTo>
                    <a:cubicBezTo>
                      <a:pt x="936553" y="414289"/>
                      <a:pt x="803982" y="519105"/>
                      <a:pt x="774876" y="613293"/>
                    </a:cubicBezTo>
                    <a:cubicBezTo>
                      <a:pt x="745770" y="707481"/>
                      <a:pt x="794429" y="874213"/>
                      <a:pt x="741827" y="914398"/>
                    </a:cubicBezTo>
                    <a:cubicBezTo>
                      <a:pt x="689225" y="954583"/>
                      <a:pt x="553450" y="854400"/>
                      <a:pt x="459262" y="854400"/>
                    </a:cubicBezTo>
                    <a:cubicBezTo>
                      <a:pt x="365074" y="874399"/>
                      <a:pt x="257367" y="928196"/>
                      <a:pt x="176697" y="914398"/>
                    </a:cubicBezTo>
                    <a:cubicBezTo>
                      <a:pt x="96027" y="900600"/>
                      <a:pt x="172754" y="707481"/>
                      <a:pt x="143648" y="613293"/>
                    </a:cubicBezTo>
                    <a:cubicBezTo>
                      <a:pt x="114542" y="519105"/>
                      <a:pt x="-18029" y="414289"/>
                      <a:pt x="2063" y="349269"/>
                    </a:cubicBezTo>
                    <a:close/>
                  </a:path>
                </a:pathLst>
              </a:custGeom>
              <a:solidFill>
                <a:srgbClr val="8AFA4C"/>
              </a:solidFill>
              <a:ln w="15875">
                <a:solidFill>
                  <a:schemeClr val="bg1"/>
                </a:solidFill>
              </a:ln>
              <a:effectLst>
                <a:innerShdw blurRad="292100">
                  <a:srgbClr val="76CE0C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700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21" name="五角星 2">
                <a:extLst>
                  <a:ext uri="{FF2B5EF4-FFF2-40B4-BE49-F238E27FC236}">
                    <a16:creationId xmlns:a16="http://schemas.microsoft.com/office/drawing/2014/main" id="{5CCE6F01-D736-D04D-451A-DF1F8F1A95C3}"/>
                  </a:ext>
                </a:extLst>
              </p:cNvPr>
              <p:cNvSpPr/>
              <p:nvPr/>
            </p:nvSpPr>
            <p:spPr>
              <a:xfrm rot="20424262">
                <a:off x="11046365" y="4655056"/>
                <a:ext cx="290576" cy="221980"/>
              </a:xfrm>
              <a:custGeom>
                <a:avLst/>
                <a:gdLst>
                  <a:gd name="connsiteX0" fmla="*/ 1 w 914400"/>
                  <a:gd name="connsiteY0" fmla="*/ 349269 h 914400"/>
                  <a:gd name="connsiteX1" fmla="*/ 262140 w 914400"/>
                  <a:gd name="connsiteY1" fmla="*/ 223173 h 914400"/>
                  <a:gd name="connsiteX2" fmla="*/ 457200 w 914400"/>
                  <a:gd name="connsiteY2" fmla="*/ 0 h 914400"/>
                  <a:gd name="connsiteX3" fmla="*/ 652260 w 914400"/>
                  <a:gd name="connsiteY3" fmla="*/ 223173 h 914400"/>
                  <a:gd name="connsiteX4" fmla="*/ 914399 w 914400"/>
                  <a:gd name="connsiteY4" fmla="*/ 349269 h 914400"/>
                  <a:gd name="connsiteX5" fmla="*/ 772814 w 914400"/>
                  <a:gd name="connsiteY5" fmla="*/ 613293 h 914400"/>
                  <a:gd name="connsiteX6" fmla="*/ 739765 w 914400"/>
                  <a:gd name="connsiteY6" fmla="*/ 914398 h 914400"/>
                  <a:gd name="connsiteX7" fmla="*/ 457200 w 914400"/>
                  <a:gd name="connsiteY7" fmla="*/ 854400 h 914400"/>
                  <a:gd name="connsiteX8" fmla="*/ 174635 w 914400"/>
                  <a:gd name="connsiteY8" fmla="*/ 914398 h 914400"/>
                  <a:gd name="connsiteX9" fmla="*/ 141586 w 914400"/>
                  <a:gd name="connsiteY9" fmla="*/ 613293 h 914400"/>
                  <a:gd name="connsiteX10" fmla="*/ 1 w 914400"/>
                  <a:gd name="connsiteY10" fmla="*/ 349269 h 914400"/>
                  <a:gd name="connsiteX0" fmla="*/ 0 w 914398"/>
                  <a:gd name="connsiteY0" fmla="*/ 349269 h 923906"/>
                  <a:gd name="connsiteX1" fmla="*/ 262139 w 914398"/>
                  <a:gd name="connsiteY1" fmla="*/ 223173 h 923906"/>
                  <a:gd name="connsiteX2" fmla="*/ 457199 w 914398"/>
                  <a:gd name="connsiteY2" fmla="*/ 0 h 923906"/>
                  <a:gd name="connsiteX3" fmla="*/ 652259 w 914398"/>
                  <a:gd name="connsiteY3" fmla="*/ 223173 h 923906"/>
                  <a:gd name="connsiteX4" fmla="*/ 914398 w 914398"/>
                  <a:gd name="connsiteY4" fmla="*/ 349269 h 923906"/>
                  <a:gd name="connsiteX5" fmla="*/ 772813 w 914398"/>
                  <a:gd name="connsiteY5" fmla="*/ 613293 h 923906"/>
                  <a:gd name="connsiteX6" fmla="*/ 739764 w 914398"/>
                  <a:gd name="connsiteY6" fmla="*/ 914398 h 923906"/>
                  <a:gd name="connsiteX7" fmla="*/ 457199 w 914398"/>
                  <a:gd name="connsiteY7" fmla="*/ 854400 h 923906"/>
                  <a:gd name="connsiteX8" fmla="*/ 174634 w 914398"/>
                  <a:gd name="connsiteY8" fmla="*/ 914398 h 923906"/>
                  <a:gd name="connsiteX9" fmla="*/ 141585 w 914398"/>
                  <a:gd name="connsiteY9" fmla="*/ 613293 h 923906"/>
                  <a:gd name="connsiteX10" fmla="*/ 0 w 914398"/>
                  <a:gd name="connsiteY10" fmla="*/ 349269 h 923906"/>
                  <a:gd name="connsiteX0" fmla="*/ 0 w 916461"/>
                  <a:gd name="connsiteY0" fmla="*/ 349269 h 923906"/>
                  <a:gd name="connsiteX1" fmla="*/ 262139 w 916461"/>
                  <a:gd name="connsiteY1" fmla="*/ 223173 h 923906"/>
                  <a:gd name="connsiteX2" fmla="*/ 457199 w 916461"/>
                  <a:gd name="connsiteY2" fmla="*/ 0 h 923906"/>
                  <a:gd name="connsiteX3" fmla="*/ 652259 w 916461"/>
                  <a:gd name="connsiteY3" fmla="*/ 223173 h 923906"/>
                  <a:gd name="connsiteX4" fmla="*/ 914398 w 916461"/>
                  <a:gd name="connsiteY4" fmla="*/ 349269 h 923906"/>
                  <a:gd name="connsiteX5" fmla="*/ 772813 w 916461"/>
                  <a:gd name="connsiteY5" fmla="*/ 613293 h 923906"/>
                  <a:gd name="connsiteX6" fmla="*/ 739764 w 916461"/>
                  <a:gd name="connsiteY6" fmla="*/ 914398 h 923906"/>
                  <a:gd name="connsiteX7" fmla="*/ 457199 w 916461"/>
                  <a:gd name="connsiteY7" fmla="*/ 854400 h 923906"/>
                  <a:gd name="connsiteX8" fmla="*/ 174634 w 916461"/>
                  <a:gd name="connsiteY8" fmla="*/ 914398 h 923906"/>
                  <a:gd name="connsiteX9" fmla="*/ 141585 w 916461"/>
                  <a:gd name="connsiteY9" fmla="*/ 613293 h 923906"/>
                  <a:gd name="connsiteX10" fmla="*/ 0 w 916461"/>
                  <a:gd name="connsiteY10" fmla="*/ 349269 h 923906"/>
                  <a:gd name="connsiteX0" fmla="*/ 0 w 916461"/>
                  <a:gd name="connsiteY0" fmla="*/ 349269 h 923906"/>
                  <a:gd name="connsiteX1" fmla="*/ 262139 w 916461"/>
                  <a:gd name="connsiteY1" fmla="*/ 223173 h 923906"/>
                  <a:gd name="connsiteX2" fmla="*/ 457199 w 916461"/>
                  <a:gd name="connsiteY2" fmla="*/ 0 h 923906"/>
                  <a:gd name="connsiteX3" fmla="*/ 652259 w 916461"/>
                  <a:gd name="connsiteY3" fmla="*/ 223173 h 923906"/>
                  <a:gd name="connsiteX4" fmla="*/ 914398 w 916461"/>
                  <a:gd name="connsiteY4" fmla="*/ 349269 h 923906"/>
                  <a:gd name="connsiteX5" fmla="*/ 772813 w 916461"/>
                  <a:gd name="connsiteY5" fmla="*/ 613293 h 923906"/>
                  <a:gd name="connsiteX6" fmla="*/ 739764 w 916461"/>
                  <a:gd name="connsiteY6" fmla="*/ 914398 h 923906"/>
                  <a:gd name="connsiteX7" fmla="*/ 457199 w 916461"/>
                  <a:gd name="connsiteY7" fmla="*/ 854400 h 923906"/>
                  <a:gd name="connsiteX8" fmla="*/ 174634 w 916461"/>
                  <a:gd name="connsiteY8" fmla="*/ 914398 h 923906"/>
                  <a:gd name="connsiteX9" fmla="*/ 141585 w 916461"/>
                  <a:gd name="connsiteY9" fmla="*/ 613293 h 923906"/>
                  <a:gd name="connsiteX10" fmla="*/ 0 w 916461"/>
                  <a:gd name="connsiteY10" fmla="*/ 349269 h 923906"/>
                  <a:gd name="connsiteX0" fmla="*/ 2063 w 918524"/>
                  <a:gd name="connsiteY0" fmla="*/ 349269 h 923906"/>
                  <a:gd name="connsiteX1" fmla="*/ 264202 w 918524"/>
                  <a:gd name="connsiteY1" fmla="*/ 223173 h 923906"/>
                  <a:gd name="connsiteX2" fmla="*/ 459262 w 918524"/>
                  <a:gd name="connsiteY2" fmla="*/ 0 h 923906"/>
                  <a:gd name="connsiteX3" fmla="*/ 654322 w 918524"/>
                  <a:gd name="connsiteY3" fmla="*/ 223173 h 923906"/>
                  <a:gd name="connsiteX4" fmla="*/ 916461 w 918524"/>
                  <a:gd name="connsiteY4" fmla="*/ 349269 h 923906"/>
                  <a:gd name="connsiteX5" fmla="*/ 774876 w 918524"/>
                  <a:gd name="connsiteY5" fmla="*/ 613293 h 923906"/>
                  <a:gd name="connsiteX6" fmla="*/ 741827 w 918524"/>
                  <a:gd name="connsiteY6" fmla="*/ 914398 h 923906"/>
                  <a:gd name="connsiteX7" fmla="*/ 459262 w 918524"/>
                  <a:gd name="connsiteY7" fmla="*/ 854400 h 923906"/>
                  <a:gd name="connsiteX8" fmla="*/ 176697 w 918524"/>
                  <a:gd name="connsiteY8" fmla="*/ 914398 h 923906"/>
                  <a:gd name="connsiteX9" fmla="*/ 143648 w 918524"/>
                  <a:gd name="connsiteY9" fmla="*/ 613293 h 923906"/>
                  <a:gd name="connsiteX10" fmla="*/ 2063 w 918524"/>
                  <a:gd name="connsiteY10" fmla="*/ 349269 h 923906"/>
                  <a:gd name="connsiteX0" fmla="*/ 2063 w 918524"/>
                  <a:gd name="connsiteY0" fmla="*/ 349269 h 923906"/>
                  <a:gd name="connsiteX1" fmla="*/ 264202 w 918524"/>
                  <a:gd name="connsiteY1" fmla="*/ 223173 h 923906"/>
                  <a:gd name="connsiteX2" fmla="*/ 459262 w 918524"/>
                  <a:gd name="connsiteY2" fmla="*/ 0 h 923906"/>
                  <a:gd name="connsiteX3" fmla="*/ 654322 w 918524"/>
                  <a:gd name="connsiteY3" fmla="*/ 223173 h 923906"/>
                  <a:gd name="connsiteX4" fmla="*/ 916461 w 918524"/>
                  <a:gd name="connsiteY4" fmla="*/ 349269 h 923906"/>
                  <a:gd name="connsiteX5" fmla="*/ 774876 w 918524"/>
                  <a:gd name="connsiteY5" fmla="*/ 613293 h 923906"/>
                  <a:gd name="connsiteX6" fmla="*/ 741827 w 918524"/>
                  <a:gd name="connsiteY6" fmla="*/ 914398 h 923906"/>
                  <a:gd name="connsiteX7" fmla="*/ 459262 w 918524"/>
                  <a:gd name="connsiteY7" fmla="*/ 854400 h 923906"/>
                  <a:gd name="connsiteX8" fmla="*/ 176697 w 918524"/>
                  <a:gd name="connsiteY8" fmla="*/ 914398 h 923906"/>
                  <a:gd name="connsiteX9" fmla="*/ 143648 w 918524"/>
                  <a:gd name="connsiteY9" fmla="*/ 613293 h 923906"/>
                  <a:gd name="connsiteX10" fmla="*/ 2063 w 918524"/>
                  <a:gd name="connsiteY10" fmla="*/ 349269 h 923906"/>
                  <a:gd name="connsiteX0" fmla="*/ 2063 w 918524"/>
                  <a:gd name="connsiteY0" fmla="*/ 349269 h 923906"/>
                  <a:gd name="connsiteX1" fmla="*/ 264202 w 918524"/>
                  <a:gd name="connsiteY1" fmla="*/ 223173 h 923906"/>
                  <a:gd name="connsiteX2" fmla="*/ 459262 w 918524"/>
                  <a:gd name="connsiteY2" fmla="*/ 0 h 923906"/>
                  <a:gd name="connsiteX3" fmla="*/ 654322 w 918524"/>
                  <a:gd name="connsiteY3" fmla="*/ 223173 h 923906"/>
                  <a:gd name="connsiteX4" fmla="*/ 916461 w 918524"/>
                  <a:gd name="connsiteY4" fmla="*/ 349269 h 923906"/>
                  <a:gd name="connsiteX5" fmla="*/ 774876 w 918524"/>
                  <a:gd name="connsiteY5" fmla="*/ 613293 h 923906"/>
                  <a:gd name="connsiteX6" fmla="*/ 741827 w 918524"/>
                  <a:gd name="connsiteY6" fmla="*/ 914398 h 923906"/>
                  <a:gd name="connsiteX7" fmla="*/ 459262 w 918524"/>
                  <a:gd name="connsiteY7" fmla="*/ 854400 h 923906"/>
                  <a:gd name="connsiteX8" fmla="*/ 176697 w 918524"/>
                  <a:gd name="connsiteY8" fmla="*/ 914398 h 923906"/>
                  <a:gd name="connsiteX9" fmla="*/ 143648 w 918524"/>
                  <a:gd name="connsiteY9" fmla="*/ 613293 h 923906"/>
                  <a:gd name="connsiteX10" fmla="*/ 2063 w 918524"/>
                  <a:gd name="connsiteY10" fmla="*/ 349269 h 923906"/>
                  <a:gd name="connsiteX0" fmla="*/ 2063 w 918524"/>
                  <a:gd name="connsiteY0" fmla="*/ 349269 h 923906"/>
                  <a:gd name="connsiteX1" fmla="*/ 264202 w 918524"/>
                  <a:gd name="connsiteY1" fmla="*/ 223173 h 923906"/>
                  <a:gd name="connsiteX2" fmla="*/ 459262 w 918524"/>
                  <a:gd name="connsiteY2" fmla="*/ 0 h 923906"/>
                  <a:gd name="connsiteX3" fmla="*/ 654322 w 918524"/>
                  <a:gd name="connsiteY3" fmla="*/ 223173 h 923906"/>
                  <a:gd name="connsiteX4" fmla="*/ 916461 w 918524"/>
                  <a:gd name="connsiteY4" fmla="*/ 349269 h 923906"/>
                  <a:gd name="connsiteX5" fmla="*/ 774876 w 918524"/>
                  <a:gd name="connsiteY5" fmla="*/ 613293 h 923906"/>
                  <a:gd name="connsiteX6" fmla="*/ 741827 w 918524"/>
                  <a:gd name="connsiteY6" fmla="*/ 914398 h 923906"/>
                  <a:gd name="connsiteX7" fmla="*/ 459262 w 918524"/>
                  <a:gd name="connsiteY7" fmla="*/ 854400 h 923906"/>
                  <a:gd name="connsiteX8" fmla="*/ 176697 w 918524"/>
                  <a:gd name="connsiteY8" fmla="*/ 914398 h 923906"/>
                  <a:gd name="connsiteX9" fmla="*/ 143648 w 918524"/>
                  <a:gd name="connsiteY9" fmla="*/ 613293 h 923906"/>
                  <a:gd name="connsiteX10" fmla="*/ 2063 w 918524"/>
                  <a:gd name="connsiteY10" fmla="*/ 349269 h 923906"/>
                  <a:gd name="connsiteX0" fmla="*/ 654322 w 918524"/>
                  <a:gd name="connsiteY0" fmla="*/ 223173 h 923906"/>
                  <a:gd name="connsiteX1" fmla="*/ 916461 w 918524"/>
                  <a:gd name="connsiteY1" fmla="*/ 349269 h 923906"/>
                  <a:gd name="connsiteX2" fmla="*/ 774876 w 918524"/>
                  <a:gd name="connsiteY2" fmla="*/ 613293 h 923906"/>
                  <a:gd name="connsiteX3" fmla="*/ 741827 w 918524"/>
                  <a:gd name="connsiteY3" fmla="*/ 914398 h 923906"/>
                  <a:gd name="connsiteX4" fmla="*/ 459262 w 918524"/>
                  <a:gd name="connsiteY4" fmla="*/ 854400 h 923906"/>
                  <a:gd name="connsiteX5" fmla="*/ 176697 w 918524"/>
                  <a:gd name="connsiteY5" fmla="*/ 914398 h 923906"/>
                  <a:gd name="connsiteX6" fmla="*/ 143648 w 918524"/>
                  <a:gd name="connsiteY6" fmla="*/ 613293 h 923906"/>
                  <a:gd name="connsiteX7" fmla="*/ 2063 w 918524"/>
                  <a:gd name="connsiteY7" fmla="*/ 349269 h 923906"/>
                  <a:gd name="connsiteX8" fmla="*/ 264202 w 918524"/>
                  <a:gd name="connsiteY8" fmla="*/ 223173 h 923906"/>
                  <a:gd name="connsiteX9" fmla="*/ 459262 w 918524"/>
                  <a:gd name="connsiteY9" fmla="*/ 0 h 923906"/>
                  <a:gd name="connsiteX10" fmla="*/ 715845 w 918524"/>
                  <a:gd name="connsiteY10" fmla="*/ 284696 h 923906"/>
                  <a:gd name="connsiteX0" fmla="*/ 916461 w 918524"/>
                  <a:gd name="connsiteY0" fmla="*/ 349269 h 923906"/>
                  <a:gd name="connsiteX1" fmla="*/ 774876 w 918524"/>
                  <a:gd name="connsiteY1" fmla="*/ 613293 h 923906"/>
                  <a:gd name="connsiteX2" fmla="*/ 741827 w 918524"/>
                  <a:gd name="connsiteY2" fmla="*/ 914398 h 923906"/>
                  <a:gd name="connsiteX3" fmla="*/ 459262 w 918524"/>
                  <a:gd name="connsiteY3" fmla="*/ 854400 h 923906"/>
                  <a:gd name="connsiteX4" fmla="*/ 176697 w 918524"/>
                  <a:gd name="connsiteY4" fmla="*/ 914398 h 923906"/>
                  <a:gd name="connsiteX5" fmla="*/ 143648 w 918524"/>
                  <a:gd name="connsiteY5" fmla="*/ 613293 h 923906"/>
                  <a:gd name="connsiteX6" fmla="*/ 2063 w 918524"/>
                  <a:gd name="connsiteY6" fmla="*/ 349269 h 923906"/>
                  <a:gd name="connsiteX7" fmla="*/ 264202 w 918524"/>
                  <a:gd name="connsiteY7" fmla="*/ 223173 h 923906"/>
                  <a:gd name="connsiteX8" fmla="*/ 459262 w 918524"/>
                  <a:gd name="connsiteY8" fmla="*/ 0 h 923906"/>
                  <a:gd name="connsiteX9" fmla="*/ 715845 w 918524"/>
                  <a:gd name="connsiteY9" fmla="*/ 284696 h 923906"/>
                  <a:gd name="connsiteX0" fmla="*/ 774876 w 774876"/>
                  <a:gd name="connsiteY0" fmla="*/ 613293 h 923906"/>
                  <a:gd name="connsiteX1" fmla="*/ 741827 w 774876"/>
                  <a:gd name="connsiteY1" fmla="*/ 914398 h 923906"/>
                  <a:gd name="connsiteX2" fmla="*/ 459262 w 774876"/>
                  <a:gd name="connsiteY2" fmla="*/ 854400 h 923906"/>
                  <a:gd name="connsiteX3" fmla="*/ 176697 w 774876"/>
                  <a:gd name="connsiteY3" fmla="*/ 914398 h 923906"/>
                  <a:gd name="connsiteX4" fmla="*/ 143648 w 774876"/>
                  <a:gd name="connsiteY4" fmla="*/ 613293 h 923906"/>
                  <a:gd name="connsiteX5" fmla="*/ 2063 w 774876"/>
                  <a:gd name="connsiteY5" fmla="*/ 349269 h 923906"/>
                  <a:gd name="connsiteX6" fmla="*/ 264202 w 774876"/>
                  <a:gd name="connsiteY6" fmla="*/ 223173 h 923906"/>
                  <a:gd name="connsiteX7" fmla="*/ 459262 w 774876"/>
                  <a:gd name="connsiteY7" fmla="*/ 0 h 923906"/>
                  <a:gd name="connsiteX8" fmla="*/ 715845 w 774876"/>
                  <a:gd name="connsiteY8" fmla="*/ 284696 h 923906"/>
                  <a:gd name="connsiteX0" fmla="*/ 741827 w 741827"/>
                  <a:gd name="connsiteY0" fmla="*/ 914398 h 923906"/>
                  <a:gd name="connsiteX1" fmla="*/ 459262 w 741827"/>
                  <a:gd name="connsiteY1" fmla="*/ 854400 h 923906"/>
                  <a:gd name="connsiteX2" fmla="*/ 176697 w 741827"/>
                  <a:gd name="connsiteY2" fmla="*/ 914398 h 923906"/>
                  <a:gd name="connsiteX3" fmla="*/ 143648 w 741827"/>
                  <a:gd name="connsiteY3" fmla="*/ 613293 h 923906"/>
                  <a:gd name="connsiteX4" fmla="*/ 2063 w 741827"/>
                  <a:gd name="connsiteY4" fmla="*/ 349269 h 923906"/>
                  <a:gd name="connsiteX5" fmla="*/ 264202 w 741827"/>
                  <a:gd name="connsiteY5" fmla="*/ 223173 h 923906"/>
                  <a:gd name="connsiteX6" fmla="*/ 459262 w 741827"/>
                  <a:gd name="connsiteY6" fmla="*/ 0 h 923906"/>
                  <a:gd name="connsiteX7" fmla="*/ 715845 w 741827"/>
                  <a:gd name="connsiteY7" fmla="*/ 284696 h 923906"/>
                  <a:gd name="connsiteX0" fmla="*/ 459262 w 715845"/>
                  <a:gd name="connsiteY0" fmla="*/ 854400 h 916632"/>
                  <a:gd name="connsiteX1" fmla="*/ 176697 w 715845"/>
                  <a:gd name="connsiteY1" fmla="*/ 914398 h 916632"/>
                  <a:gd name="connsiteX2" fmla="*/ 143648 w 715845"/>
                  <a:gd name="connsiteY2" fmla="*/ 613293 h 916632"/>
                  <a:gd name="connsiteX3" fmla="*/ 2063 w 715845"/>
                  <a:gd name="connsiteY3" fmla="*/ 349269 h 916632"/>
                  <a:gd name="connsiteX4" fmla="*/ 264202 w 715845"/>
                  <a:gd name="connsiteY4" fmla="*/ 223173 h 916632"/>
                  <a:gd name="connsiteX5" fmla="*/ 459262 w 715845"/>
                  <a:gd name="connsiteY5" fmla="*/ 0 h 916632"/>
                  <a:gd name="connsiteX6" fmla="*/ 715845 w 715845"/>
                  <a:gd name="connsiteY6" fmla="*/ 284696 h 916632"/>
                  <a:gd name="connsiteX0" fmla="*/ 176697 w 715845"/>
                  <a:gd name="connsiteY0" fmla="*/ 914398 h 914398"/>
                  <a:gd name="connsiteX1" fmla="*/ 143648 w 715845"/>
                  <a:gd name="connsiteY1" fmla="*/ 613293 h 914398"/>
                  <a:gd name="connsiteX2" fmla="*/ 2063 w 715845"/>
                  <a:gd name="connsiteY2" fmla="*/ 349269 h 914398"/>
                  <a:gd name="connsiteX3" fmla="*/ 264202 w 715845"/>
                  <a:gd name="connsiteY3" fmla="*/ 223173 h 914398"/>
                  <a:gd name="connsiteX4" fmla="*/ 459262 w 715845"/>
                  <a:gd name="connsiteY4" fmla="*/ 0 h 914398"/>
                  <a:gd name="connsiteX5" fmla="*/ 715845 w 715845"/>
                  <a:gd name="connsiteY5" fmla="*/ 284696 h 914398"/>
                  <a:gd name="connsiteX0" fmla="*/ 143648 w 715845"/>
                  <a:gd name="connsiteY0" fmla="*/ 613293 h 613293"/>
                  <a:gd name="connsiteX1" fmla="*/ 2063 w 715845"/>
                  <a:gd name="connsiteY1" fmla="*/ 349269 h 613293"/>
                  <a:gd name="connsiteX2" fmla="*/ 264202 w 715845"/>
                  <a:gd name="connsiteY2" fmla="*/ 223173 h 613293"/>
                  <a:gd name="connsiteX3" fmla="*/ 459262 w 715845"/>
                  <a:gd name="connsiteY3" fmla="*/ 0 h 613293"/>
                  <a:gd name="connsiteX4" fmla="*/ 715845 w 715845"/>
                  <a:gd name="connsiteY4" fmla="*/ 284696 h 613293"/>
                  <a:gd name="connsiteX0" fmla="*/ 0 w 713782"/>
                  <a:gd name="connsiteY0" fmla="*/ 349269 h 349269"/>
                  <a:gd name="connsiteX1" fmla="*/ 262139 w 713782"/>
                  <a:gd name="connsiteY1" fmla="*/ 223173 h 349269"/>
                  <a:gd name="connsiteX2" fmla="*/ 457199 w 713782"/>
                  <a:gd name="connsiteY2" fmla="*/ 0 h 349269"/>
                  <a:gd name="connsiteX3" fmla="*/ 713782 w 713782"/>
                  <a:gd name="connsiteY3" fmla="*/ 284696 h 349269"/>
                  <a:gd name="connsiteX0" fmla="*/ 0 w 457199"/>
                  <a:gd name="connsiteY0" fmla="*/ 349269 h 349269"/>
                  <a:gd name="connsiteX1" fmla="*/ 262139 w 457199"/>
                  <a:gd name="connsiteY1" fmla="*/ 223173 h 349269"/>
                  <a:gd name="connsiteX2" fmla="*/ 457199 w 457199"/>
                  <a:gd name="connsiteY2" fmla="*/ 0 h 3492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457199" h="349269">
                    <a:moveTo>
                      <a:pt x="0" y="349269"/>
                    </a:moveTo>
                    <a:cubicBezTo>
                      <a:pt x="20092" y="284249"/>
                      <a:pt x="185939" y="281384"/>
                      <a:pt x="262139" y="223173"/>
                    </a:cubicBezTo>
                    <a:cubicBezTo>
                      <a:pt x="338339" y="164962"/>
                      <a:pt x="392179" y="0"/>
                      <a:pt x="457199" y="0"/>
                    </a:cubicBezTo>
                  </a:path>
                </a:pathLst>
              </a:custGeom>
              <a:noFill/>
              <a:ln w="28575" cap="rnd">
                <a:solidFill>
                  <a:schemeClr val="bg1">
                    <a:alpha val="89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700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22" name="五角星 2">
                <a:extLst>
                  <a:ext uri="{FF2B5EF4-FFF2-40B4-BE49-F238E27FC236}">
                    <a16:creationId xmlns:a16="http://schemas.microsoft.com/office/drawing/2014/main" id="{33BECD24-A03D-2D32-3EDC-57F6A55FE70F}"/>
                  </a:ext>
                </a:extLst>
              </p:cNvPr>
              <p:cNvSpPr/>
              <p:nvPr/>
            </p:nvSpPr>
            <p:spPr>
              <a:xfrm rot="6997346">
                <a:off x="11587935" y="4901938"/>
                <a:ext cx="128719" cy="147271"/>
              </a:xfrm>
              <a:custGeom>
                <a:avLst/>
                <a:gdLst>
                  <a:gd name="connsiteX0" fmla="*/ 1 w 914400"/>
                  <a:gd name="connsiteY0" fmla="*/ 349269 h 914400"/>
                  <a:gd name="connsiteX1" fmla="*/ 262140 w 914400"/>
                  <a:gd name="connsiteY1" fmla="*/ 223173 h 914400"/>
                  <a:gd name="connsiteX2" fmla="*/ 457200 w 914400"/>
                  <a:gd name="connsiteY2" fmla="*/ 0 h 914400"/>
                  <a:gd name="connsiteX3" fmla="*/ 652260 w 914400"/>
                  <a:gd name="connsiteY3" fmla="*/ 223173 h 914400"/>
                  <a:gd name="connsiteX4" fmla="*/ 914399 w 914400"/>
                  <a:gd name="connsiteY4" fmla="*/ 349269 h 914400"/>
                  <a:gd name="connsiteX5" fmla="*/ 772814 w 914400"/>
                  <a:gd name="connsiteY5" fmla="*/ 613293 h 914400"/>
                  <a:gd name="connsiteX6" fmla="*/ 739765 w 914400"/>
                  <a:gd name="connsiteY6" fmla="*/ 914398 h 914400"/>
                  <a:gd name="connsiteX7" fmla="*/ 457200 w 914400"/>
                  <a:gd name="connsiteY7" fmla="*/ 854400 h 914400"/>
                  <a:gd name="connsiteX8" fmla="*/ 174635 w 914400"/>
                  <a:gd name="connsiteY8" fmla="*/ 914398 h 914400"/>
                  <a:gd name="connsiteX9" fmla="*/ 141586 w 914400"/>
                  <a:gd name="connsiteY9" fmla="*/ 613293 h 914400"/>
                  <a:gd name="connsiteX10" fmla="*/ 1 w 914400"/>
                  <a:gd name="connsiteY10" fmla="*/ 349269 h 914400"/>
                  <a:gd name="connsiteX0" fmla="*/ 0 w 914398"/>
                  <a:gd name="connsiteY0" fmla="*/ 349269 h 923906"/>
                  <a:gd name="connsiteX1" fmla="*/ 262139 w 914398"/>
                  <a:gd name="connsiteY1" fmla="*/ 223173 h 923906"/>
                  <a:gd name="connsiteX2" fmla="*/ 457199 w 914398"/>
                  <a:gd name="connsiteY2" fmla="*/ 0 h 923906"/>
                  <a:gd name="connsiteX3" fmla="*/ 652259 w 914398"/>
                  <a:gd name="connsiteY3" fmla="*/ 223173 h 923906"/>
                  <a:gd name="connsiteX4" fmla="*/ 914398 w 914398"/>
                  <a:gd name="connsiteY4" fmla="*/ 349269 h 923906"/>
                  <a:gd name="connsiteX5" fmla="*/ 772813 w 914398"/>
                  <a:gd name="connsiteY5" fmla="*/ 613293 h 923906"/>
                  <a:gd name="connsiteX6" fmla="*/ 739764 w 914398"/>
                  <a:gd name="connsiteY6" fmla="*/ 914398 h 923906"/>
                  <a:gd name="connsiteX7" fmla="*/ 457199 w 914398"/>
                  <a:gd name="connsiteY7" fmla="*/ 854400 h 923906"/>
                  <a:gd name="connsiteX8" fmla="*/ 174634 w 914398"/>
                  <a:gd name="connsiteY8" fmla="*/ 914398 h 923906"/>
                  <a:gd name="connsiteX9" fmla="*/ 141585 w 914398"/>
                  <a:gd name="connsiteY9" fmla="*/ 613293 h 923906"/>
                  <a:gd name="connsiteX10" fmla="*/ 0 w 914398"/>
                  <a:gd name="connsiteY10" fmla="*/ 349269 h 923906"/>
                  <a:gd name="connsiteX0" fmla="*/ 0 w 916461"/>
                  <a:gd name="connsiteY0" fmla="*/ 349269 h 923906"/>
                  <a:gd name="connsiteX1" fmla="*/ 262139 w 916461"/>
                  <a:gd name="connsiteY1" fmla="*/ 223173 h 923906"/>
                  <a:gd name="connsiteX2" fmla="*/ 457199 w 916461"/>
                  <a:gd name="connsiteY2" fmla="*/ 0 h 923906"/>
                  <a:gd name="connsiteX3" fmla="*/ 652259 w 916461"/>
                  <a:gd name="connsiteY3" fmla="*/ 223173 h 923906"/>
                  <a:gd name="connsiteX4" fmla="*/ 914398 w 916461"/>
                  <a:gd name="connsiteY4" fmla="*/ 349269 h 923906"/>
                  <a:gd name="connsiteX5" fmla="*/ 772813 w 916461"/>
                  <a:gd name="connsiteY5" fmla="*/ 613293 h 923906"/>
                  <a:gd name="connsiteX6" fmla="*/ 739764 w 916461"/>
                  <a:gd name="connsiteY6" fmla="*/ 914398 h 923906"/>
                  <a:gd name="connsiteX7" fmla="*/ 457199 w 916461"/>
                  <a:gd name="connsiteY7" fmla="*/ 854400 h 923906"/>
                  <a:gd name="connsiteX8" fmla="*/ 174634 w 916461"/>
                  <a:gd name="connsiteY8" fmla="*/ 914398 h 923906"/>
                  <a:gd name="connsiteX9" fmla="*/ 141585 w 916461"/>
                  <a:gd name="connsiteY9" fmla="*/ 613293 h 923906"/>
                  <a:gd name="connsiteX10" fmla="*/ 0 w 916461"/>
                  <a:gd name="connsiteY10" fmla="*/ 349269 h 923906"/>
                  <a:gd name="connsiteX0" fmla="*/ 0 w 916461"/>
                  <a:gd name="connsiteY0" fmla="*/ 349269 h 923906"/>
                  <a:gd name="connsiteX1" fmla="*/ 262139 w 916461"/>
                  <a:gd name="connsiteY1" fmla="*/ 223173 h 923906"/>
                  <a:gd name="connsiteX2" fmla="*/ 457199 w 916461"/>
                  <a:gd name="connsiteY2" fmla="*/ 0 h 923906"/>
                  <a:gd name="connsiteX3" fmla="*/ 652259 w 916461"/>
                  <a:gd name="connsiteY3" fmla="*/ 223173 h 923906"/>
                  <a:gd name="connsiteX4" fmla="*/ 914398 w 916461"/>
                  <a:gd name="connsiteY4" fmla="*/ 349269 h 923906"/>
                  <a:gd name="connsiteX5" fmla="*/ 772813 w 916461"/>
                  <a:gd name="connsiteY5" fmla="*/ 613293 h 923906"/>
                  <a:gd name="connsiteX6" fmla="*/ 739764 w 916461"/>
                  <a:gd name="connsiteY6" fmla="*/ 914398 h 923906"/>
                  <a:gd name="connsiteX7" fmla="*/ 457199 w 916461"/>
                  <a:gd name="connsiteY7" fmla="*/ 854400 h 923906"/>
                  <a:gd name="connsiteX8" fmla="*/ 174634 w 916461"/>
                  <a:gd name="connsiteY8" fmla="*/ 914398 h 923906"/>
                  <a:gd name="connsiteX9" fmla="*/ 141585 w 916461"/>
                  <a:gd name="connsiteY9" fmla="*/ 613293 h 923906"/>
                  <a:gd name="connsiteX10" fmla="*/ 0 w 916461"/>
                  <a:gd name="connsiteY10" fmla="*/ 349269 h 923906"/>
                  <a:gd name="connsiteX0" fmla="*/ 2063 w 918524"/>
                  <a:gd name="connsiteY0" fmla="*/ 349269 h 923906"/>
                  <a:gd name="connsiteX1" fmla="*/ 264202 w 918524"/>
                  <a:gd name="connsiteY1" fmla="*/ 223173 h 923906"/>
                  <a:gd name="connsiteX2" fmla="*/ 459262 w 918524"/>
                  <a:gd name="connsiteY2" fmla="*/ 0 h 923906"/>
                  <a:gd name="connsiteX3" fmla="*/ 654322 w 918524"/>
                  <a:gd name="connsiteY3" fmla="*/ 223173 h 923906"/>
                  <a:gd name="connsiteX4" fmla="*/ 916461 w 918524"/>
                  <a:gd name="connsiteY4" fmla="*/ 349269 h 923906"/>
                  <a:gd name="connsiteX5" fmla="*/ 774876 w 918524"/>
                  <a:gd name="connsiteY5" fmla="*/ 613293 h 923906"/>
                  <a:gd name="connsiteX6" fmla="*/ 741827 w 918524"/>
                  <a:gd name="connsiteY6" fmla="*/ 914398 h 923906"/>
                  <a:gd name="connsiteX7" fmla="*/ 459262 w 918524"/>
                  <a:gd name="connsiteY7" fmla="*/ 854400 h 923906"/>
                  <a:gd name="connsiteX8" fmla="*/ 176697 w 918524"/>
                  <a:gd name="connsiteY8" fmla="*/ 914398 h 923906"/>
                  <a:gd name="connsiteX9" fmla="*/ 143648 w 918524"/>
                  <a:gd name="connsiteY9" fmla="*/ 613293 h 923906"/>
                  <a:gd name="connsiteX10" fmla="*/ 2063 w 918524"/>
                  <a:gd name="connsiteY10" fmla="*/ 349269 h 923906"/>
                  <a:gd name="connsiteX0" fmla="*/ 2063 w 918524"/>
                  <a:gd name="connsiteY0" fmla="*/ 349269 h 923906"/>
                  <a:gd name="connsiteX1" fmla="*/ 264202 w 918524"/>
                  <a:gd name="connsiteY1" fmla="*/ 223173 h 923906"/>
                  <a:gd name="connsiteX2" fmla="*/ 459262 w 918524"/>
                  <a:gd name="connsiteY2" fmla="*/ 0 h 923906"/>
                  <a:gd name="connsiteX3" fmla="*/ 654322 w 918524"/>
                  <a:gd name="connsiteY3" fmla="*/ 223173 h 923906"/>
                  <a:gd name="connsiteX4" fmla="*/ 916461 w 918524"/>
                  <a:gd name="connsiteY4" fmla="*/ 349269 h 923906"/>
                  <a:gd name="connsiteX5" fmla="*/ 774876 w 918524"/>
                  <a:gd name="connsiteY5" fmla="*/ 613293 h 923906"/>
                  <a:gd name="connsiteX6" fmla="*/ 741827 w 918524"/>
                  <a:gd name="connsiteY6" fmla="*/ 914398 h 923906"/>
                  <a:gd name="connsiteX7" fmla="*/ 459262 w 918524"/>
                  <a:gd name="connsiteY7" fmla="*/ 854400 h 923906"/>
                  <a:gd name="connsiteX8" fmla="*/ 176697 w 918524"/>
                  <a:gd name="connsiteY8" fmla="*/ 914398 h 923906"/>
                  <a:gd name="connsiteX9" fmla="*/ 143648 w 918524"/>
                  <a:gd name="connsiteY9" fmla="*/ 613293 h 923906"/>
                  <a:gd name="connsiteX10" fmla="*/ 2063 w 918524"/>
                  <a:gd name="connsiteY10" fmla="*/ 349269 h 923906"/>
                  <a:gd name="connsiteX0" fmla="*/ 2063 w 918524"/>
                  <a:gd name="connsiteY0" fmla="*/ 349269 h 923906"/>
                  <a:gd name="connsiteX1" fmla="*/ 264202 w 918524"/>
                  <a:gd name="connsiteY1" fmla="*/ 223173 h 923906"/>
                  <a:gd name="connsiteX2" fmla="*/ 459262 w 918524"/>
                  <a:gd name="connsiteY2" fmla="*/ 0 h 923906"/>
                  <a:gd name="connsiteX3" fmla="*/ 654322 w 918524"/>
                  <a:gd name="connsiteY3" fmla="*/ 223173 h 923906"/>
                  <a:gd name="connsiteX4" fmla="*/ 916461 w 918524"/>
                  <a:gd name="connsiteY4" fmla="*/ 349269 h 923906"/>
                  <a:gd name="connsiteX5" fmla="*/ 774876 w 918524"/>
                  <a:gd name="connsiteY5" fmla="*/ 613293 h 923906"/>
                  <a:gd name="connsiteX6" fmla="*/ 741827 w 918524"/>
                  <a:gd name="connsiteY6" fmla="*/ 914398 h 923906"/>
                  <a:gd name="connsiteX7" fmla="*/ 459262 w 918524"/>
                  <a:gd name="connsiteY7" fmla="*/ 854400 h 923906"/>
                  <a:gd name="connsiteX8" fmla="*/ 176697 w 918524"/>
                  <a:gd name="connsiteY8" fmla="*/ 914398 h 923906"/>
                  <a:gd name="connsiteX9" fmla="*/ 143648 w 918524"/>
                  <a:gd name="connsiteY9" fmla="*/ 613293 h 923906"/>
                  <a:gd name="connsiteX10" fmla="*/ 2063 w 918524"/>
                  <a:gd name="connsiteY10" fmla="*/ 349269 h 923906"/>
                  <a:gd name="connsiteX0" fmla="*/ 2063 w 918524"/>
                  <a:gd name="connsiteY0" fmla="*/ 349269 h 923906"/>
                  <a:gd name="connsiteX1" fmla="*/ 264202 w 918524"/>
                  <a:gd name="connsiteY1" fmla="*/ 223173 h 923906"/>
                  <a:gd name="connsiteX2" fmla="*/ 459262 w 918524"/>
                  <a:gd name="connsiteY2" fmla="*/ 0 h 923906"/>
                  <a:gd name="connsiteX3" fmla="*/ 654322 w 918524"/>
                  <a:gd name="connsiteY3" fmla="*/ 223173 h 923906"/>
                  <a:gd name="connsiteX4" fmla="*/ 916461 w 918524"/>
                  <a:gd name="connsiteY4" fmla="*/ 349269 h 923906"/>
                  <a:gd name="connsiteX5" fmla="*/ 774876 w 918524"/>
                  <a:gd name="connsiteY5" fmla="*/ 613293 h 923906"/>
                  <a:gd name="connsiteX6" fmla="*/ 741827 w 918524"/>
                  <a:gd name="connsiteY6" fmla="*/ 914398 h 923906"/>
                  <a:gd name="connsiteX7" fmla="*/ 459262 w 918524"/>
                  <a:gd name="connsiteY7" fmla="*/ 854400 h 923906"/>
                  <a:gd name="connsiteX8" fmla="*/ 176697 w 918524"/>
                  <a:gd name="connsiteY8" fmla="*/ 914398 h 923906"/>
                  <a:gd name="connsiteX9" fmla="*/ 143648 w 918524"/>
                  <a:gd name="connsiteY9" fmla="*/ 613293 h 923906"/>
                  <a:gd name="connsiteX10" fmla="*/ 2063 w 918524"/>
                  <a:gd name="connsiteY10" fmla="*/ 349269 h 923906"/>
                  <a:gd name="connsiteX0" fmla="*/ 654322 w 918524"/>
                  <a:gd name="connsiteY0" fmla="*/ 223173 h 923906"/>
                  <a:gd name="connsiteX1" fmla="*/ 916461 w 918524"/>
                  <a:gd name="connsiteY1" fmla="*/ 349269 h 923906"/>
                  <a:gd name="connsiteX2" fmla="*/ 774876 w 918524"/>
                  <a:gd name="connsiteY2" fmla="*/ 613293 h 923906"/>
                  <a:gd name="connsiteX3" fmla="*/ 741827 w 918524"/>
                  <a:gd name="connsiteY3" fmla="*/ 914398 h 923906"/>
                  <a:gd name="connsiteX4" fmla="*/ 459262 w 918524"/>
                  <a:gd name="connsiteY4" fmla="*/ 854400 h 923906"/>
                  <a:gd name="connsiteX5" fmla="*/ 176697 w 918524"/>
                  <a:gd name="connsiteY5" fmla="*/ 914398 h 923906"/>
                  <a:gd name="connsiteX6" fmla="*/ 143648 w 918524"/>
                  <a:gd name="connsiteY6" fmla="*/ 613293 h 923906"/>
                  <a:gd name="connsiteX7" fmla="*/ 2063 w 918524"/>
                  <a:gd name="connsiteY7" fmla="*/ 349269 h 923906"/>
                  <a:gd name="connsiteX8" fmla="*/ 264202 w 918524"/>
                  <a:gd name="connsiteY8" fmla="*/ 223173 h 923906"/>
                  <a:gd name="connsiteX9" fmla="*/ 459262 w 918524"/>
                  <a:gd name="connsiteY9" fmla="*/ 0 h 923906"/>
                  <a:gd name="connsiteX10" fmla="*/ 715845 w 918524"/>
                  <a:gd name="connsiteY10" fmla="*/ 284696 h 923906"/>
                  <a:gd name="connsiteX0" fmla="*/ 916461 w 918524"/>
                  <a:gd name="connsiteY0" fmla="*/ 349269 h 923906"/>
                  <a:gd name="connsiteX1" fmla="*/ 774876 w 918524"/>
                  <a:gd name="connsiteY1" fmla="*/ 613293 h 923906"/>
                  <a:gd name="connsiteX2" fmla="*/ 741827 w 918524"/>
                  <a:gd name="connsiteY2" fmla="*/ 914398 h 923906"/>
                  <a:gd name="connsiteX3" fmla="*/ 459262 w 918524"/>
                  <a:gd name="connsiteY3" fmla="*/ 854400 h 923906"/>
                  <a:gd name="connsiteX4" fmla="*/ 176697 w 918524"/>
                  <a:gd name="connsiteY4" fmla="*/ 914398 h 923906"/>
                  <a:gd name="connsiteX5" fmla="*/ 143648 w 918524"/>
                  <a:gd name="connsiteY5" fmla="*/ 613293 h 923906"/>
                  <a:gd name="connsiteX6" fmla="*/ 2063 w 918524"/>
                  <a:gd name="connsiteY6" fmla="*/ 349269 h 923906"/>
                  <a:gd name="connsiteX7" fmla="*/ 264202 w 918524"/>
                  <a:gd name="connsiteY7" fmla="*/ 223173 h 923906"/>
                  <a:gd name="connsiteX8" fmla="*/ 459262 w 918524"/>
                  <a:gd name="connsiteY8" fmla="*/ 0 h 923906"/>
                  <a:gd name="connsiteX9" fmla="*/ 715845 w 918524"/>
                  <a:gd name="connsiteY9" fmla="*/ 284696 h 923906"/>
                  <a:gd name="connsiteX0" fmla="*/ 774876 w 774876"/>
                  <a:gd name="connsiteY0" fmla="*/ 613293 h 923906"/>
                  <a:gd name="connsiteX1" fmla="*/ 741827 w 774876"/>
                  <a:gd name="connsiteY1" fmla="*/ 914398 h 923906"/>
                  <a:gd name="connsiteX2" fmla="*/ 459262 w 774876"/>
                  <a:gd name="connsiteY2" fmla="*/ 854400 h 923906"/>
                  <a:gd name="connsiteX3" fmla="*/ 176697 w 774876"/>
                  <a:gd name="connsiteY3" fmla="*/ 914398 h 923906"/>
                  <a:gd name="connsiteX4" fmla="*/ 143648 w 774876"/>
                  <a:gd name="connsiteY4" fmla="*/ 613293 h 923906"/>
                  <a:gd name="connsiteX5" fmla="*/ 2063 w 774876"/>
                  <a:gd name="connsiteY5" fmla="*/ 349269 h 923906"/>
                  <a:gd name="connsiteX6" fmla="*/ 264202 w 774876"/>
                  <a:gd name="connsiteY6" fmla="*/ 223173 h 923906"/>
                  <a:gd name="connsiteX7" fmla="*/ 459262 w 774876"/>
                  <a:gd name="connsiteY7" fmla="*/ 0 h 923906"/>
                  <a:gd name="connsiteX8" fmla="*/ 715845 w 774876"/>
                  <a:gd name="connsiteY8" fmla="*/ 284696 h 923906"/>
                  <a:gd name="connsiteX0" fmla="*/ 741827 w 741827"/>
                  <a:gd name="connsiteY0" fmla="*/ 914398 h 923906"/>
                  <a:gd name="connsiteX1" fmla="*/ 459262 w 741827"/>
                  <a:gd name="connsiteY1" fmla="*/ 854400 h 923906"/>
                  <a:gd name="connsiteX2" fmla="*/ 176697 w 741827"/>
                  <a:gd name="connsiteY2" fmla="*/ 914398 h 923906"/>
                  <a:gd name="connsiteX3" fmla="*/ 143648 w 741827"/>
                  <a:gd name="connsiteY3" fmla="*/ 613293 h 923906"/>
                  <a:gd name="connsiteX4" fmla="*/ 2063 w 741827"/>
                  <a:gd name="connsiteY4" fmla="*/ 349269 h 923906"/>
                  <a:gd name="connsiteX5" fmla="*/ 264202 w 741827"/>
                  <a:gd name="connsiteY5" fmla="*/ 223173 h 923906"/>
                  <a:gd name="connsiteX6" fmla="*/ 459262 w 741827"/>
                  <a:gd name="connsiteY6" fmla="*/ 0 h 923906"/>
                  <a:gd name="connsiteX7" fmla="*/ 715845 w 741827"/>
                  <a:gd name="connsiteY7" fmla="*/ 284696 h 923906"/>
                  <a:gd name="connsiteX0" fmla="*/ 459262 w 715845"/>
                  <a:gd name="connsiteY0" fmla="*/ 854400 h 916632"/>
                  <a:gd name="connsiteX1" fmla="*/ 176697 w 715845"/>
                  <a:gd name="connsiteY1" fmla="*/ 914398 h 916632"/>
                  <a:gd name="connsiteX2" fmla="*/ 143648 w 715845"/>
                  <a:gd name="connsiteY2" fmla="*/ 613293 h 916632"/>
                  <a:gd name="connsiteX3" fmla="*/ 2063 w 715845"/>
                  <a:gd name="connsiteY3" fmla="*/ 349269 h 916632"/>
                  <a:gd name="connsiteX4" fmla="*/ 264202 w 715845"/>
                  <a:gd name="connsiteY4" fmla="*/ 223173 h 916632"/>
                  <a:gd name="connsiteX5" fmla="*/ 459262 w 715845"/>
                  <a:gd name="connsiteY5" fmla="*/ 0 h 916632"/>
                  <a:gd name="connsiteX6" fmla="*/ 715845 w 715845"/>
                  <a:gd name="connsiteY6" fmla="*/ 284696 h 916632"/>
                  <a:gd name="connsiteX0" fmla="*/ 176697 w 715845"/>
                  <a:gd name="connsiteY0" fmla="*/ 914398 h 914398"/>
                  <a:gd name="connsiteX1" fmla="*/ 143648 w 715845"/>
                  <a:gd name="connsiteY1" fmla="*/ 613293 h 914398"/>
                  <a:gd name="connsiteX2" fmla="*/ 2063 w 715845"/>
                  <a:gd name="connsiteY2" fmla="*/ 349269 h 914398"/>
                  <a:gd name="connsiteX3" fmla="*/ 264202 w 715845"/>
                  <a:gd name="connsiteY3" fmla="*/ 223173 h 914398"/>
                  <a:gd name="connsiteX4" fmla="*/ 459262 w 715845"/>
                  <a:gd name="connsiteY4" fmla="*/ 0 h 914398"/>
                  <a:gd name="connsiteX5" fmla="*/ 715845 w 715845"/>
                  <a:gd name="connsiteY5" fmla="*/ 284696 h 914398"/>
                  <a:gd name="connsiteX0" fmla="*/ 143648 w 715845"/>
                  <a:gd name="connsiteY0" fmla="*/ 613293 h 613293"/>
                  <a:gd name="connsiteX1" fmla="*/ 2063 w 715845"/>
                  <a:gd name="connsiteY1" fmla="*/ 349269 h 613293"/>
                  <a:gd name="connsiteX2" fmla="*/ 264202 w 715845"/>
                  <a:gd name="connsiteY2" fmla="*/ 223173 h 613293"/>
                  <a:gd name="connsiteX3" fmla="*/ 459262 w 715845"/>
                  <a:gd name="connsiteY3" fmla="*/ 0 h 613293"/>
                  <a:gd name="connsiteX4" fmla="*/ 715845 w 715845"/>
                  <a:gd name="connsiteY4" fmla="*/ 284696 h 613293"/>
                  <a:gd name="connsiteX0" fmla="*/ 0 w 713782"/>
                  <a:gd name="connsiteY0" fmla="*/ 349269 h 349269"/>
                  <a:gd name="connsiteX1" fmla="*/ 262139 w 713782"/>
                  <a:gd name="connsiteY1" fmla="*/ 223173 h 349269"/>
                  <a:gd name="connsiteX2" fmla="*/ 457199 w 713782"/>
                  <a:gd name="connsiteY2" fmla="*/ 0 h 349269"/>
                  <a:gd name="connsiteX3" fmla="*/ 713782 w 713782"/>
                  <a:gd name="connsiteY3" fmla="*/ 284696 h 349269"/>
                  <a:gd name="connsiteX0" fmla="*/ 0 w 457199"/>
                  <a:gd name="connsiteY0" fmla="*/ 349269 h 349269"/>
                  <a:gd name="connsiteX1" fmla="*/ 262139 w 457199"/>
                  <a:gd name="connsiteY1" fmla="*/ 223173 h 349269"/>
                  <a:gd name="connsiteX2" fmla="*/ 457199 w 457199"/>
                  <a:gd name="connsiteY2" fmla="*/ 0 h 349269"/>
                  <a:gd name="connsiteX0" fmla="*/ 0 w 195060"/>
                  <a:gd name="connsiteY0" fmla="*/ 223173 h 223173"/>
                  <a:gd name="connsiteX1" fmla="*/ 195060 w 195060"/>
                  <a:gd name="connsiteY1" fmla="*/ 0 h 2231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95060" h="223173">
                    <a:moveTo>
                      <a:pt x="0" y="223173"/>
                    </a:moveTo>
                    <a:cubicBezTo>
                      <a:pt x="76200" y="164962"/>
                      <a:pt x="130040" y="0"/>
                      <a:pt x="195060" y="0"/>
                    </a:cubicBezTo>
                  </a:path>
                </a:pathLst>
              </a:custGeom>
              <a:noFill/>
              <a:ln w="28575" cap="rnd">
                <a:solidFill>
                  <a:schemeClr val="bg1">
                    <a:alpha val="69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700" dirty="0">
                  <a:latin typeface="Calibri" panose="020F0502020204030204" pitchFamily="34" charset="0"/>
                </a:endParaRPr>
              </a:p>
            </p:txBody>
          </p:sp>
        </p:grpSp>
      </p:grpSp>
      <p:grpSp>
        <p:nvGrpSpPr>
          <p:cNvPr id="23" name="组合 140">
            <a:extLst>
              <a:ext uri="{FF2B5EF4-FFF2-40B4-BE49-F238E27FC236}">
                <a16:creationId xmlns:a16="http://schemas.microsoft.com/office/drawing/2014/main" id="{F876D39A-250A-C48C-8A9F-996652250E63}"/>
              </a:ext>
            </a:extLst>
          </p:cNvPr>
          <p:cNvGrpSpPr/>
          <p:nvPr/>
        </p:nvGrpSpPr>
        <p:grpSpPr>
          <a:xfrm rot="920444">
            <a:off x="2483589" y="5573018"/>
            <a:ext cx="866169" cy="850242"/>
            <a:chOff x="10646778" y="4753862"/>
            <a:chExt cx="751521" cy="737702"/>
          </a:xfrm>
        </p:grpSpPr>
        <p:sp>
          <p:nvSpPr>
            <p:cNvPr id="24" name="五角星 2">
              <a:extLst>
                <a:ext uri="{FF2B5EF4-FFF2-40B4-BE49-F238E27FC236}">
                  <a16:creationId xmlns:a16="http://schemas.microsoft.com/office/drawing/2014/main" id="{2D6D0E9A-759B-D206-64A9-4BE86C59B84A}"/>
                </a:ext>
              </a:extLst>
            </p:cNvPr>
            <p:cNvSpPr/>
            <p:nvPr/>
          </p:nvSpPr>
          <p:spPr>
            <a:xfrm rot="20227648" flipH="1">
              <a:off x="10648573" y="4753862"/>
              <a:ext cx="749726" cy="728735"/>
            </a:xfrm>
            <a:custGeom>
              <a:avLst/>
              <a:gdLst>
                <a:gd name="connsiteX0" fmla="*/ 1 w 914400"/>
                <a:gd name="connsiteY0" fmla="*/ 349269 h 914400"/>
                <a:gd name="connsiteX1" fmla="*/ 262140 w 914400"/>
                <a:gd name="connsiteY1" fmla="*/ 223173 h 914400"/>
                <a:gd name="connsiteX2" fmla="*/ 457200 w 914400"/>
                <a:gd name="connsiteY2" fmla="*/ 0 h 914400"/>
                <a:gd name="connsiteX3" fmla="*/ 652260 w 914400"/>
                <a:gd name="connsiteY3" fmla="*/ 223173 h 914400"/>
                <a:gd name="connsiteX4" fmla="*/ 914399 w 914400"/>
                <a:gd name="connsiteY4" fmla="*/ 349269 h 914400"/>
                <a:gd name="connsiteX5" fmla="*/ 772814 w 914400"/>
                <a:gd name="connsiteY5" fmla="*/ 613293 h 914400"/>
                <a:gd name="connsiteX6" fmla="*/ 739765 w 914400"/>
                <a:gd name="connsiteY6" fmla="*/ 914398 h 914400"/>
                <a:gd name="connsiteX7" fmla="*/ 457200 w 914400"/>
                <a:gd name="connsiteY7" fmla="*/ 854400 h 914400"/>
                <a:gd name="connsiteX8" fmla="*/ 174635 w 914400"/>
                <a:gd name="connsiteY8" fmla="*/ 914398 h 914400"/>
                <a:gd name="connsiteX9" fmla="*/ 141586 w 914400"/>
                <a:gd name="connsiteY9" fmla="*/ 613293 h 914400"/>
                <a:gd name="connsiteX10" fmla="*/ 1 w 914400"/>
                <a:gd name="connsiteY10" fmla="*/ 349269 h 914400"/>
                <a:gd name="connsiteX0" fmla="*/ 0 w 914398"/>
                <a:gd name="connsiteY0" fmla="*/ 349269 h 923906"/>
                <a:gd name="connsiteX1" fmla="*/ 262139 w 914398"/>
                <a:gd name="connsiteY1" fmla="*/ 223173 h 923906"/>
                <a:gd name="connsiteX2" fmla="*/ 457199 w 914398"/>
                <a:gd name="connsiteY2" fmla="*/ 0 h 923906"/>
                <a:gd name="connsiteX3" fmla="*/ 652259 w 914398"/>
                <a:gd name="connsiteY3" fmla="*/ 223173 h 923906"/>
                <a:gd name="connsiteX4" fmla="*/ 914398 w 914398"/>
                <a:gd name="connsiteY4" fmla="*/ 349269 h 923906"/>
                <a:gd name="connsiteX5" fmla="*/ 772813 w 914398"/>
                <a:gd name="connsiteY5" fmla="*/ 613293 h 923906"/>
                <a:gd name="connsiteX6" fmla="*/ 739764 w 914398"/>
                <a:gd name="connsiteY6" fmla="*/ 914398 h 923906"/>
                <a:gd name="connsiteX7" fmla="*/ 457199 w 914398"/>
                <a:gd name="connsiteY7" fmla="*/ 854400 h 923906"/>
                <a:gd name="connsiteX8" fmla="*/ 174634 w 914398"/>
                <a:gd name="connsiteY8" fmla="*/ 914398 h 923906"/>
                <a:gd name="connsiteX9" fmla="*/ 141585 w 914398"/>
                <a:gd name="connsiteY9" fmla="*/ 613293 h 923906"/>
                <a:gd name="connsiteX10" fmla="*/ 0 w 914398"/>
                <a:gd name="connsiteY10" fmla="*/ 349269 h 923906"/>
                <a:gd name="connsiteX0" fmla="*/ 0 w 916461"/>
                <a:gd name="connsiteY0" fmla="*/ 349269 h 923906"/>
                <a:gd name="connsiteX1" fmla="*/ 262139 w 916461"/>
                <a:gd name="connsiteY1" fmla="*/ 223173 h 923906"/>
                <a:gd name="connsiteX2" fmla="*/ 457199 w 916461"/>
                <a:gd name="connsiteY2" fmla="*/ 0 h 923906"/>
                <a:gd name="connsiteX3" fmla="*/ 652259 w 916461"/>
                <a:gd name="connsiteY3" fmla="*/ 223173 h 923906"/>
                <a:gd name="connsiteX4" fmla="*/ 914398 w 916461"/>
                <a:gd name="connsiteY4" fmla="*/ 349269 h 923906"/>
                <a:gd name="connsiteX5" fmla="*/ 772813 w 916461"/>
                <a:gd name="connsiteY5" fmla="*/ 613293 h 923906"/>
                <a:gd name="connsiteX6" fmla="*/ 739764 w 916461"/>
                <a:gd name="connsiteY6" fmla="*/ 914398 h 923906"/>
                <a:gd name="connsiteX7" fmla="*/ 457199 w 916461"/>
                <a:gd name="connsiteY7" fmla="*/ 854400 h 923906"/>
                <a:gd name="connsiteX8" fmla="*/ 174634 w 916461"/>
                <a:gd name="connsiteY8" fmla="*/ 914398 h 923906"/>
                <a:gd name="connsiteX9" fmla="*/ 141585 w 916461"/>
                <a:gd name="connsiteY9" fmla="*/ 613293 h 923906"/>
                <a:gd name="connsiteX10" fmla="*/ 0 w 916461"/>
                <a:gd name="connsiteY10" fmla="*/ 349269 h 923906"/>
                <a:gd name="connsiteX0" fmla="*/ 0 w 916461"/>
                <a:gd name="connsiteY0" fmla="*/ 349269 h 923906"/>
                <a:gd name="connsiteX1" fmla="*/ 262139 w 916461"/>
                <a:gd name="connsiteY1" fmla="*/ 223173 h 923906"/>
                <a:gd name="connsiteX2" fmla="*/ 457199 w 916461"/>
                <a:gd name="connsiteY2" fmla="*/ 0 h 923906"/>
                <a:gd name="connsiteX3" fmla="*/ 652259 w 916461"/>
                <a:gd name="connsiteY3" fmla="*/ 223173 h 923906"/>
                <a:gd name="connsiteX4" fmla="*/ 914398 w 916461"/>
                <a:gd name="connsiteY4" fmla="*/ 349269 h 923906"/>
                <a:gd name="connsiteX5" fmla="*/ 772813 w 916461"/>
                <a:gd name="connsiteY5" fmla="*/ 613293 h 923906"/>
                <a:gd name="connsiteX6" fmla="*/ 739764 w 916461"/>
                <a:gd name="connsiteY6" fmla="*/ 914398 h 923906"/>
                <a:gd name="connsiteX7" fmla="*/ 457199 w 916461"/>
                <a:gd name="connsiteY7" fmla="*/ 854400 h 923906"/>
                <a:gd name="connsiteX8" fmla="*/ 174634 w 916461"/>
                <a:gd name="connsiteY8" fmla="*/ 914398 h 923906"/>
                <a:gd name="connsiteX9" fmla="*/ 141585 w 916461"/>
                <a:gd name="connsiteY9" fmla="*/ 613293 h 923906"/>
                <a:gd name="connsiteX10" fmla="*/ 0 w 916461"/>
                <a:gd name="connsiteY10" fmla="*/ 349269 h 923906"/>
                <a:gd name="connsiteX0" fmla="*/ 2063 w 918524"/>
                <a:gd name="connsiteY0" fmla="*/ 349269 h 923906"/>
                <a:gd name="connsiteX1" fmla="*/ 264202 w 918524"/>
                <a:gd name="connsiteY1" fmla="*/ 223173 h 923906"/>
                <a:gd name="connsiteX2" fmla="*/ 459262 w 918524"/>
                <a:gd name="connsiteY2" fmla="*/ 0 h 923906"/>
                <a:gd name="connsiteX3" fmla="*/ 654322 w 918524"/>
                <a:gd name="connsiteY3" fmla="*/ 223173 h 923906"/>
                <a:gd name="connsiteX4" fmla="*/ 916461 w 918524"/>
                <a:gd name="connsiteY4" fmla="*/ 349269 h 923906"/>
                <a:gd name="connsiteX5" fmla="*/ 774876 w 918524"/>
                <a:gd name="connsiteY5" fmla="*/ 613293 h 923906"/>
                <a:gd name="connsiteX6" fmla="*/ 741827 w 918524"/>
                <a:gd name="connsiteY6" fmla="*/ 914398 h 923906"/>
                <a:gd name="connsiteX7" fmla="*/ 459262 w 918524"/>
                <a:gd name="connsiteY7" fmla="*/ 854400 h 923906"/>
                <a:gd name="connsiteX8" fmla="*/ 176697 w 918524"/>
                <a:gd name="connsiteY8" fmla="*/ 914398 h 923906"/>
                <a:gd name="connsiteX9" fmla="*/ 143648 w 918524"/>
                <a:gd name="connsiteY9" fmla="*/ 613293 h 923906"/>
                <a:gd name="connsiteX10" fmla="*/ 2063 w 918524"/>
                <a:gd name="connsiteY10" fmla="*/ 349269 h 923906"/>
                <a:gd name="connsiteX0" fmla="*/ 2063 w 918524"/>
                <a:gd name="connsiteY0" fmla="*/ 349269 h 923906"/>
                <a:gd name="connsiteX1" fmla="*/ 264202 w 918524"/>
                <a:gd name="connsiteY1" fmla="*/ 223173 h 923906"/>
                <a:gd name="connsiteX2" fmla="*/ 459262 w 918524"/>
                <a:gd name="connsiteY2" fmla="*/ 0 h 923906"/>
                <a:gd name="connsiteX3" fmla="*/ 654322 w 918524"/>
                <a:gd name="connsiteY3" fmla="*/ 223173 h 923906"/>
                <a:gd name="connsiteX4" fmla="*/ 916461 w 918524"/>
                <a:gd name="connsiteY4" fmla="*/ 349269 h 923906"/>
                <a:gd name="connsiteX5" fmla="*/ 774876 w 918524"/>
                <a:gd name="connsiteY5" fmla="*/ 613293 h 923906"/>
                <a:gd name="connsiteX6" fmla="*/ 741827 w 918524"/>
                <a:gd name="connsiteY6" fmla="*/ 914398 h 923906"/>
                <a:gd name="connsiteX7" fmla="*/ 459262 w 918524"/>
                <a:gd name="connsiteY7" fmla="*/ 854400 h 923906"/>
                <a:gd name="connsiteX8" fmla="*/ 176697 w 918524"/>
                <a:gd name="connsiteY8" fmla="*/ 914398 h 923906"/>
                <a:gd name="connsiteX9" fmla="*/ 143648 w 918524"/>
                <a:gd name="connsiteY9" fmla="*/ 613293 h 923906"/>
                <a:gd name="connsiteX10" fmla="*/ 2063 w 918524"/>
                <a:gd name="connsiteY10" fmla="*/ 349269 h 923906"/>
                <a:gd name="connsiteX0" fmla="*/ 2063 w 918524"/>
                <a:gd name="connsiteY0" fmla="*/ 349269 h 923906"/>
                <a:gd name="connsiteX1" fmla="*/ 264202 w 918524"/>
                <a:gd name="connsiteY1" fmla="*/ 223173 h 923906"/>
                <a:gd name="connsiteX2" fmla="*/ 459262 w 918524"/>
                <a:gd name="connsiteY2" fmla="*/ 0 h 923906"/>
                <a:gd name="connsiteX3" fmla="*/ 654322 w 918524"/>
                <a:gd name="connsiteY3" fmla="*/ 223173 h 923906"/>
                <a:gd name="connsiteX4" fmla="*/ 916461 w 918524"/>
                <a:gd name="connsiteY4" fmla="*/ 349269 h 923906"/>
                <a:gd name="connsiteX5" fmla="*/ 774876 w 918524"/>
                <a:gd name="connsiteY5" fmla="*/ 613293 h 923906"/>
                <a:gd name="connsiteX6" fmla="*/ 741827 w 918524"/>
                <a:gd name="connsiteY6" fmla="*/ 914398 h 923906"/>
                <a:gd name="connsiteX7" fmla="*/ 459262 w 918524"/>
                <a:gd name="connsiteY7" fmla="*/ 854400 h 923906"/>
                <a:gd name="connsiteX8" fmla="*/ 176697 w 918524"/>
                <a:gd name="connsiteY8" fmla="*/ 914398 h 923906"/>
                <a:gd name="connsiteX9" fmla="*/ 143648 w 918524"/>
                <a:gd name="connsiteY9" fmla="*/ 613293 h 923906"/>
                <a:gd name="connsiteX10" fmla="*/ 2063 w 918524"/>
                <a:gd name="connsiteY10" fmla="*/ 349269 h 923906"/>
                <a:gd name="connsiteX0" fmla="*/ 2063 w 918524"/>
                <a:gd name="connsiteY0" fmla="*/ 349269 h 923906"/>
                <a:gd name="connsiteX1" fmla="*/ 264202 w 918524"/>
                <a:gd name="connsiteY1" fmla="*/ 223173 h 923906"/>
                <a:gd name="connsiteX2" fmla="*/ 459262 w 918524"/>
                <a:gd name="connsiteY2" fmla="*/ 0 h 923906"/>
                <a:gd name="connsiteX3" fmla="*/ 654322 w 918524"/>
                <a:gd name="connsiteY3" fmla="*/ 223173 h 923906"/>
                <a:gd name="connsiteX4" fmla="*/ 916461 w 918524"/>
                <a:gd name="connsiteY4" fmla="*/ 349269 h 923906"/>
                <a:gd name="connsiteX5" fmla="*/ 774876 w 918524"/>
                <a:gd name="connsiteY5" fmla="*/ 613293 h 923906"/>
                <a:gd name="connsiteX6" fmla="*/ 741827 w 918524"/>
                <a:gd name="connsiteY6" fmla="*/ 914398 h 923906"/>
                <a:gd name="connsiteX7" fmla="*/ 459262 w 918524"/>
                <a:gd name="connsiteY7" fmla="*/ 854400 h 923906"/>
                <a:gd name="connsiteX8" fmla="*/ 176697 w 918524"/>
                <a:gd name="connsiteY8" fmla="*/ 914398 h 923906"/>
                <a:gd name="connsiteX9" fmla="*/ 143648 w 918524"/>
                <a:gd name="connsiteY9" fmla="*/ 613293 h 923906"/>
                <a:gd name="connsiteX10" fmla="*/ 2063 w 918524"/>
                <a:gd name="connsiteY10" fmla="*/ 349269 h 9239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918524" h="923906">
                  <a:moveTo>
                    <a:pt x="2063" y="349269"/>
                  </a:moveTo>
                  <a:cubicBezTo>
                    <a:pt x="22155" y="284249"/>
                    <a:pt x="188002" y="281384"/>
                    <a:pt x="264202" y="223173"/>
                  </a:cubicBezTo>
                  <a:cubicBezTo>
                    <a:pt x="340402" y="164962"/>
                    <a:pt x="394242" y="0"/>
                    <a:pt x="459262" y="0"/>
                  </a:cubicBezTo>
                  <a:cubicBezTo>
                    <a:pt x="524282" y="0"/>
                    <a:pt x="578122" y="164962"/>
                    <a:pt x="654322" y="223173"/>
                  </a:cubicBezTo>
                  <a:cubicBezTo>
                    <a:pt x="730522" y="281384"/>
                    <a:pt x="896369" y="284249"/>
                    <a:pt x="916461" y="349269"/>
                  </a:cubicBezTo>
                  <a:cubicBezTo>
                    <a:pt x="936553" y="414289"/>
                    <a:pt x="803982" y="519105"/>
                    <a:pt x="774876" y="613293"/>
                  </a:cubicBezTo>
                  <a:cubicBezTo>
                    <a:pt x="745770" y="707481"/>
                    <a:pt x="794429" y="874213"/>
                    <a:pt x="741827" y="914398"/>
                  </a:cubicBezTo>
                  <a:cubicBezTo>
                    <a:pt x="689225" y="954583"/>
                    <a:pt x="553450" y="854400"/>
                    <a:pt x="459262" y="854400"/>
                  </a:cubicBezTo>
                  <a:cubicBezTo>
                    <a:pt x="365074" y="874399"/>
                    <a:pt x="257367" y="928196"/>
                    <a:pt x="176697" y="914398"/>
                  </a:cubicBezTo>
                  <a:cubicBezTo>
                    <a:pt x="96027" y="900600"/>
                    <a:pt x="172754" y="707481"/>
                    <a:pt x="143648" y="613293"/>
                  </a:cubicBezTo>
                  <a:cubicBezTo>
                    <a:pt x="114542" y="519105"/>
                    <a:pt x="-18029" y="414289"/>
                    <a:pt x="2063" y="349269"/>
                  </a:cubicBezTo>
                  <a:close/>
                </a:path>
              </a:pathLst>
            </a:custGeom>
            <a:solidFill>
              <a:schemeClr val="bg1"/>
            </a:solidFill>
            <a:ln w="15875">
              <a:noFill/>
            </a:ln>
            <a:effectLst>
              <a:outerShdw blurRad="76200" dist="50800" dir="5400000" algn="t" rotWithShape="0">
                <a:prstClr val="black">
                  <a:alpha val="16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700" dirty="0">
                <a:latin typeface="Calibri" panose="020F0502020204030204" pitchFamily="34" charset="0"/>
              </a:endParaRPr>
            </a:p>
          </p:txBody>
        </p:sp>
        <p:grpSp>
          <p:nvGrpSpPr>
            <p:cNvPr id="25" name="组合 142">
              <a:extLst>
                <a:ext uri="{FF2B5EF4-FFF2-40B4-BE49-F238E27FC236}">
                  <a16:creationId xmlns:a16="http://schemas.microsoft.com/office/drawing/2014/main" id="{14CDE89E-4B6D-5425-C304-E7DA7C7376F9}"/>
                </a:ext>
              </a:extLst>
            </p:cNvPr>
            <p:cNvGrpSpPr/>
            <p:nvPr/>
          </p:nvGrpSpPr>
          <p:grpSpPr>
            <a:xfrm>
              <a:off x="10646778" y="4762829"/>
              <a:ext cx="749726" cy="728735"/>
              <a:chOff x="11012539" y="4493889"/>
              <a:chExt cx="749726" cy="728735"/>
            </a:xfrm>
          </p:grpSpPr>
          <p:sp>
            <p:nvSpPr>
              <p:cNvPr id="26" name="五角星 2">
                <a:extLst>
                  <a:ext uri="{FF2B5EF4-FFF2-40B4-BE49-F238E27FC236}">
                    <a16:creationId xmlns:a16="http://schemas.microsoft.com/office/drawing/2014/main" id="{12412A1E-DCBA-2FC8-FAC7-F43C83819132}"/>
                  </a:ext>
                </a:extLst>
              </p:cNvPr>
              <p:cNvSpPr/>
              <p:nvPr/>
            </p:nvSpPr>
            <p:spPr>
              <a:xfrm rot="20227648" flipH="1">
                <a:off x="11012539" y="4493889"/>
                <a:ext cx="749726" cy="728735"/>
              </a:xfrm>
              <a:custGeom>
                <a:avLst/>
                <a:gdLst>
                  <a:gd name="connsiteX0" fmla="*/ 1 w 914400"/>
                  <a:gd name="connsiteY0" fmla="*/ 349269 h 914400"/>
                  <a:gd name="connsiteX1" fmla="*/ 262140 w 914400"/>
                  <a:gd name="connsiteY1" fmla="*/ 223173 h 914400"/>
                  <a:gd name="connsiteX2" fmla="*/ 457200 w 914400"/>
                  <a:gd name="connsiteY2" fmla="*/ 0 h 914400"/>
                  <a:gd name="connsiteX3" fmla="*/ 652260 w 914400"/>
                  <a:gd name="connsiteY3" fmla="*/ 223173 h 914400"/>
                  <a:gd name="connsiteX4" fmla="*/ 914399 w 914400"/>
                  <a:gd name="connsiteY4" fmla="*/ 349269 h 914400"/>
                  <a:gd name="connsiteX5" fmla="*/ 772814 w 914400"/>
                  <a:gd name="connsiteY5" fmla="*/ 613293 h 914400"/>
                  <a:gd name="connsiteX6" fmla="*/ 739765 w 914400"/>
                  <a:gd name="connsiteY6" fmla="*/ 914398 h 914400"/>
                  <a:gd name="connsiteX7" fmla="*/ 457200 w 914400"/>
                  <a:gd name="connsiteY7" fmla="*/ 854400 h 914400"/>
                  <a:gd name="connsiteX8" fmla="*/ 174635 w 914400"/>
                  <a:gd name="connsiteY8" fmla="*/ 914398 h 914400"/>
                  <a:gd name="connsiteX9" fmla="*/ 141586 w 914400"/>
                  <a:gd name="connsiteY9" fmla="*/ 613293 h 914400"/>
                  <a:gd name="connsiteX10" fmla="*/ 1 w 914400"/>
                  <a:gd name="connsiteY10" fmla="*/ 349269 h 914400"/>
                  <a:gd name="connsiteX0" fmla="*/ 0 w 914398"/>
                  <a:gd name="connsiteY0" fmla="*/ 349269 h 923906"/>
                  <a:gd name="connsiteX1" fmla="*/ 262139 w 914398"/>
                  <a:gd name="connsiteY1" fmla="*/ 223173 h 923906"/>
                  <a:gd name="connsiteX2" fmla="*/ 457199 w 914398"/>
                  <a:gd name="connsiteY2" fmla="*/ 0 h 923906"/>
                  <a:gd name="connsiteX3" fmla="*/ 652259 w 914398"/>
                  <a:gd name="connsiteY3" fmla="*/ 223173 h 923906"/>
                  <a:gd name="connsiteX4" fmla="*/ 914398 w 914398"/>
                  <a:gd name="connsiteY4" fmla="*/ 349269 h 923906"/>
                  <a:gd name="connsiteX5" fmla="*/ 772813 w 914398"/>
                  <a:gd name="connsiteY5" fmla="*/ 613293 h 923906"/>
                  <a:gd name="connsiteX6" fmla="*/ 739764 w 914398"/>
                  <a:gd name="connsiteY6" fmla="*/ 914398 h 923906"/>
                  <a:gd name="connsiteX7" fmla="*/ 457199 w 914398"/>
                  <a:gd name="connsiteY7" fmla="*/ 854400 h 923906"/>
                  <a:gd name="connsiteX8" fmla="*/ 174634 w 914398"/>
                  <a:gd name="connsiteY8" fmla="*/ 914398 h 923906"/>
                  <a:gd name="connsiteX9" fmla="*/ 141585 w 914398"/>
                  <a:gd name="connsiteY9" fmla="*/ 613293 h 923906"/>
                  <a:gd name="connsiteX10" fmla="*/ 0 w 914398"/>
                  <a:gd name="connsiteY10" fmla="*/ 349269 h 923906"/>
                  <a:gd name="connsiteX0" fmla="*/ 0 w 916461"/>
                  <a:gd name="connsiteY0" fmla="*/ 349269 h 923906"/>
                  <a:gd name="connsiteX1" fmla="*/ 262139 w 916461"/>
                  <a:gd name="connsiteY1" fmla="*/ 223173 h 923906"/>
                  <a:gd name="connsiteX2" fmla="*/ 457199 w 916461"/>
                  <a:gd name="connsiteY2" fmla="*/ 0 h 923906"/>
                  <a:gd name="connsiteX3" fmla="*/ 652259 w 916461"/>
                  <a:gd name="connsiteY3" fmla="*/ 223173 h 923906"/>
                  <a:gd name="connsiteX4" fmla="*/ 914398 w 916461"/>
                  <a:gd name="connsiteY4" fmla="*/ 349269 h 923906"/>
                  <a:gd name="connsiteX5" fmla="*/ 772813 w 916461"/>
                  <a:gd name="connsiteY5" fmla="*/ 613293 h 923906"/>
                  <a:gd name="connsiteX6" fmla="*/ 739764 w 916461"/>
                  <a:gd name="connsiteY6" fmla="*/ 914398 h 923906"/>
                  <a:gd name="connsiteX7" fmla="*/ 457199 w 916461"/>
                  <a:gd name="connsiteY7" fmla="*/ 854400 h 923906"/>
                  <a:gd name="connsiteX8" fmla="*/ 174634 w 916461"/>
                  <a:gd name="connsiteY8" fmla="*/ 914398 h 923906"/>
                  <a:gd name="connsiteX9" fmla="*/ 141585 w 916461"/>
                  <a:gd name="connsiteY9" fmla="*/ 613293 h 923906"/>
                  <a:gd name="connsiteX10" fmla="*/ 0 w 916461"/>
                  <a:gd name="connsiteY10" fmla="*/ 349269 h 923906"/>
                  <a:gd name="connsiteX0" fmla="*/ 0 w 916461"/>
                  <a:gd name="connsiteY0" fmla="*/ 349269 h 923906"/>
                  <a:gd name="connsiteX1" fmla="*/ 262139 w 916461"/>
                  <a:gd name="connsiteY1" fmla="*/ 223173 h 923906"/>
                  <a:gd name="connsiteX2" fmla="*/ 457199 w 916461"/>
                  <a:gd name="connsiteY2" fmla="*/ 0 h 923906"/>
                  <a:gd name="connsiteX3" fmla="*/ 652259 w 916461"/>
                  <a:gd name="connsiteY3" fmla="*/ 223173 h 923906"/>
                  <a:gd name="connsiteX4" fmla="*/ 914398 w 916461"/>
                  <a:gd name="connsiteY4" fmla="*/ 349269 h 923906"/>
                  <a:gd name="connsiteX5" fmla="*/ 772813 w 916461"/>
                  <a:gd name="connsiteY5" fmla="*/ 613293 h 923906"/>
                  <a:gd name="connsiteX6" fmla="*/ 739764 w 916461"/>
                  <a:gd name="connsiteY6" fmla="*/ 914398 h 923906"/>
                  <a:gd name="connsiteX7" fmla="*/ 457199 w 916461"/>
                  <a:gd name="connsiteY7" fmla="*/ 854400 h 923906"/>
                  <a:gd name="connsiteX8" fmla="*/ 174634 w 916461"/>
                  <a:gd name="connsiteY8" fmla="*/ 914398 h 923906"/>
                  <a:gd name="connsiteX9" fmla="*/ 141585 w 916461"/>
                  <a:gd name="connsiteY9" fmla="*/ 613293 h 923906"/>
                  <a:gd name="connsiteX10" fmla="*/ 0 w 916461"/>
                  <a:gd name="connsiteY10" fmla="*/ 349269 h 923906"/>
                  <a:gd name="connsiteX0" fmla="*/ 2063 w 918524"/>
                  <a:gd name="connsiteY0" fmla="*/ 349269 h 923906"/>
                  <a:gd name="connsiteX1" fmla="*/ 264202 w 918524"/>
                  <a:gd name="connsiteY1" fmla="*/ 223173 h 923906"/>
                  <a:gd name="connsiteX2" fmla="*/ 459262 w 918524"/>
                  <a:gd name="connsiteY2" fmla="*/ 0 h 923906"/>
                  <a:gd name="connsiteX3" fmla="*/ 654322 w 918524"/>
                  <a:gd name="connsiteY3" fmla="*/ 223173 h 923906"/>
                  <a:gd name="connsiteX4" fmla="*/ 916461 w 918524"/>
                  <a:gd name="connsiteY4" fmla="*/ 349269 h 923906"/>
                  <a:gd name="connsiteX5" fmla="*/ 774876 w 918524"/>
                  <a:gd name="connsiteY5" fmla="*/ 613293 h 923906"/>
                  <a:gd name="connsiteX6" fmla="*/ 741827 w 918524"/>
                  <a:gd name="connsiteY6" fmla="*/ 914398 h 923906"/>
                  <a:gd name="connsiteX7" fmla="*/ 459262 w 918524"/>
                  <a:gd name="connsiteY7" fmla="*/ 854400 h 923906"/>
                  <a:gd name="connsiteX8" fmla="*/ 176697 w 918524"/>
                  <a:gd name="connsiteY8" fmla="*/ 914398 h 923906"/>
                  <a:gd name="connsiteX9" fmla="*/ 143648 w 918524"/>
                  <a:gd name="connsiteY9" fmla="*/ 613293 h 923906"/>
                  <a:gd name="connsiteX10" fmla="*/ 2063 w 918524"/>
                  <a:gd name="connsiteY10" fmla="*/ 349269 h 923906"/>
                  <a:gd name="connsiteX0" fmla="*/ 2063 w 918524"/>
                  <a:gd name="connsiteY0" fmla="*/ 349269 h 923906"/>
                  <a:gd name="connsiteX1" fmla="*/ 264202 w 918524"/>
                  <a:gd name="connsiteY1" fmla="*/ 223173 h 923906"/>
                  <a:gd name="connsiteX2" fmla="*/ 459262 w 918524"/>
                  <a:gd name="connsiteY2" fmla="*/ 0 h 923906"/>
                  <a:gd name="connsiteX3" fmla="*/ 654322 w 918524"/>
                  <a:gd name="connsiteY3" fmla="*/ 223173 h 923906"/>
                  <a:gd name="connsiteX4" fmla="*/ 916461 w 918524"/>
                  <a:gd name="connsiteY4" fmla="*/ 349269 h 923906"/>
                  <a:gd name="connsiteX5" fmla="*/ 774876 w 918524"/>
                  <a:gd name="connsiteY5" fmla="*/ 613293 h 923906"/>
                  <a:gd name="connsiteX6" fmla="*/ 741827 w 918524"/>
                  <a:gd name="connsiteY6" fmla="*/ 914398 h 923906"/>
                  <a:gd name="connsiteX7" fmla="*/ 459262 w 918524"/>
                  <a:gd name="connsiteY7" fmla="*/ 854400 h 923906"/>
                  <a:gd name="connsiteX8" fmla="*/ 176697 w 918524"/>
                  <a:gd name="connsiteY8" fmla="*/ 914398 h 923906"/>
                  <a:gd name="connsiteX9" fmla="*/ 143648 w 918524"/>
                  <a:gd name="connsiteY9" fmla="*/ 613293 h 923906"/>
                  <a:gd name="connsiteX10" fmla="*/ 2063 w 918524"/>
                  <a:gd name="connsiteY10" fmla="*/ 349269 h 923906"/>
                  <a:gd name="connsiteX0" fmla="*/ 2063 w 918524"/>
                  <a:gd name="connsiteY0" fmla="*/ 349269 h 923906"/>
                  <a:gd name="connsiteX1" fmla="*/ 264202 w 918524"/>
                  <a:gd name="connsiteY1" fmla="*/ 223173 h 923906"/>
                  <a:gd name="connsiteX2" fmla="*/ 459262 w 918524"/>
                  <a:gd name="connsiteY2" fmla="*/ 0 h 923906"/>
                  <a:gd name="connsiteX3" fmla="*/ 654322 w 918524"/>
                  <a:gd name="connsiteY3" fmla="*/ 223173 h 923906"/>
                  <a:gd name="connsiteX4" fmla="*/ 916461 w 918524"/>
                  <a:gd name="connsiteY4" fmla="*/ 349269 h 923906"/>
                  <a:gd name="connsiteX5" fmla="*/ 774876 w 918524"/>
                  <a:gd name="connsiteY5" fmla="*/ 613293 h 923906"/>
                  <a:gd name="connsiteX6" fmla="*/ 741827 w 918524"/>
                  <a:gd name="connsiteY6" fmla="*/ 914398 h 923906"/>
                  <a:gd name="connsiteX7" fmla="*/ 459262 w 918524"/>
                  <a:gd name="connsiteY7" fmla="*/ 854400 h 923906"/>
                  <a:gd name="connsiteX8" fmla="*/ 176697 w 918524"/>
                  <a:gd name="connsiteY8" fmla="*/ 914398 h 923906"/>
                  <a:gd name="connsiteX9" fmla="*/ 143648 w 918524"/>
                  <a:gd name="connsiteY9" fmla="*/ 613293 h 923906"/>
                  <a:gd name="connsiteX10" fmla="*/ 2063 w 918524"/>
                  <a:gd name="connsiteY10" fmla="*/ 349269 h 923906"/>
                  <a:gd name="connsiteX0" fmla="*/ 2063 w 918524"/>
                  <a:gd name="connsiteY0" fmla="*/ 349269 h 923906"/>
                  <a:gd name="connsiteX1" fmla="*/ 264202 w 918524"/>
                  <a:gd name="connsiteY1" fmla="*/ 223173 h 923906"/>
                  <a:gd name="connsiteX2" fmla="*/ 459262 w 918524"/>
                  <a:gd name="connsiteY2" fmla="*/ 0 h 923906"/>
                  <a:gd name="connsiteX3" fmla="*/ 654322 w 918524"/>
                  <a:gd name="connsiteY3" fmla="*/ 223173 h 923906"/>
                  <a:gd name="connsiteX4" fmla="*/ 916461 w 918524"/>
                  <a:gd name="connsiteY4" fmla="*/ 349269 h 923906"/>
                  <a:gd name="connsiteX5" fmla="*/ 774876 w 918524"/>
                  <a:gd name="connsiteY5" fmla="*/ 613293 h 923906"/>
                  <a:gd name="connsiteX6" fmla="*/ 741827 w 918524"/>
                  <a:gd name="connsiteY6" fmla="*/ 914398 h 923906"/>
                  <a:gd name="connsiteX7" fmla="*/ 459262 w 918524"/>
                  <a:gd name="connsiteY7" fmla="*/ 854400 h 923906"/>
                  <a:gd name="connsiteX8" fmla="*/ 176697 w 918524"/>
                  <a:gd name="connsiteY8" fmla="*/ 914398 h 923906"/>
                  <a:gd name="connsiteX9" fmla="*/ 143648 w 918524"/>
                  <a:gd name="connsiteY9" fmla="*/ 613293 h 923906"/>
                  <a:gd name="connsiteX10" fmla="*/ 2063 w 918524"/>
                  <a:gd name="connsiteY10" fmla="*/ 349269 h 9239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918524" h="923906">
                    <a:moveTo>
                      <a:pt x="2063" y="349269"/>
                    </a:moveTo>
                    <a:cubicBezTo>
                      <a:pt x="22155" y="284249"/>
                      <a:pt x="188002" y="281384"/>
                      <a:pt x="264202" y="223173"/>
                    </a:cubicBezTo>
                    <a:cubicBezTo>
                      <a:pt x="340402" y="164962"/>
                      <a:pt x="394242" y="0"/>
                      <a:pt x="459262" y="0"/>
                    </a:cubicBezTo>
                    <a:cubicBezTo>
                      <a:pt x="524282" y="0"/>
                      <a:pt x="578122" y="164962"/>
                      <a:pt x="654322" y="223173"/>
                    </a:cubicBezTo>
                    <a:cubicBezTo>
                      <a:pt x="730522" y="281384"/>
                      <a:pt x="896369" y="284249"/>
                      <a:pt x="916461" y="349269"/>
                    </a:cubicBezTo>
                    <a:cubicBezTo>
                      <a:pt x="936553" y="414289"/>
                      <a:pt x="803982" y="519105"/>
                      <a:pt x="774876" y="613293"/>
                    </a:cubicBezTo>
                    <a:cubicBezTo>
                      <a:pt x="745770" y="707481"/>
                      <a:pt x="794429" y="874213"/>
                      <a:pt x="741827" y="914398"/>
                    </a:cubicBezTo>
                    <a:cubicBezTo>
                      <a:pt x="689225" y="954583"/>
                      <a:pt x="553450" y="854400"/>
                      <a:pt x="459262" y="854400"/>
                    </a:cubicBezTo>
                    <a:cubicBezTo>
                      <a:pt x="365074" y="874399"/>
                      <a:pt x="257367" y="928196"/>
                      <a:pt x="176697" y="914398"/>
                    </a:cubicBezTo>
                    <a:cubicBezTo>
                      <a:pt x="96027" y="900600"/>
                      <a:pt x="172754" y="707481"/>
                      <a:pt x="143648" y="613293"/>
                    </a:cubicBezTo>
                    <a:cubicBezTo>
                      <a:pt x="114542" y="519105"/>
                      <a:pt x="-18029" y="414289"/>
                      <a:pt x="2063" y="349269"/>
                    </a:cubicBezTo>
                    <a:close/>
                  </a:path>
                </a:pathLst>
              </a:custGeom>
              <a:solidFill>
                <a:srgbClr val="64E4F2"/>
              </a:solidFill>
              <a:ln w="15875">
                <a:solidFill>
                  <a:schemeClr val="bg1"/>
                </a:solidFill>
              </a:ln>
              <a:effectLst>
                <a:innerShdw blurRad="292100">
                  <a:srgbClr val="00B0F0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700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27" name="五角星 2">
                <a:extLst>
                  <a:ext uri="{FF2B5EF4-FFF2-40B4-BE49-F238E27FC236}">
                    <a16:creationId xmlns:a16="http://schemas.microsoft.com/office/drawing/2014/main" id="{C365197D-66AA-EC91-090F-169DA9C36CFB}"/>
                  </a:ext>
                </a:extLst>
              </p:cNvPr>
              <p:cNvSpPr/>
              <p:nvPr/>
            </p:nvSpPr>
            <p:spPr>
              <a:xfrm rot="20424262">
                <a:off x="11046365" y="4655056"/>
                <a:ext cx="290576" cy="221980"/>
              </a:xfrm>
              <a:custGeom>
                <a:avLst/>
                <a:gdLst>
                  <a:gd name="connsiteX0" fmla="*/ 1 w 914400"/>
                  <a:gd name="connsiteY0" fmla="*/ 349269 h 914400"/>
                  <a:gd name="connsiteX1" fmla="*/ 262140 w 914400"/>
                  <a:gd name="connsiteY1" fmla="*/ 223173 h 914400"/>
                  <a:gd name="connsiteX2" fmla="*/ 457200 w 914400"/>
                  <a:gd name="connsiteY2" fmla="*/ 0 h 914400"/>
                  <a:gd name="connsiteX3" fmla="*/ 652260 w 914400"/>
                  <a:gd name="connsiteY3" fmla="*/ 223173 h 914400"/>
                  <a:gd name="connsiteX4" fmla="*/ 914399 w 914400"/>
                  <a:gd name="connsiteY4" fmla="*/ 349269 h 914400"/>
                  <a:gd name="connsiteX5" fmla="*/ 772814 w 914400"/>
                  <a:gd name="connsiteY5" fmla="*/ 613293 h 914400"/>
                  <a:gd name="connsiteX6" fmla="*/ 739765 w 914400"/>
                  <a:gd name="connsiteY6" fmla="*/ 914398 h 914400"/>
                  <a:gd name="connsiteX7" fmla="*/ 457200 w 914400"/>
                  <a:gd name="connsiteY7" fmla="*/ 854400 h 914400"/>
                  <a:gd name="connsiteX8" fmla="*/ 174635 w 914400"/>
                  <a:gd name="connsiteY8" fmla="*/ 914398 h 914400"/>
                  <a:gd name="connsiteX9" fmla="*/ 141586 w 914400"/>
                  <a:gd name="connsiteY9" fmla="*/ 613293 h 914400"/>
                  <a:gd name="connsiteX10" fmla="*/ 1 w 914400"/>
                  <a:gd name="connsiteY10" fmla="*/ 349269 h 914400"/>
                  <a:gd name="connsiteX0" fmla="*/ 0 w 914398"/>
                  <a:gd name="connsiteY0" fmla="*/ 349269 h 923906"/>
                  <a:gd name="connsiteX1" fmla="*/ 262139 w 914398"/>
                  <a:gd name="connsiteY1" fmla="*/ 223173 h 923906"/>
                  <a:gd name="connsiteX2" fmla="*/ 457199 w 914398"/>
                  <a:gd name="connsiteY2" fmla="*/ 0 h 923906"/>
                  <a:gd name="connsiteX3" fmla="*/ 652259 w 914398"/>
                  <a:gd name="connsiteY3" fmla="*/ 223173 h 923906"/>
                  <a:gd name="connsiteX4" fmla="*/ 914398 w 914398"/>
                  <a:gd name="connsiteY4" fmla="*/ 349269 h 923906"/>
                  <a:gd name="connsiteX5" fmla="*/ 772813 w 914398"/>
                  <a:gd name="connsiteY5" fmla="*/ 613293 h 923906"/>
                  <a:gd name="connsiteX6" fmla="*/ 739764 w 914398"/>
                  <a:gd name="connsiteY6" fmla="*/ 914398 h 923906"/>
                  <a:gd name="connsiteX7" fmla="*/ 457199 w 914398"/>
                  <a:gd name="connsiteY7" fmla="*/ 854400 h 923906"/>
                  <a:gd name="connsiteX8" fmla="*/ 174634 w 914398"/>
                  <a:gd name="connsiteY8" fmla="*/ 914398 h 923906"/>
                  <a:gd name="connsiteX9" fmla="*/ 141585 w 914398"/>
                  <a:gd name="connsiteY9" fmla="*/ 613293 h 923906"/>
                  <a:gd name="connsiteX10" fmla="*/ 0 w 914398"/>
                  <a:gd name="connsiteY10" fmla="*/ 349269 h 923906"/>
                  <a:gd name="connsiteX0" fmla="*/ 0 w 916461"/>
                  <a:gd name="connsiteY0" fmla="*/ 349269 h 923906"/>
                  <a:gd name="connsiteX1" fmla="*/ 262139 w 916461"/>
                  <a:gd name="connsiteY1" fmla="*/ 223173 h 923906"/>
                  <a:gd name="connsiteX2" fmla="*/ 457199 w 916461"/>
                  <a:gd name="connsiteY2" fmla="*/ 0 h 923906"/>
                  <a:gd name="connsiteX3" fmla="*/ 652259 w 916461"/>
                  <a:gd name="connsiteY3" fmla="*/ 223173 h 923906"/>
                  <a:gd name="connsiteX4" fmla="*/ 914398 w 916461"/>
                  <a:gd name="connsiteY4" fmla="*/ 349269 h 923906"/>
                  <a:gd name="connsiteX5" fmla="*/ 772813 w 916461"/>
                  <a:gd name="connsiteY5" fmla="*/ 613293 h 923906"/>
                  <a:gd name="connsiteX6" fmla="*/ 739764 w 916461"/>
                  <a:gd name="connsiteY6" fmla="*/ 914398 h 923906"/>
                  <a:gd name="connsiteX7" fmla="*/ 457199 w 916461"/>
                  <a:gd name="connsiteY7" fmla="*/ 854400 h 923906"/>
                  <a:gd name="connsiteX8" fmla="*/ 174634 w 916461"/>
                  <a:gd name="connsiteY8" fmla="*/ 914398 h 923906"/>
                  <a:gd name="connsiteX9" fmla="*/ 141585 w 916461"/>
                  <a:gd name="connsiteY9" fmla="*/ 613293 h 923906"/>
                  <a:gd name="connsiteX10" fmla="*/ 0 w 916461"/>
                  <a:gd name="connsiteY10" fmla="*/ 349269 h 923906"/>
                  <a:gd name="connsiteX0" fmla="*/ 0 w 916461"/>
                  <a:gd name="connsiteY0" fmla="*/ 349269 h 923906"/>
                  <a:gd name="connsiteX1" fmla="*/ 262139 w 916461"/>
                  <a:gd name="connsiteY1" fmla="*/ 223173 h 923906"/>
                  <a:gd name="connsiteX2" fmla="*/ 457199 w 916461"/>
                  <a:gd name="connsiteY2" fmla="*/ 0 h 923906"/>
                  <a:gd name="connsiteX3" fmla="*/ 652259 w 916461"/>
                  <a:gd name="connsiteY3" fmla="*/ 223173 h 923906"/>
                  <a:gd name="connsiteX4" fmla="*/ 914398 w 916461"/>
                  <a:gd name="connsiteY4" fmla="*/ 349269 h 923906"/>
                  <a:gd name="connsiteX5" fmla="*/ 772813 w 916461"/>
                  <a:gd name="connsiteY5" fmla="*/ 613293 h 923906"/>
                  <a:gd name="connsiteX6" fmla="*/ 739764 w 916461"/>
                  <a:gd name="connsiteY6" fmla="*/ 914398 h 923906"/>
                  <a:gd name="connsiteX7" fmla="*/ 457199 w 916461"/>
                  <a:gd name="connsiteY7" fmla="*/ 854400 h 923906"/>
                  <a:gd name="connsiteX8" fmla="*/ 174634 w 916461"/>
                  <a:gd name="connsiteY8" fmla="*/ 914398 h 923906"/>
                  <a:gd name="connsiteX9" fmla="*/ 141585 w 916461"/>
                  <a:gd name="connsiteY9" fmla="*/ 613293 h 923906"/>
                  <a:gd name="connsiteX10" fmla="*/ 0 w 916461"/>
                  <a:gd name="connsiteY10" fmla="*/ 349269 h 923906"/>
                  <a:gd name="connsiteX0" fmla="*/ 2063 w 918524"/>
                  <a:gd name="connsiteY0" fmla="*/ 349269 h 923906"/>
                  <a:gd name="connsiteX1" fmla="*/ 264202 w 918524"/>
                  <a:gd name="connsiteY1" fmla="*/ 223173 h 923906"/>
                  <a:gd name="connsiteX2" fmla="*/ 459262 w 918524"/>
                  <a:gd name="connsiteY2" fmla="*/ 0 h 923906"/>
                  <a:gd name="connsiteX3" fmla="*/ 654322 w 918524"/>
                  <a:gd name="connsiteY3" fmla="*/ 223173 h 923906"/>
                  <a:gd name="connsiteX4" fmla="*/ 916461 w 918524"/>
                  <a:gd name="connsiteY4" fmla="*/ 349269 h 923906"/>
                  <a:gd name="connsiteX5" fmla="*/ 774876 w 918524"/>
                  <a:gd name="connsiteY5" fmla="*/ 613293 h 923906"/>
                  <a:gd name="connsiteX6" fmla="*/ 741827 w 918524"/>
                  <a:gd name="connsiteY6" fmla="*/ 914398 h 923906"/>
                  <a:gd name="connsiteX7" fmla="*/ 459262 w 918524"/>
                  <a:gd name="connsiteY7" fmla="*/ 854400 h 923906"/>
                  <a:gd name="connsiteX8" fmla="*/ 176697 w 918524"/>
                  <a:gd name="connsiteY8" fmla="*/ 914398 h 923906"/>
                  <a:gd name="connsiteX9" fmla="*/ 143648 w 918524"/>
                  <a:gd name="connsiteY9" fmla="*/ 613293 h 923906"/>
                  <a:gd name="connsiteX10" fmla="*/ 2063 w 918524"/>
                  <a:gd name="connsiteY10" fmla="*/ 349269 h 923906"/>
                  <a:gd name="connsiteX0" fmla="*/ 2063 w 918524"/>
                  <a:gd name="connsiteY0" fmla="*/ 349269 h 923906"/>
                  <a:gd name="connsiteX1" fmla="*/ 264202 w 918524"/>
                  <a:gd name="connsiteY1" fmla="*/ 223173 h 923906"/>
                  <a:gd name="connsiteX2" fmla="*/ 459262 w 918524"/>
                  <a:gd name="connsiteY2" fmla="*/ 0 h 923906"/>
                  <a:gd name="connsiteX3" fmla="*/ 654322 w 918524"/>
                  <a:gd name="connsiteY3" fmla="*/ 223173 h 923906"/>
                  <a:gd name="connsiteX4" fmla="*/ 916461 w 918524"/>
                  <a:gd name="connsiteY4" fmla="*/ 349269 h 923906"/>
                  <a:gd name="connsiteX5" fmla="*/ 774876 w 918524"/>
                  <a:gd name="connsiteY5" fmla="*/ 613293 h 923906"/>
                  <a:gd name="connsiteX6" fmla="*/ 741827 w 918524"/>
                  <a:gd name="connsiteY6" fmla="*/ 914398 h 923906"/>
                  <a:gd name="connsiteX7" fmla="*/ 459262 w 918524"/>
                  <a:gd name="connsiteY7" fmla="*/ 854400 h 923906"/>
                  <a:gd name="connsiteX8" fmla="*/ 176697 w 918524"/>
                  <a:gd name="connsiteY8" fmla="*/ 914398 h 923906"/>
                  <a:gd name="connsiteX9" fmla="*/ 143648 w 918524"/>
                  <a:gd name="connsiteY9" fmla="*/ 613293 h 923906"/>
                  <a:gd name="connsiteX10" fmla="*/ 2063 w 918524"/>
                  <a:gd name="connsiteY10" fmla="*/ 349269 h 923906"/>
                  <a:gd name="connsiteX0" fmla="*/ 2063 w 918524"/>
                  <a:gd name="connsiteY0" fmla="*/ 349269 h 923906"/>
                  <a:gd name="connsiteX1" fmla="*/ 264202 w 918524"/>
                  <a:gd name="connsiteY1" fmla="*/ 223173 h 923906"/>
                  <a:gd name="connsiteX2" fmla="*/ 459262 w 918524"/>
                  <a:gd name="connsiteY2" fmla="*/ 0 h 923906"/>
                  <a:gd name="connsiteX3" fmla="*/ 654322 w 918524"/>
                  <a:gd name="connsiteY3" fmla="*/ 223173 h 923906"/>
                  <a:gd name="connsiteX4" fmla="*/ 916461 w 918524"/>
                  <a:gd name="connsiteY4" fmla="*/ 349269 h 923906"/>
                  <a:gd name="connsiteX5" fmla="*/ 774876 w 918524"/>
                  <a:gd name="connsiteY5" fmla="*/ 613293 h 923906"/>
                  <a:gd name="connsiteX6" fmla="*/ 741827 w 918524"/>
                  <a:gd name="connsiteY6" fmla="*/ 914398 h 923906"/>
                  <a:gd name="connsiteX7" fmla="*/ 459262 w 918524"/>
                  <a:gd name="connsiteY7" fmla="*/ 854400 h 923906"/>
                  <a:gd name="connsiteX8" fmla="*/ 176697 w 918524"/>
                  <a:gd name="connsiteY8" fmla="*/ 914398 h 923906"/>
                  <a:gd name="connsiteX9" fmla="*/ 143648 w 918524"/>
                  <a:gd name="connsiteY9" fmla="*/ 613293 h 923906"/>
                  <a:gd name="connsiteX10" fmla="*/ 2063 w 918524"/>
                  <a:gd name="connsiteY10" fmla="*/ 349269 h 923906"/>
                  <a:gd name="connsiteX0" fmla="*/ 2063 w 918524"/>
                  <a:gd name="connsiteY0" fmla="*/ 349269 h 923906"/>
                  <a:gd name="connsiteX1" fmla="*/ 264202 w 918524"/>
                  <a:gd name="connsiteY1" fmla="*/ 223173 h 923906"/>
                  <a:gd name="connsiteX2" fmla="*/ 459262 w 918524"/>
                  <a:gd name="connsiteY2" fmla="*/ 0 h 923906"/>
                  <a:gd name="connsiteX3" fmla="*/ 654322 w 918524"/>
                  <a:gd name="connsiteY3" fmla="*/ 223173 h 923906"/>
                  <a:gd name="connsiteX4" fmla="*/ 916461 w 918524"/>
                  <a:gd name="connsiteY4" fmla="*/ 349269 h 923906"/>
                  <a:gd name="connsiteX5" fmla="*/ 774876 w 918524"/>
                  <a:gd name="connsiteY5" fmla="*/ 613293 h 923906"/>
                  <a:gd name="connsiteX6" fmla="*/ 741827 w 918524"/>
                  <a:gd name="connsiteY6" fmla="*/ 914398 h 923906"/>
                  <a:gd name="connsiteX7" fmla="*/ 459262 w 918524"/>
                  <a:gd name="connsiteY7" fmla="*/ 854400 h 923906"/>
                  <a:gd name="connsiteX8" fmla="*/ 176697 w 918524"/>
                  <a:gd name="connsiteY8" fmla="*/ 914398 h 923906"/>
                  <a:gd name="connsiteX9" fmla="*/ 143648 w 918524"/>
                  <a:gd name="connsiteY9" fmla="*/ 613293 h 923906"/>
                  <a:gd name="connsiteX10" fmla="*/ 2063 w 918524"/>
                  <a:gd name="connsiteY10" fmla="*/ 349269 h 923906"/>
                  <a:gd name="connsiteX0" fmla="*/ 654322 w 918524"/>
                  <a:gd name="connsiteY0" fmla="*/ 223173 h 923906"/>
                  <a:gd name="connsiteX1" fmla="*/ 916461 w 918524"/>
                  <a:gd name="connsiteY1" fmla="*/ 349269 h 923906"/>
                  <a:gd name="connsiteX2" fmla="*/ 774876 w 918524"/>
                  <a:gd name="connsiteY2" fmla="*/ 613293 h 923906"/>
                  <a:gd name="connsiteX3" fmla="*/ 741827 w 918524"/>
                  <a:gd name="connsiteY3" fmla="*/ 914398 h 923906"/>
                  <a:gd name="connsiteX4" fmla="*/ 459262 w 918524"/>
                  <a:gd name="connsiteY4" fmla="*/ 854400 h 923906"/>
                  <a:gd name="connsiteX5" fmla="*/ 176697 w 918524"/>
                  <a:gd name="connsiteY5" fmla="*/ 914398 h 923906"/>
                  <a:gd name="connsiteX6" fmla="*/ 143648 w 918524"/>
                  <a:gd name="connsiteY6" fmla="*/ 613293 h 923906"/>
                  <a:gd name="connsiteX7" fmla="*/ 2063 w 918524"/>
                  <a:gd name="connsiteY7" fmla="*/ 349269 h 923906"/>
                  <a:gd name="connsiteX8" fmla="*/ 264202 w 918524"/>
                  <a:gd name="connsiteY8" fmla="*/ 223173 h 923906"/>
                  <a:gd name="connsiteX9" fmla="*/ 459262 w 918524"/>
                  <a:gd name="connsiteY9" fmla="*/ 0 h 923906"/>
                  <a:gd name="connsiteX10" fmla="*/ 715845 w 918524"/>
                  <a:gd name="connsiteY10" fmla="*/ 284696 h 923906"/>
                  <a:gd name="connsiteX0" fmla="*/ 916461 w 918524"/>
                  <a:gd name="connsiteY0" fmla="*/ 349269 h 923906"/>
                  <a:gd name="connsiteX1" fmla="*/ 774876 w 918524"/>
                  <a:gd name="connsiteY1" fmla="*/ 613293 h 923906"/>
                  <a:gd name="connsiteX2" fmla="*/ 741827 w 918524"/>
                  <a:gd name="connsiteY2" fmla="*/ 914398 h 923906"/>
                  <a:gd name="connsiteX3" fmla="*/ 459262 w 918524"/>
                  <a:gd name="connsiteY3" fmla="*/ 854400 h 923906"/>
                  <a:gd name="connsiteX4" fmla="*/ 176697 w 918524"/>
                  <a:gd name="connsiteY4" fmla="*/ 914398 h 923906"/>
                  <a:gd name="connsiteX5" fmla="*/ 143648 w 918524"/>
                  <a:gd name="connsiteY5" fmla="*/ 613293 h 923906"/>
                  <a:gd name="connsiteX6" fmla="*/ 2063 w 918524"/>
                  <a:gd name="connsiteY6" fmla="*/ 349269 h 923906"/>
                  <a:gd name="connsiteX7" fmla="*/ 264202 w 918524"/>
                  <a:gd name="connsiteY7" fmla="*/ 223173 h 923906"/>
                  <a:gd name="connsiteX8" fmla="*/ 459262 w 918524"/>
                  <a:gd name="connsiteY8" fmla="*/ 0 h 923906"/>
                  <a:gd name="connsiteX9" fmla="*/ 715845 w 918524"/>
                  <a:gd name="connsiteY9" fmla="*/ 284696 h 923906"/>
                  <a:gd name="connsiteX0" fmla="*/ 774876 w 774876"/>
                  <a:gd name="connsiteY0" fmla="*/ 613293 h 923906"/>
                  <a:gd name="connsiteX1" fmla="*/ 741827 w 774876"/>
                  <a:gd name="connsiteY1" fmla="*/ 914398 h 923906"/>
                  <a:gd name="connsiteX2" fmla="*/ 459262 w 774876"/>
                  <a:gd name="connsiteY2" fmla="*/ 854400 h 923906"/>
                  <a:gd name="connsiteX3" fmla="*/ 176697 w 774876"/>
                  <a:gd name="connsiteY3" fmla="*/ 914398 h 923906"/>
                  <a:gd name="connsiteX4" fmla="*/ 143648 w 774876"/>
                  <a:gd name="connsiteY4" fmla="*/ 613293 h 923906"/>
                  <a:gd name="connsiteX5" fmla="*/ 2063 w 774876"/>
                  <a:gd name="connsiteY5" fmla="*/ 349269 h 923906"/>
                  <a:gd name="connsiteX6" fmla="*/ 264202 w 774876"/>
                  <a:gd name="connsiteY6" fmla="*/ 223173 h 923906"/>
                  <a:gd name="connsiteX7" fmla="*/ 459262 w 774876"/>
                  <a:gd name="connsiteY7" fmla="*/ 0 h 923906"/>
                  <a:gd name="connsiteX8" fmla="*/ 715845 w 774876"/>
                  <a:gd name="connsiteY8" fmla="*/ 284696 h 923906"/>
                  <a:gd name="connsiteX0" fmla="*/ 741827 w 741827"/>
                  <a:gd name="connsiteY0" fmla="*/ 914398 h 923906"/>
                  <a:gd name="connsiteX1" fmla="*/ 459262 w 741827"/>
                  <a:gd name="connsiteY1" fmla="*/ 854400 h 923906"/>
                  <a:gd name="connsiteX2" fmla="*/ 176697 w 741827"/>
                  <a:gd name="connsiteY2" fmla="*/ 914398 h 923906"/>
                  <a:gd name="connsiteX3" fmla="*/ 143648 w 741827"/>
                  <a:gd name="connsiteY3" fmla="*/ 613293 h 923906"/>
                  <a:gd name="connsiteX4" fmla="*/ 2063 w 741827"/>
                  <a:gd name="connsiteY4" fmla="*/ 349269 h 923906"/>
                  <a:gd name="connsiteX5" fmla="*/ 264202 w 741827"/>
                  <a:gd name="connsiteY5" fmla="*/ 223173 h 923906"/>
                  <a:gd name="connsiteX6" fmla="*/ 459262 w 741827"/>
                  <a:gd name="connsiteY6" fmla="*/ 0 h 923906"/>
                  <a:gd name="connsiteX7" fmla="*/ 715845 w 741827"/>
                  <a:gd name="connsiteY7" fmla="*/ 284696 h 923906"/>
                  <a:gd name="connsiteX0" fmla="*/ 459262 w 715845"/>
                  <a:gd name="connsiteY0" fmla="*/ 854400 h 916632"/>
                  <a:gd name="connsiteX1" fmla="*/ 176697 w 715845"/>
                  <a:gd name="connsiteY1" fmla="*/ 914398 h 916632"/>
                  <a:gd name="connsiteX2" fmla="*/ 143648 w 715845"/>
                  <a:gd name="connsiteY2" fmla="*/ 613293 h 916632"/>
                  <a:gd name="connsiteX3" fmla="*/ 2063 w 715845"/>
                  <a:gd name="connsiteY3" fmla="*/ 349269 h 916632"/>
                  <a:gd name="connsiteX4" fmla="*/ 264202 w 715845"/>
                  <a:gd name="connsiteY4" fmla="*/ 223173 h 916632"/>
                  <a:gd name="connsiteX5" fmla="*/ 459262 w 715845"/>
                  <a:gd name="connsiteY5" fmla="*/ 0 h 916632"/>
                  <a:gd name="connsiteX6" fmla="*/ 715845 w 715845"/>
                  <a:gd name="connsiteY6" fmla="*/ 284696 h 916632"/>
                  <a:gd name="connsiteX0" fmla="*/ 176697 w 715845"/>
                  <a:gd name="connsiteY0" fmla="*/ 914398 h 914398"/>
                  <a:gd name="connsiteX1" fmla="*/ 143648 w 715845"/>
                  <a:gd name="connsiteY1" fmla="*/ 613293 h 914398"/>
                  <a:gd name="connsiteX2" fmla="*/ 2063 w 715845"/>
                  <a:gd name="connsiteY2" fmla="*/ 349269 h 914398"/>
                  <a:gd name="connsiteX3" fmla="*/ 264202 w 715845"/>
                  <a:gd name="connsiteY3" fmla="*/ 223173 h 914398"/>
                  <a:gd name="connsiteX4" fmla="*/ 459262 w 715845"/>
                  <a:gd name="connsiteY4" fmla="*/ 0 h 914398"/>
                  <a:gd name="connsiteX5" fmla="*/ 715845 w 715845"/>
                  <a:gd name="connsiteY5" fmla="*/ 284696 h 914398"/>
                  <a:gd name="connsiteX0" fmla="*/ 143648 w 715845"/>
                  <a:gd name="connsiteY0" fmla="*/ 613293 h 613293"/>
                  <a:gd name="connsiteX1" fmla="*/ 2063 w 715845"/>
                  <a:gd name="connsiteY1" fmla="*/ 349269 h 613293"/>
                  <a:gd name="connsiteX2" fmla="*/ 264202 w 715845"/>
                  <a:gd name="connsiteY2" fmla="*/ 223173 h 613293"/>
                  <a:gd name="connsiteX3" fmla="*/ 459262 w 715845"/>
                  <a:gd name="connsiteY3" fmla="*/ 0 h 613293"/>
                  <a:gd name="connsiteX4" fmla="*/ 715845 w 715845"/>
                  <a:gd name="connsiteY4" fmla="*/ 284696 h 613293"/>
                  <a:gd name="connsiteX0" fmla="*/ 0 w 713782"/>
                  <a:gd name="connsiteY0" fmla="*/ 349269 h 349269"/>
                  <a:gd name="connsiteX1" fmla="*/ 262139 w 713782"/>
                  <a:gd name="connsiteY1" fmla="*/ 223173 h 349269"/>
                  <a:gd name="connsiteX2" fmla="*/ 457199 w 713782"/>
                  <a:gd name="connsiteY2" fmla="*/ 0 h 349269"/>
                  <a:gd name="connsiteX3" fmla="*/ 713782 w 713782"/>
                  <a:gd name="connsiteY3" fmla="*/ 284696 h 349269"/>
                  <a:gd name="connsiteX0" fmla="*/ 0 w 457199"/>
                  <a:gd name="connsiteY0" fmla="*/ 349269 h 349269"/>
                  <a:gd name="connsiteX1" fmla="*/ 262139 w 457199"/>
                  <a:gd name="connsiteY1" fmla="*/ 223173 h 349269"/>
                  <a:gd name="connsiteX2" fmla="*/ 457199 w 457199"/>
                  <a:gd name="connsiteY2" fmla="*/ 0 h 3492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457199" h="349269">
                    <a:moveTo>
                      <a:pt x="0" y="349269"/>
                    </a:moveTo>
                    <a:cubicBezTo>
                      <a:pt x="20092" y="284249"/>
                      <a:pt x="185939" y="281384"/>
                      <a:pt x="262139" y="223173"/>
                    </a:cubicBezTo>
                    <a:cubicBezTo>
                      <a:pt x="338339" y="164962"/>
                      <a:pt x="392179" y="0"/>
                      <a:pt x="457199" y="0"/>
                    </a:cubicBezTo>
                  </a:path>
                </a:pathLst>
              </a:custGeom>
              <a:noFill/>
              <a:ln w="28575" cap="rnd">
                <a:solidFill>
                  <a:schemeClr val="bg1">
                    <a:alpha val="89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700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28" name="五角星 2">
                <a:extLst>
                  <a:ext uri="{FF2B5EF4-FFF2-40B4-BE49-F238E27FC236}">
                    <a16:creationId xmlns:a16="http://schemas.microsoft.com/office/drawing/2014/main" id="{B3215677-FC90-EE44-CA0B-197199A0B709}"/>
                  </a:ext>
                </a:extLst>
              </p:cNvPr>
              <p:cNvSpPr/>
              <p:nvPr/>
            </p:nvSpPr>
            <p:spPr>
              <a:xfrm rot="6997346">
                <a:off x="11587935" y="4901938"/>
                <a:ext cx="128719" cy="147271"/>
              </a:xfrm>
              <a:custGeom>
                <a:avLst/>
                <a:gdLst>
                  <a:gd name="connsiteX0" fmla="*/ 1 w 914400"/>
                  <a:gd name="connsiteY0" fmla="*/ 349269 h 914400"/>
                  <a:gd name="connsiteX1" fmla="*/ 262140 w 914400"/>
                  <a:gd name="connsiteY1" fmla="*/ 223173 h 914400"/>
                  <a:gd name="connsiteX2" fmla="*/ 457200 w 914400"/>
                  <a:gd name="connsiteY2" fmla="*/ 0 h 914400"/>
                  <a:gd name="connsiteX3" fmla="*/ 652260 w 914400"/>
                  <a:gd name="connsiteY3" fmla="*/ 223173 h 914400"/>
                  <a:gd name="connsiteX4" fmla="*/ 914399 w 914400"/>
                  <a:gd name="connsiteY4" fmla="*/ 349269 h 914400"/>
                  <a:gd name="connsiteX5" fmla="*/ 772814 w 914400"/>
                  <a:gd name="connsiteY5" fmla="*/ 613293 h 914400"/>
                  <a:gd name="connsiteX6" fmla="*/ 739765 w 914400"/>
                  <a:gd name="connsiteY6" fmla="*/ 914398 h 914400"/>
                  <a:gd name="connsiteX7" fmla="*/ 457200 w 914400"/>
                  <a:gd name="connsiteY7" fmla="*/ 854400 h 914400"/>
                  <a:gd name="connsiteX8" fmla="*/ 174635 w 914400"/>
                  <a:gd name="connsiteY8" fmla="*/ 914398 h 914400"/>
                  <a:gd name="connsiteX9" fmla="*/ 141586 w 914400"/>
                  <a:gd name="connsiteY9" fmla="*/ 613293 h 914400"/>
                  <a:gd name="connsiteX10" fmla="*/ 1 w 914400"/>
                  <a:gd name="connsiteY10" fmla="*/ 349269 h 914400"/>
                  <a:gd name="connsiteX0" fmla="*/ 0 w 914398"/>
                  <a:gd name="connsiteY0" fmla="*/ 349269 h 923906"/>
                  <a:gd name="connsiteX1" fmla="*/ 262139 w 914398"/>
                  <a:gd name="connsiteY1" fmla="*/ 223173 h 923906"/>
                  <a:gd name="connsiteX2" fmla="*/ 457199 w 914398"/>
                  <a:gd name="connsiteY2" fmla="*/ 0 h 923906"/>
                  <a:gd name="connsiteX3" fmla="*/ 652259 w 914398"/>
                  <a:gd name="connsiteY3" fmla="*/ 223173 h 923906"/>
                  <a:gd name="connsiteX4" fmla="*/ 914398 w 914398"/>
                  <a:gd name="connsiteY4" fmla="*/ 349269 h 923906"/>
                  <a:gd name="connsiteX5" fmla="*/ 772813 w 914398"/>
                  <a:gd name="connsiteY5" fmla="*/ 613293 h 923906"/>
                  <a:gd name="connsiteX6" fmla="*/ 739764 w 914398"/>
                  <a:gd name="connsiteY6" fmla="*/ 914398 h 923906"/>
                  <a:gd name="connsiteX7" fmla="*/ 457199 w 914398"/>
                  <a:gd name="connsiteY7" fmla="*/ 854400 h 923906"/>
                  <a:gd name="connsiteX8" fmla="*/ 174634 w 914398"/>
                  <a:gd name="connsiteY8" fmla="*/ 914398 h 923906"/>
                  <a:gd name="connsiteX9" fmla="*/ 141585 w 914398"/>
                  <a:gd name="connsiteY9" fmla="*/ 613293 h 923906"/>
                  <a:gd name="connsiteX10" fmla="*/ 0 w 914398"/>
                  <a:gd name="connsiteY10" fmla="*/ 349269 h 923906"/>
                  <a:gd name="connsiteX0" fmla="*/ 0 w 916461"/>
                  <a:gd name="connsiteY0" fmla="*/ 349269 h 923906"/>
                  <a:gd name="connsiteX1" fmla="*/ 262139 w 916461"/>
                  <a:gd name="connsiteY1" fmla="*/ 223173 h 923906"/>
                  <a:gd name="connsiteX2" fmla="*/ 457199 w 916461"/>
                  <a:gd name="connsiteY2" fmla="*/ 0 h 923906"/>
                  <a:gd name="connsiteX3" fmla="*/ 652259 w 916461"/>
                  <a:gd name="connsiteY3" fmla="*/ 223173 h 923906"/>
                  <a:gd name="connsiteX4" fmla="*/ 914398 w 916461"/>
                  <a:gd name="connsiteY4" fmla="*/ 349269 h 923906"/>
                  <a:gd name="connsiteX5" fmla="*/ 772813 w 916461"/>
                  <a:gd name="connsiteY5" fmla="*/ 613293 h 923906"/>
                  <a:gd name="connsiteX6" fmla="*/ 739764 w 916461"/>
                  <a:gd name="connsiteY6" fmla="*/ 914398 h 923906"/>
                  <a:gd name="connsiteX7" fmla="*/ 457199 w 916461"/>
                  <a:gd name="connsiteY7" fmla="*/ 854400 h 923906"/>
                  <a:gd name="connsiteX8" fmla="*/ 174634 w 916461"/>
                  <a:gd name="connsiteY8" fmla="*/ 914398 h 923906"/>
                  <a:gd name="connsiteX9" fmla="*/ 141585 w 916461"/>
                  <a:gd name="connsiteY9" fmla="*/ 613293 h 923906"/>
                  <a:gd name="connsiteX10" fmla="*/ 0 w 916461"/>
                  <a:gd name="connsiteY10" fmla="*/ 349269 h 923906"/>
                  <a:gd name="connsiteX0" fmla="*/ 0 w 916461"/>
                  <a:gd name="connsiteY0" fmla="*/ 349269 h 923906"/>
                  <a:gd name="connsiteX1" fmla="*/ 262139 w 916461"/>
                  <a:gd name="connsiteY1" fmla="*/ 223173 h 923906"/>
                  <a:gd name="connsiteX2" fmla="*/ 457199 w 916461"/>
                  <a:gd name="connsiteY2" fmla="*/ 0 h 923906"/>
                  <a:gd name="connsiteX3" fmla="*/ 652259 w 916461"/>
                  <a:gd name="connsiteY3" fmla="*/ 223173 h 923906"/>
                  <a:gd name="connsiteX4" fmla="*/ 914398 w 916461"/>
                  <a:gd name="connsiteY4" fmla="*/ 349269 h 923906"/>
                  <a:gd name="connsiteX5" fmla="*/ 772813 w 916461"/>
                  <a:gd name="connsiteY5" fmla="*/ 613293 h 923906"/>
                  <a:gd name="connsiteX6" fmla="*/ 739764 w 916461"/>
                  <a:gd name="connsiteY6" fmla="*/ 914398 h 923906"/>
                  <a:gd name="connsiteX7" fmla="*/ 457199 w 916461"/>
                  <a:gd name="connsiteY7" fmla="*/ 854400 h 923906"/>
                  <a:gd name="connsiteX8" fmla="*/ 174634 w 916461"/>
                  <a:gd name="connsiteY8" fmla="*/ 914398 h 923906"/>
                  <a:gd name="connsiteX9" fmla="*/ 141585 w 916461"/>
                  <a:gd name="connsiteY9" fmla="*/ 613293 h 923906"/>
                  <a:gd name="connsiteX10" fmla="*/ 0 w 916461"/>
                  <a:gd name="connsiteY10" fmla="*/ 349269 h 923906"/>
                  <a:gd name="connsiteX0" fmla="*/ 2063 w 918524"/>
                  <a:gd name="connsiteY0" fmla="*/ 349269 h 923906"/>
                  <a:gd name="connsiteX1" fmla="*/ 264202 w 918524"/>
                  <a:gd name="connsiteY1" fmla="*/ 223173 h 923906"/>
                  <a:gd name="connsiteX2" fmla="*/ 459262 w 918524"/>
                  <a:gd name="connsiteY2" fmla="*/ 0 h 923906"/>
                  <a:gd name="connsiteX3" fmla="*/ 654322 w 918524"/>
                  <a:gd name="connsiteY3" fmla="*/ 223173 h 923906"/>
                  <a:gd name="connsiteX4" fmla="*/ 916461 w 918524"/>
                  <a:gd name="connsiteY4" fmla="*/ 349269 h 923906"/>
                  <a:gd name="connsiteX5" fmla="*/ 774876 w 918524"/>
                  <a:gd name="connsiteY5" fmla="*/ 613293 h 923906"/>
                  <a:gd name="connsiteX6" fmla="*/ 741827 w 918524"/>
                  <a:gd name="connsiteY6" fmla="*/ 914398 h 923906"/>
                  <a:gd name="connsiteX7" fmla="*/ 459262 w 918524"/>
                  <a:gd name="connsiteY7" fmla="*/ 854400 h 923906"/>
                  <a:gd name="connsiteX8" fmla="*/ 176697 w 918524"/>
                  <a:gd name="connsiteY8" fmla="*/ 914398 h 923906"/>
                  <a:gd name="connsiteX9" fmla="*/ 143648 w 918524"/>
                  <a:gd name="connsiteY9" fmla="*/ 613293 h 923906"/>
                  <a:gd name="connsiteX10" fmla="*/ 2063 w 918524"/>
                  <a:gd name="connsiteY10" fmla="*/ 349269 h 923906"/>
                  <a:gd name="connsiteX0" fmla="*/ 2063 w 918524"/>
                  <a:gd name="connsiteY0" fmla="*/ 349269 h 923906"/>
                  <a:gd name="connsiteX1" fmla="*/ 264202 w 918524"/>
                  <a:gd name="connsiteY1" fmla="*/ 223173 h 923906"/>
                  <a:gd name="connsiteX2" fmla="*/ 459262 w 918524"/>
                  <a:gd name="connsiteY2" fmla="*/ 0 h 923906"/>
                  <a:gd name="connsiteX3" fmla="*/ 654322 w 918524"/>
                  <a:gd name="connsiteY3" fmla="*/ 223173 h 923906"/>
                  <a:gd name="connsiteX4" fmla="*/ 916461 w 918524"/>
                  <a:gd name="connsiteY4" fmla="*/ 349269 h 923906"/>
                  <a:gd name="connsiteX5" fmla="*/ 774876 w 918524"/>
                  <a:gd name="connsiteY5" fmla="*/ 613293 h 923906"/>
                  <a:gd name="connsiteX6" fmla="*/ 741827 w 918524"/>
                  <a:gd name="connsiteY6" fmla="*/ 914398 h 923906"/>
                  <a:gd name="connsiteX7" fmla="*/ 459262 w 918524"/>
                  <a:gd name="connsiteY7" fmla="*/ 854400 h 923906"/>
                  <a:gd name="connsiteX8" fmla="*/ 176697 w 918524"/>
                  <a:gd name="connsiteY8" fmla="*/ 914398 h 923906"/>
                  <a:gd name="connsiteX9" fmla="*/ 143648 w 918524"/>
                  <a:gd name="connsiteY9" fmla="*/ 613293 h 923906"/>
                  <a:gd name="connsiteX10" fmla="*/ 2063 w 918524"/>
                  <a:gd name="connsiteY10" fmla="*/ 349269 h 923906"/>
                  <a:gd name="connsiteX0" fmla="*/ 2063 w 918524"/>
                  <a:gd name="connsiteY0" fmla="*/ 349269 h 923906"/>
                  <a:gd name="connsiteX1" fmla="*/ 264202 w 918524"/>
                  <a:gd name="connsiteY1" fmla="*/ 223173 h 923906"/>
                  <a:gd name="connsiteX2" fmla="*/ 459262 w 918524"/>
                  <a:gd name="connsiteY2" fmla="*/ 0 h 923906"/>
                  <a:gd name="connsiteX3" fmla="*/ 654322 w 918524"/>
                  <a:gd name="connsiteY3" fmla="*/ 223173 h 923906"/>
                  <a:gd name="connsiteX4" fmla="*/ 916461 w 918524"/>
                  <a:gd name="connsiteY4" fmla="*/ 349269 h 923906"/>
                  <a:gd name="connsiteX5" fmla="*/ 774876 w 918524"/>
                  <a:gd name="connsiteY5" fmla="*/ 613293 h 923906"/>
                  <a:gd name="connsiteX6" fmla="*/ 741827 w 918524"/>
                  <a:gd name="connsiteY6" fmla="*/ 914398 h 923906"/>
                  <a:gd name="connsiteX7" fmla="*/ 459262 w 918524"/>
                  <a:gd name="connsiteY7" fmla="*/ 854400 h 923906"/>
                  <a:gd name="connsiteX8" fmla="*/ 176697 w 918524"/>
                  <a:gd name="connsiteY8" fmla="*/ 914398 h 923906"/>
                  <a:gd name="connsiteX9" fmla="*/ 143648 w 918524"/>
                  <a:gd name="connsiteY9" fmla="*/ 613293 h 923906"/>
                  <a:gd name="connsiteX10" fmla="*/ 2063 w 918524"/>
                  <a:gd name="connsiteY10" fmla="*/ 349269 h 923906"/>
                  <a:gd name="connsiteX0" fmla="*/ 2063 w 918524"/>
                  <a:gd name="connsiteY0" fmla="*/ 349269 h 923906"/>
                  <a:gd name="connsiteX1" fmla="*/ 264202 w 918524"/>
                  <a:gd name="connsiteY1" fmla="*/ 223173 h 923906"/>
                  <a:gd name="connsiteX2" fmla="*/ 459262 w 918524"/>
                  <a:gd name="connsiteY2" fmla="*/ 0 h 923906"/>
                  <a:gd name="connsiteX3" fmla="*/ 654322 w 918524"/>
                  <a:gd name="connsiteY3" fmla="*/ 223173 h 923906"/>
                  <a:gd name="connsiteX4" fmla="*/ 916461 w 918524"/>
                  <a:gd name="connsiteY4" fmla="*/ 349269 h 923906"/>
                  <a:gd name="connsiteX5" fmla="*/ 774876 w 918524"/>
                  <a:gd name="connsiteY5" fmla="*/ 613293 h 923906"/>
                  <a:gd name="connsiteX6" fmla="*/ 741827 w 918524"/>
                  <a:gd name="connsiteY6" fmla="*/ 914398 h 923906"/>
                  <a:gd name="connsiteX7" fmla="*/ 459262 w 918524"/>
                  <a:gd name="connsiteY7" fmla="*/ 854400 h 923906"/>
                  <a:gd name="connsiteX8" fmla="*/ 176697 w 918524"/>
                  <a:gd name="connsiteY8" fmla="*/ 914398 h 923906"/>
                  <a:gd name="connsiteX9" fmla="*/ 143648 w 918524"/>
                  <a:gd name="connsiteY9" fmla="*/ 613293 h 923906"/>
                  <a:gd name="connsiteX10" fmla="*/ 2063 w 918524"/>
                  <a:gd name="connsiteY10" fmla="*/ 349269 h 923906"/>
                  <a:gd name="connsiteX0" fmla="*/ 654322 w 918524"/>
                  <a:gd name="connsiteY0" fmla="*/ 223173 h 923906"/>
                  <a:gd name="connsiteX1" fmla="*/ 916461 w 918524"/>
                  <a:gd name="connsiteY1" fmla="*/ 349269 h 923906"/>
                  <a:gd name="connsiteX2" fmla="*/ 774876 w 918524"/>
                  <a:gd name="connsiteY2" fmla="*/ 613293 h 923906"/>
                  <a:gd name="connsiteX3" fmla="*/ 741827 w 918524"/>
                  <a:gd name="connsiteY3" fmla="*/ 914398 h 923906"/>
                  <a:gd name="connsiteX4" fmla="*/ 459262 w 918524"/>
                  <a:gd name="connsiteY4" fmla="*/ 854400 h 923906"/>
                  <a:gd name="connsiteX5" fmla="*/ 176697 w 918524"/>
                  <a:gd name="connsiteY5" fmla="*/ 914398 h 923906"/>
                  <a:gd name="connsiteX6" fmla="*/ 143648 w 918524"/>
                  <a:gd name="connsiteY6" fmla="*/ 613293 h 923906"/>
                  <a:gd name="connsiteX7" fmla="*/ 2063 w 918524"/>
                  <a:gd name="connsiteY7" fmla="*/ 349269 h 923906"/>
                  <a:gd name="connsiteX8" fmla="*/ 264202 w 918524"/>
                  <a:gd name="connsiteY8" fmla="*/ 223173 h 923906"/>
                  <a:gd name="connsiteX9" fmla="*/ 459262 w 918524"/>
                  <a:gd name="connsiteY9" fmla="*/ 0 h 923906"/>
                  <a:gd name="connsiteX10" fmla="*/ 715845 w 918524"/>
                  <a:gd name="connsiteY10" fmla="*/ 284696 h 923906"/>
                  <a:gd name="connsiteX0" fmla="*/ 916461 w 918524"/>
                  <a:gd name="connsiteY0" fmla="*/ 349269 h 923906"/>
                  <a:gd name="connsiteX1" fmla="*/ 774876 w 918524"/>
                  <a:gd name="connsiteY1" fmla="*/ 613293 h 923906"/>
                  <a:gd name="connsiteX2" fmla="*/ 741827 w 918524"/>
                  <a:gd name="connsiteY2" fmla="*/ 914398 h 923906"/>
                  <a:gd name="connsiteX3" fmla="*/ 459262 w 918524"/>
                  <a:gd name="connsiteY3" fmla="*/ 854400 h 923906"/>
                  <a:gd name="connsiteX4" fmla="*/ 176697 w 918524"/>
                  <a:gd name="connsiteY4" fmla="*/ 914398 h 923906"/>
                  <a:gd name="connsiteX5" fmla="*/ 143648 w 918524"/>
                  <a:gd name="connsiteY5" fmla="*/ 613293 h 923906"/>
                  <a:gd name="connsiteX6" fmla="*/ 2063 w 918524"/>
                  <a:gd name="connsiteY6" fmla="*/ 349269 h 923906"/>
                  <a:gd name="connsiteX7" fmla="*/ 264202 w 918524"/>
                  <a:gd name="connsiteY7" fmla="*/ 223173 h 923906"/>
                  <a:gd name="connsiteX8" fmla="*/ 459262 w 918524"/>
                  <a:gd name="connsiteY8" fmla="*/ 0 h 923906"/>
                  <a:gd name="connsiteX9" fmla="*/ 715845 w 918524"/>
                  <a:gd name="connsiteY9" fmla="*/ 284696 h 923906"/>
                  <a:gd name="connsiteX0" fmla="*/ 774876 w 774876"/>
                  <a:gd name="connsiteY0" fmla="*/ 613293 h 923906"/>
                  <a:gd name="connsiteX1" fmla="*/ 741827 w 774876"/>
                  <a:gd name="connsiteY1" fmla="*/ 914398 h 923906"/>
                  <a:gd name="connsiteX2" fmla="*/ 459262 w 774876"/>
                  <a:gd name="connsiteY2" fmla="*/ 854400 h 923906"/>
                  <a:gd name="connsiteX3" fmla="*/ 176697 w 774876"/>
                  <a:gd name="connsiteY3" fmla="*/ 914398 h 923906"/>
                  <a:gd name="connsiteX4" fmla="*/ 143648 w 774876"/>
                  <a:gd name="connsiteY4" fmla="*/ 613293 h 923906"/>
                  <a:gd name="connsiteX5" fmla="*/ 2063 w 774876"/>
                  <a:gd name="connsiteY5" fmla="*/ 349269 h 923906"/>
                  <a:gd name="connsiteX6" fmla="*/ 264202 w 774876"/>
                  <a:gd name="connsiteY6" fmla="*/ 223173 h 923906"/>
                  <a:gd name="connsiteX7" fmla="*/ 459262 w 774876"/>
                  <a:gd name="connsiteY7" fmla="*/ 0 h 923906"/>
                  <a:gd name="connsiteX8" fmla="*/ 715845 w 774876"/>
                  <a:gd name="connsiteY8" fmla="*/ 284696 h 923906"/>
                  <a:gd name="connsiteX0" fmla="*/ 741827 w 741827"/>
                  <a:gd name="connsiteY0" fmla="*/ 914398 h 923906"/>
                  <a:gd name="connsiteX1" fmla="*/ 459262 w 741827"/>
                  <a:gd name="connsiteY1" fmla="*/ 854400 h 923906"/>
                  <a:gd name="connsiteX2" fmla="*/ 176697 w 741827"/>
                  <a:gd name="connsiteY2" fmla="*/ 914398 h 923906"/>
                  <a:gd name="connsiteX3" fmla="*/ 143648 w 741827"/>
                  <a:gd name="connsiteY3" fmla="*/ 613293 h 923906"/>
                  <a:gd name="connsiteX4" fmla="*/ 2063 w 741827"/>
                  <a:gd name="connsiteY4" fmla="*/ 349269 h 923906"/>
                  <a:gd name="connsiteX5" fmla="*/ 264202 w 741827"/>
                  <a:gd name="connsiteY5" fmla="*/ 223173 h 923906"/>
                  <a:gd name="connsiteX6" fmla="*/ 459262 w 741827"/>
                  <a:gd name="connsiteY6" fmla="*/ 0 h 923906"/>
                  <a:gd name="connsiteX7" fmla="*/ 715845 w 741827"/>
                  <a:gd name="connsiteY7" fmla="*/ 284696 h 923906"/>
                  <a:gd name="connsiteX0" fmla="*/ 459262 w 715845"/>
                  <a:gd name="connsiteY0" fmla="*/ 854400 h 916632"/>
                  <a:gd name="connsiteX1" fmla="*/ 176697 w 715845"/>
                  <a:gd name="connsiteY1" fmla="*/ 914398 h 916632"/>
                  <a:gd name="connsiteX2" fmla="*/ 143648 w 715845"/>
                  <a:gd name="connsiteY2" fmla="*/ 613293 h 916632"/>
                  <a:gd name="connsiteX3" fmla="*/ 2063 w 715845"/>
                  <a:gd name="connsiteY3" fmla="*/ 349269 h 916632"/>
                  <a:gd name="connsiteX4" fmla="*/ 264202 w 715845"/>
                  <a:gd name="connsiteY4" fmla="*/ 223173 h 916632"/>
                  <a:gd name="connsiteX5" fmla="*/ 459262 w 715845"/>
                  <a:gd name="connsiteY5" fmla="*/ 0 h 916632"/>
                  <a:gd name="connsiteX6" fmla="*/ 715845 w 715845"/>
                  <a:gd name="connsiteY6" fmla="*/ 284696 h 916632"/>
                  <a:gd name="connsiteX0" fmla="*/ 176697 w 715845"/>
                  <a:gd name="connsiteY0" fmla="*/ 914398 h 914398"/>
                  <a:gd name="connsiteX1" fmla="*/ 143648 w 715845"/>
                  <a:gd name="connsiteY1" fmla="*/ 613293 h 914398"/>
                  <a:gd name="connsiteX2" fmla="*/ 2063 w 715845"/>
                  <a:gd name="connsiteY2" fmla="*/ 349269 h 914398"/>
                  <a:gd name="connsiteX3" fmla="*/ 264202 w 715845"/>
                  <a:gd name="connsiteY3" fmla="*/ 223173 h 914398"/>
                  <a:gd name="connsiteX4" fmla="*/ 459262 w 715845"/>
                  <a:gd name="connsiteY4" fmla="*/ 0 h 914398"/>
                  <a:gd name="connsiteX5" fmla="*/ 715845 w 715845"/>
                  <a:gd name="connsiteY5" fmla="*/ 284696 h 914398"/>
                  <a:gd name="connsiteX0" fmla="*/ 143648 w 715845"/>
                  <a:gd name="connsiteY0" fmla="*/ 613293 h 613293"/>
                  <a:gd name="connsiteX1" fmla="*/ 2063 w 715845"/>
                  <a:gd name="connsiteY1" fmla="*/ 349269 h 613293"/>
                  <a:gd name="connsiteX2" fmla="*/ 264202 w 715845"/>
                  <a:gd name="connsiteY2" fmla="*/ 223173 h 613293"/>
                  <a:gd name="connsiteX3" fmla="*/ 459262 w 715845"/>
                  <a:gd name="connsiteY3" fmla="*/ 0 h 613293"/>
                  <a:gd name="connsiteX4" fmla="*/ 715845 w 715845"/>
                  <a:gd name="connsiteY4" fmla="*/ 284696 h 613293"/>
                  <a:gd name="connsiteX0" fmla="*/ 0 w 713782"/>
                  <a:gd name="connsiteY0" fmla="*/ 349269 h 349269"/>
                  <a:gd name="connsiteX1" fmla="*/ 262139 w 713782"/>
                  <a:gd name="connsiteY1" fmla="*/ 223173 h 349269"/>
                  <a:gd name="connsiteX2" fmla="*/ 457199 w 713782"/>
                  <a:gd name="connsiteY2" fmla="*/ 0 h 349269"/>
                  <a:gd name="connsiteX3" fmla="*/ 713782 w 713782"/>
                  <a:gd name="connsiteY3" fmla="*/ 284696 h 349269"/>
                  <a:gd name="connsiteX0" fmla="*/ 0 w 457199"/>
                  <a:gd name="connsiteY0" fmla="*/ 349269 h 349269"/>
                  <a:gd name="connsiteX1" fmla="*/ 262139 w 457199"/>
                  <a:gd name="connsiteY1" fmla="*/ 223173 h 349269"/>
                  <a:gd name="connsiteX2" fmla="*/ 457199 w 457199"/>
                  <a:gd name="connsiteY2" fmla="*/ 0 h 349269"/>
                  <a:gd name="connsiteX0" fmla="*/ 0 w 195060"/>
                  <a:gd name="connsiteY0" fmla="*/ 223173 h 223173"/>
                  <a:gd name="connsiteX1" fmla="*/ 195060 w 195060"/>
                  <a:gd name="connsiteY1" fmla="*/ 0 h 2231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95060" h="223173">
                    <a:moveTo>
                      <a:pt x="0" y="223173"/>
                    </a:moveTo>
                    <a:cubicBezTo>
                      <a:pt x="76200" y="164962"/>
                      <a:pt x="130040" y="0"/>
                      <a:pt x="195060" y="0"/>
                    </a:cubicBezTo>
                  </a:path>
                </a:pathLst>
              </a:custGeom>
              <a:noFill/>
              <a:ln w="28575" cap="rnd">
                <a:solidFill>
                  <a:schemeClr val="bg1">
                    <a:alpha val="69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700" dirty="0">
                  <a:latin typeface="Calibri" panose="020F0502020204030204" pitchFamily="34" charset="0"/>
                </a:endParaRPr>
              </a:p>
            </p:txBody>
          </p:sp>
        </p:grpSp>
      </p:grpSp>
      <p:grpSp>
        <p:nvGrpSpPr>
          <p:cNvPr id="29" name="组合 146">
            <a:extLst>
              <a:ext uri="{FF2B5EF4-FFF2-40B4-BE49-F238E27FC236}">
                <a16:creationId xmlns:a16="http://schemas.microsoft.com/office/drawing/2014/main" id="{BB7BA9AD-A140-116A-E654-EE72E3EA32E0}"/>
              </a:ext>
            </a:extLst>
          </p:cNvPr>
          <p:cNvGrpSpPr/>
          <p:nvPr/>
        </p:nvGrpSpPr>
        <p:grpSpPr>
          <a:xfrm>
            <a:off x="15061103" y="3985028"/>
            <a:ext cx="2658747" cy="2979396"/>
            <a:chOff x="9945761" y="4535871"/>
            <a:chExt cx="1772498" cy="1986264"/>
          </a:xfrm>
        </p:grpSpPr>
        <p:sp>
          <p:nvSpPr>
            <p:cNvPr id="30" name="圆角矩形 147">
              <a:extLst>
                <a:ext uri="{FF2B5EF4-FFF2-40B4-BE49-F238E27FC236}">
                  <a16:creationId xmlns:a16="http://schemas.microsoft.com/office/drawing/2014/main" id="{297B7693-DF73-C61F-F1F3-9108A634B056}"/>
                </a:ext>
              </a:extLst>
            </p:cNvPr>
            <p:cNvSpPr/>
            <p:nvPr/>
          </p:nvSpPr>
          <p:spPr>
            <a:xfrm>
              <a:off x="10526487" y="5428190"/>
              <a:ext cx="328183" cy="134639"/>
            </a:xfrm>
            <a:prstGeom prst="roundRect">
              <a:avLst/>
            </a:prstGeom>
            <a:solidFill>
              <a:srgbClr val="C87404"/>
            </a:solidFill>
            <a:ln w="635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700" dirty="0">
                <a:latin typeface="Calibri" panose="020F0502020204030204" pitchFamily="34" charset="0"/>
              </a:endParaRPr>
            </a:p>
          </p:txBody>
        </p:sp>
        <p:sp>
          <p:nvSpPr>
            <p:cNvPr id="31" name="圆角矩形 148">
              <a:extLst>
                <a:ext uri="{FF2B5EF4-FFF2-40B4-BE49-F238E27FC236}">
                  <a16:creationId xmlns:a16="http://schemas.microsoft.com/office/drawing/2014/main" id="{12887DFB-514B-97E1-A204-4C042BA2BA7F}"/>
                </a:ext>
              </a:extLst>
            </p:cNvPr>
            <p:cNvSpPr/>
            <p:nvPr/>
          </p:nvSpPr>
          <p:spPr>
            <a:xfrm rot="1452078">
              <a:off x="10593807" y="5007442"/>
              <a:ext cx="286109" cy="488068"/>
            </a:xfrm>
            <a:prstGeom prst="roundRect">
              <a:avLst>
                <a:gd name="adj" fmla="val 50000"/>
              </a:avLst>
            </a:prstGeom>
            <a:solidFill>
              <a:srgbClr val="FFC000"/>
            </a:solidFill>
            <a:ln w="635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700" dirty="0">
                <a:latin typeface="Calibri" panose="020F0502020204030204" pitchFamily="34" charset="0"/>
              </a:endParaRPr>
            </a:p>
          </p:txBody>
        </p:sp>
        <p:grpSp>
          <p:nvGrpSpPr>
            <p:cNvPr id="32" name="组合 149">
              <a:extLst>
                <a:ext uri="{FF2B5EF4-FFF2-40B4-BE49-F238E27FC236}">
                  <a16:creationId xmlns:a16="http://schemas.microsoft.com/office/drawing/2014/main" id="{0A8CD8A5-B2D1-747A-E66C-C4518F13E2C4}"/>
                </a:ext>
              </a:extLst>
            </p:cNvPr>
            <p:cNvGrpSpPr/>
            <p:nvPr/>
          </p:nvGrpSpPr>
          <p:grpSpPr>
            <a:xfrm rot="17559220">
              <a:off x="10526211" y="4117280"/>
              <a:ext cx="611597" cy="1772498"/>
              <a:chOff x="2994660" y="1680210"/>
              <a:chExt cx="1234440" cy="3577590"/>
            </a:xfrm>
            <a:solidFill>
              <a:srgbClr val="FFC000"/>
            </a:solidFill>
          </p:grpSpPr>
          <p:sp>
            <p:nvSpPr>
              <p:cNvPr id="41" name="椭圆 161">
                <a:extLst>
                  <a:ext uri="{FF2B5EF4-FFF2-40B4-BE49-F238E27FC236}">
                    <a16:creationId xmlns:a16="http://schemas.microsoft.com/office/drawing/2014/main" id="{B4913AC7-5D83-9FC1-2A92-92193A7A46FB}"/>
                  </a:ext>
                </a:extLst>
              </p:cNvPr>
              <p:cNvSpPr/>
              <p:nvPr/>
            </p:nvSpPr>
            <p:spPr>
              <a:xfrm>
                <a:off x="3080385" y="1680210"/>
                <a:ext cx="1062990" cy="1062990"/>
              </a:xfrm>
              <a:prstGeom prst="ellipse">
                <a:avLst/>
              </a:prstGeom>
              <a:solidFill>
                <a:srgbClr val="84F6FC"/>
              </a:solidFill>
              <a:ln w="635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700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42" name="矩形 162">
                <a:extLst>
                  <a:ext uri="{FF2B5EF4-FFF2-40B4-BE49-F238E27FC236}">
                    <a16:creationId xmlns:a16="http://schemas.microsoft.com/office/drawing/2014/main" id="{664FCC87-F777-62FF-3153-C276278C6D7E}"/>
                  </a:ext>
                </a:extLst>
              </p:cNvPr>
              <p:cNvSpPr/>
              <p:nvPr/>
            </p:nvSpPr>
            <p:spPr>
              <a:xfrm>
                <a:off x="3423285" y="4983480"/>
                <a:ext cx="377190" cy="274320"/>
              </a:xfrm>
              <a:prstGeom prst="rect">
                <a:avLst/>
              </a:prstGeom>
              <a:grpFill/>
              <a:ln w="635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700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43" name="矩形 163">
                <a:extLst>
                  <a:ext uri="{FF2B5EF4-FFF2-40B4-BE49-F238E27FC236}">
                    <a16:creationId xmlns:a16="http://schemas.microsoft.com/office/drawing/2014/main" id="{ACB021AA-4022-C622-2761-A8652FCA8472}"/>
                  </a:ext>
                </a:extLst>
              </p:cNvPr>
              <p:cNvSpPr/>
              <p:nvPr/>
            </p:nvSpPr>
            <p:spPr>
              <a:xfrm>
                <a:off x="3314700" y="4297680"/>
                <a:ext cx="594360" cy="742950"/>
              </a:xfrm>
              <a:prstGeom prst="rect">
                <a:avLst/>
              </a:prstGeom>
              <a:grpFill/>
              <a:ln w="635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700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44" name="矩形 164">
                <a:extLst>
                  <a:ext uri="{FF2B5EF4-FFF2-40B4-BE49-F238E27FC236}">
                    <a16:creationId xmlns:a16="http://schemas.microsoft.com/office/drawing/2014/main" id="{8700489C-A670-3F27-C232-F78601529313}"/>
                  </a:ext>
                </a:extLst>
              </p:cNvPr>
              <p:cNvSpPr/>
              <p:nvPr/>
            </p:nvSpPr>
            <p:spPr>
              <a:xfrm>
                <a:off x="3177540" y="2514600"/>
                <a:ext cx="868680" cy="1874520"/>
              </a:xfrm>
              <a:prstGeom prst="rect">
                <a:avLst/>
              </a:prstGeom>
              <a:grpFill/>
              <a:ln w="63500" cap="rnd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700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45" name="梯形 165">
                <a:extLst>
                  <a:ext uri="{FF2B5EF4-FFF2-40B4-BE49-F238E27FC236}">
                    <a16:creationId xmlns:a16="http://schemas.microsoft.com/office/drawing/2014/main" id="{253503E1-3E7F-CF01-2DE0-4F028373D1BC}"/>
                  </a:ext>
                </a:extLst>
              </p:cNvPr>
              <p:cNvSpPr/>
              <p:nvPr/>
            </p:nvSpPr>
            <p:spPr>
              <a:xfrm>
                <a:off x="2994660" y="2137410"/>
                <a:ext cx="1234440" cy="457200"/>
              </a:xfrm>
              <a:prstGeom prst="trapezoid">
                <a:avLst>
                  <a:gd name="adj" fmla="val 4323"/>
                </a:avLst>
              </a:prstGeom>
              <a:grpFill/>
              <a:ln w="635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700" dirty="0">
                  <a:latin typeface="Calibri" panose="020F0502020204030204" pitchFamily="34" charset="0"/>
                </a:endParaRPr>
              </a:p>
            </p:txBody>
          </p:sp>
        </p:grpSp>
        <p:sp>
          <p:nvSpPr>
            <p:cNvPr id="33" name="椭圆 150">
              <a:extLst>
                <a:ext uri="{FF2B5EF4-FFF2-40B4-BE49-F238E27FC236}">
                  <a16:creationId xmlns:a16="http://schemas.microsoft.com/office/drawing/2014/main" id="{98AE1B68-3623-07D3-3467-218FBD87C999}"/>
                </a:ext>
              </a:extLst>
            </p:cNvPr>
            <p:cNvSpPr/>
            <p:nvPr/>
          </p:nvSpPr>
          <p:spPr>
            <a:xfrm>
              <a:off x="10644296" y="5276721"/>
              <a:ext cx="100980" cy="10098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700" dirty="0">
                <a:latin typeface="Calibri" panose="020F0502020204030204" pitchFamily="34" charset="0"/>
              </a:endParaRPr>
            </a:p>
          </p:txBody>
        </p:sp>
        <p:cxnSp>
          <p:nvCxnSpPr>
            <p:cNvPr id="34" name="直接连接符 151">
              <a:extLst>
                <a:ext uri="{FF2B5EF4-FFF2-40B4-BE49-F238E27FC236}">
                  <a16:creationId xmlns:a16="http://schemas.microsoft.com/office/drawing/2014/main" id="{FC9FAE81-BD30-9F25-B4B5-D1C238FF9CF8}"/>
                </a:ext>
              </a:extLst>
            </p:cNvPr>
            <p:cNvCxnSpPr>
              <a:stCxn id="30" idx="2"/>
            </p:cNvCxnSpPr>
            <p:nvPr/>
          </p:nvCxnSpPr>
          <p:spPr>
            <a:xfrm flipH="1">
              <a:off x="10686371" y="5562830"/>
              <a:ext cx="4207" cy="950890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直接连接符 152">
              <a:extLst>
                <a:ext uri="{FF2B5EF4-FFF2-40B4-BE49-F238E27FC236}">
                  <a16:creationId xmlns:a16="http://schemas.microsoft.com/office/drawing/2014/main" id="{5C85E7EE-53CE-B930-1115-753FFE052012}"/>
                </a:ext>
              </a:extLst>
            </p:cNvPr>
            <p:cNvCxnSpPr/>
            <p:nvPr/>
          </p:nvCxnSpPr>
          <p:spPr>
            <a:xfrm flipH="1">
              <a:off x="10274038" y="5565635"/>
              <a:ext cx="293122" cy="956500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直接连接符 153">
              <a:extLst>
                <a:ext uri="{FF2B5EF4-FFF2-40B4-BE49-F238E27FC236}">
                  <a16:creationId xmlns:a16="http://schemas.microsoft.com/office/drawing/2014/main" id="{289CD9B0-B28B-1C46-2A61-656422AB5DC3}"/>
                </a:ext>
              </a:extLst>
            </p:cNvPr>
            <p:cNvCxnSpPr/>
            <p:nvPr/>
          </p:nvCxnSpPr>
          <p:spPr>
            <a:xfrm>
              <a:off x="10806985" y="5551610"/>
              <a:ext cx="293122" cy="956500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7" name="矩形 157">
              <a:extLst>
                <a:ext uri="{FF2B5EF4-FFF2-40B4-BE49-F238E27FC236}">
                  <a16:creationId xmlns:a16="http://schemas.microsoft.com/office/drawing/2014/main" id="{F0A99DC5-35CA-0A43-D0BD-F24830B4143C}"/>
                </a:ext>
              </a:extLst>
            </p:cNvPr>
            <p:cNvSpPr/>
            <p:nvPr/>
          </p:nvSpPr>
          <p:spPr>
            <a:xfrm rot="17559220">
              <a:off x="10853495" y="4455518"/>
              <a:ext cx="79608" cy="824798"/>
            </a:xfrm>
            <a:prstGeom prst="rect">
              <a:avLst/>
            </a:prstGeom>
            <a:solidFill>
              <a:schemeClr val="bg1"/>
            </a:solidFill>
            <a:ln w="63500" cap="rnd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700" dirty="0">
                <a:latin typeface="Calibri" panose="020F0502020204030204" pitchFamily="34" charset="0"/>
              </a:endParaRPr>
            </a:p>
          </p:txBody>
        </p:sp>
        <p:sp>
          <p:nvSpPr>
            <p:cNvPr id="38" name="矩形 158">
              <a:extLst>
                <a:ext uri="{FF2B5EF4-FFF2-40B4-BE49-F238E27FC236}">
                  <a16:creationId xmlns:a16="http://schemas.microsoft.com/office/drawing/2014/main" id="{40EAC9FE-0FC8-EBA6-D0F2-4147DBA6EF05}"/>
                </a:ext>
              </a:extLst>
            </p:cNvPr>
            <p:cNvSpPr/>
            <p:nvPr/>
          </p:nvSpPr>
          <p:spPr>
            <a:xfrm rot="17559220">
              <a:off x="10743004" y="4722219"/>
              <a:ext cx="79608" cy="824798"/>
            </a:xfrm>
            <a:prstGeom prst="rect">
              <a:avLst/>
            </a:prstGeom>
            <a:solidFill>
              <a:srgbClr val="FC9204"/>
            </a:solidFill>
            <a:ln w="63500" cap="rnd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700" dirty="0">
                <a:latin typeface="Calibri" panose="020F0502020204030204" pitchFamily="34" charset="0"/>
              </a:endParaRPr>
            </a:p>
          </p:txBody>
        </p:sp>
        <p:sp>
          <p:nvSpPr>
            <p:cNvPr id="39" name="矩形 159">
              <a:extLst>
                <a:ext uri="{FF2B5EF4-FFF2-40B4-BE49-F238E27FC236}">
                  <a16:creationId xmlns:a16="http://schemas.microsoft.com/office/drawing/2014/main" id="{7D5D1705-5E59-D6F4-F6C0-D7178CF048B6}"/>
                </a:ext>
              </a:extLst>
            </p:cNvPr>
            <p:cNvSpPr/>
            <p:nvPr/>
          </p:nvSpPr>
          <p:spPr>
            <a:xfrm rot="17559220">
              <a:off x="10372657" y="4488927"/>
              <a:ext cx="84972" cy="178859"/>
            </a:xfrm>
            <a:prstGeom prst="rect">
              <a:avLst/>
            </a:prstGeom>
            <a:solidFill>
              <a:schemeClr val="bg1"/>
            </a:solidFill>
            <a:ln w="63500" cap="rnd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700" dirty="0">
                <a:latin typeface="Calibri" panose="020F0502020204030204" pitchFamily="34" charset="0"/>
              </a:endParaRPr>
            </a:p>
          </p:txBody>
        </p:sp>
        <p:sp>
          <p:nvSpPr>
            <p:cNvPr id="40" name="矩形 160">
              <a:extLst>
                <a:ext uri="{FF2B5EF4-FFF2-40B4-BE49-F238E27FC236}">
                  <a16:creationId xmlns:a16="http://schemas.microsoft.com/office/drawing/2014/main" id="{3CE73C5D-D889-B41B-37C2-55D90F75F63C}"/>
                </a:ext>
              </a:extLst>
            </p:cNvPr>
            <p:cNvSpPr/>
            <p:nvPr/>
          </p:nvSpPr>
          <p:spPr>
            <a:xfrm rot="17559220">
              <a:off x="11189014" y="5155725"/>
              <a:ext cx="256730" cy="87380"/>
            </a:xfrm>
            <a:prstGeom prst="rect">
              <a:avLst/>
            </a:prstGeom>
            <a:solidFill>
              <a:schemeClr val="tx1"/>
            </a:solidFill>
            <a:ln w="63500" cap="rnd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700" dirty="0">
                <a:latin typeface="Calibri" panose="020F0502020204030204" pitchFamily="34" charset="0"/>
              </a:endParaRPr>
            </a:p>
          </p:txBody>
        </p:sp>
      </p:grpSp>
      <p:grpSp>
        <p:nvGrpSpPr>
          <p:cNvPr id="46" name="组合 90">
            <a:extLst>
              <a:ext uri="{FF2B5EF4-FFF2-40B4-BE49-F238E27FC236}">
                <a16:creationId xmlns:a16="http://schemas.microsoft.com/office/drawing/2014/main" id="{00A05C4A-C959-11F7-9F81-2802B9316E2E}"/>
              </a:ext>
            </a:extLst>
          </p:cNvPr>
          <p:cNvGrpSpPr/>
          <p:nvPr/>
        </p:nvGrpSpPr>
        <p:grpSpPr>
          <a:xfrm>
            <a:off x="14003117" y="5942950"/>
            <a:ext cx="3462539" cy="2171693"/>
            <a:chOff x="594424" y="1153191"/>
            <a:chExt cx="2605976" cy="1634460"/>
          </a:xfrm>
        </p:grpSpPr>
        <p:sp>
          <p:nvSpPr>
            <p:cNvPr id="47" name="任意多边形 81">
              <a:extLst>
                <a:ext uri="{FF2B5EF4-FFF2-40B4-BE49-F238E27FC236}">
                  <a16:creationId xmlns:a16="http://schemas.microsoft.com/office/drawing/2014/main" id="{0ABE9D77-34D7-FC7F-6486-7B49C5075CBC}"/>
                </a:ext>
              </a:extLst>
            </p:cNvPr>
            <p:cNvSpPr/>
            <p:nvPr/>
          </p:nvSpPr>
          <p:spPr>
            <a:xfrm>
              <a:off x="616196" y="1175175"/>
              <a:ext cx="2584204" cy="1612476"/>
            </a:xfrm>
            <a:custGeom>
              <a:avLst/>
              <a:gdLst>
                <a:gd name="connsiteX0" fmla="*/ 1389184 w 3610707"/>
                <a:gd name="connsiteY0" fmla="*/ 0 h 2450125"/>
                <a:gd name="connsiteX1" fmla="*/ 2191163 w 3610707"/>
                <a:gd name="connsiteY1" fmla="*/ 426409 h 2450125"/>
                <a:gd name="connsiteX2" fmla="*/ 2262626 w 3610707"/>
                <a:gd name="connsiteY2" fmla="*/ 558069 h 2450125"/>
                <a:gd name="connsiteX3" fmla="*/ 2332890 w 3610707"/>
                <a:gd name="connsiteY3" fmla="*/ 550986 h 2450125"/>
                <a:gd name="connsiteX4" fmla="*/ 2894584 w 3610707"/>
                <a:gd name="connsiteY4" fmla="*/ 923302 h 2450125"/>
                <a:gd name="connsiteX5" fmla="*/ 2915413 w 3610707"/>
                <a:gd name="connsiteY5" fmla="*/ 990402 h 2450125"/>
                <a:gd name="connsiteX6" fmla="*/ 2934595 w 3610707"/>
                <a:gd name="connsiteY6" fmla="*/ 984447 h 2450125"/>
                <a:gd name="connsiteX7" fmla="*/ 3048000 w 3610707"/>
                <a:gd name="connsiteY7" fmla="*/ 973015 h 2450125"/>
                <a:gd name="connsiteX8" fmla="*/ 3610707 w 3610707"/>
                <a:gd name="connsiteY8" fmla="*/ 1535722 h 2450125"/>
                <a:gd name="connsiteX9" fmla="*/ 3048000 w 3610707"/>
                <a:gd name="connsiteY9" fmla="*/ 2098429 h 2450125"/>
                <a:gd name="connsiteX10" fmla="*/ 2934595 w 3610707"/>
                <a:gd name="connsiteY10" fmla="*/ 2086997 h 2450125"/>
                <a:gd name="connsiteX11" fmla="*/ 2841470 w 3610707"/>
                <a:gd name="connsiteY11" fmla="*/ 2058089 h 2450125"/>
                <a:gd name="connsiteX12" fmla="*/ 2778805 w 3610707"/>
                <a:gd name="connsiteY12" fmla="*/ 2134039 h 2450125"/>
                <a:gd name="connsiteX13" fmla="*/ 2327029 w 3610707"/>
                <a:gd name="connsiteY13" fmla="*/ 2321171 h 2450125"/>
                <a:gd name="connsiteX14" fmla="*/ 1897442 w 3610707"/>
                <a:gd name="connsiteY14" fmla="*/ 2155195 h 2450125"/>
                <a:gd name="connsiteX15" fmla="*/ 1878393 w 3610707"/>
                <a:gd name="connsiteY15" fmla="*/ 2135215 h 2450125"/>
                <a:gd name="connsiteX16" fmla="*/ 1860361 w 3610707"/>
                <a:gd name="connsiteY16" fmla="*/ 2168437 h 2450125"/>
                <a:gd name="connsiteX17" fmla="*/ 1330568 w 3610707"/>
                <a:gd name="connsiteY17" fmla="*/ 2450125 h 2450125"/>
                <a:gd name="connsiteX18" fmla="*/ 800775 w 3610707"/>
                <a:gd name="connsiteY18" fmla="*/ 2168437 h 2450125"/>
                <a:gd name="connsiteX19" fmla="*/ 771869 w 3610707"/>
                <a:gd name="connsiteY19" fmla="*/ 2115180 h 2450125"/>
                <a:gd name="connsiteX20" fmla="*/ 753583 w 3610707"/>
                <a:gd name="connsiteY20" fmla="*/ 2120856 h 2450125"/>
                <a:gd name="connsiteX21" fmla="*/ 627184 w 3610707"/>
                <a:gd name="connsiteY21" fmla="*/ 2133598 h 2450125"/>
                <a:gd name="connsiteX22" fmla="*/ 0 w 3610707"/>
                <a:gd name="connsiteY22" fmla="*/ 1506414 h 2450125"/>
                <a:gd name="connsiteX23" fmla="*/ 383056 w 3610707"/>
                <a:gd name="connsiteY23" fmla="*/ 928517 h 2450125"/>
                <a:gd name="connsiteX24" fmla="*/ 424632 w 3610707"/>
                <a:gd name="connsiteY24" fmla="*/ 915611 h 2450125"/>
                <a:gd name="connsiteX25" fmla="*/ 427023 w 3610707"/>
                <a:gd name="connsiteY25" fmla="*/ 868268 h 2450125"/>
                <a:gd name="connsiteX26" fmla="*/ 1389184 w 3610707"/>
                <a:gd name="connsiteY26" fmla="*/ 0 h 24501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3610707" h="2450125">
                  <a:moveTo>
                    <a:pt x="1389184" y="0"/>
                  </a:moveTo>
                  <a:cubicBezTo>
                    <a:pt x="1723024" y="0"/>
                    <a:pt x="2017359" y="169144"/>
                    <a:pt x="2191163" y="426409"/>
                  </a:cubicBezTo>
                  <a:lnTo>
                    <a:pt x="2262626" y="558069"/>
                  </a:lnTo>
                  <a:lnTo>
                    <a:pt x="2332890" y="550986"/>
                  </a:lnTo>
                  <a:cubicBezTo>
                    <a:pt x="2585394" y="550986"/>
                    <a:pt x="2802042" y="704507"/>
                    <a:pt x="2894584" y="923302"/>
                  </a:cubicBezTo>
                  <a:lnTo>
                    <a:pt x="2915413" y="990402"/>
                  </a:lnTo>
                  <a:lnTo>
                    <a:pt x="2934595" y="984447"/>
                  </a:lnTo>
                  <a:cubicBezTo>
                    <a:pt x="2971226" y="976951"/>
                    <a:pt x="3009154" y="973015"/>
                    <a:pt x="3048000" y="973015"/>
                  </a:cubicBezTo>
                  <a:cubicBezTo>
                    <a:pt x="3358774" y="973015"/>
                    <a:pt x="3610707" y="1224948"/>
                    <a:pt x="3610707" y="1535722"/>
                  </a:cubicBezTo>
                  <a:cubicBezTo>
                    <a:pt x="3610707" y="1846496"/>
                    <a:pt x="3358774" y="2098429"/>
                    <a:pt x="3048000" y="2098429"/>
                  </a:cubicBezTo>
                  <a:cubicBezTo>
                    <a:pt x="3009154" y="2098429"/>
                    <a:pt x="2971226" y="2094493"/>
                    <a:pt x="2934595" y="2086997"/>
                  </a:cubicBezTo>
                  <a:lnTo>
                    <a:pt x="2841470" y="2058089"/>
                  </a:lnTo>
                  <a:lnTo>
                    <a:pt x="2778805" y="2134039"/>
                  </a:lnTo>
                  <a:cubicBezTo>
                    <a:pt x="2663186" y="2249659"/>
                    <a:pt x="2503459" y="2321171"/>
                    <a:pt x="2327029" y="2321171"/>
                  </a:cubicBezTo>
                  <a:cubicBezTo>
                    <a:pt x="2161626" y="2321171"/>
                    <a:pt x="2010904" y="2258319"/>
                    <a:pt x="1897442" y="2155195"/>
                  </a:cubicBezTo>
                  <a:lnTo>
                    <a:pt x="1878393" y="2135215"/>
                  </a:lnTo>
                  <a:lnTo>
                    <a:pt x="1860361" y="2168437"/>
                  </a:lnTo>
                  <a:cubicBezTo>
                    <a:pt x="1745544" y="2338387"/>
                    <a:pt x="1551105" y="2450125"/>
                    <a:pt x="1330568" y="2450125"/>
                  </a:cubicBezTo>
                  <a:cubicBezTo>
                    <a:pt x="1110031" y="2450125"/>
                    <a:pt x="915592" y="2338387"/>
                    <a:pt x="800775" y="2168437"/>
                  </a:cubicBezTo>
                  <a:lnTo>
                    <a:pt x="771869" y="2115180"/>
                  </a:lnTo>
                  <a:lnTo>
                    <a:pt x="753583" y="2120856"/>
                  </a:lnTo>
                  <a:cubicBezTo>
                    <a:pt x="712755" y="2129211"/>
                    <a:pt x="670482" y="2133598"/>
                    <a:pt x="627184" y="2133598"/>
                  </a:cubicBezTo>
                  <a:cubicBezTo>
                    <a:pt x="280800" y="2133598"/>
                    <a:pt x="0" y="1852798"/>
                    <a:pt x="0" y="1506414"/>
                  </a:cubicBezTo>
                  <a:cubicBezTo>
                    <a:pt x="0" y="1246626"/>
                    <a:pt x="157950" y="1023729"/>
                    <a:pt x="383056" y="928517"/>
                  </a:cubicBezTo>
                  <a:lnTo>
                    <a:pt x="424632" y="915611"/>
                  </a:lnTo>
                  <a:lnTo>
                    <a:pt x="427023" y="868268"/>
                  </a:lnTo>
                  <a:cubicBezTo>
                    <a:pt x="476551" y="380575"/>
                    <a:pt x="888424" y="0"/>
                    <a:pt x="1389184" y="0"/>
                  </a:cubicBezTo>
                  <a:close/>
                </a:path>
              </a:pathLst>
            </a:custGeom>
            <a:solidFill>
              <a:schemeClr val="bg1"/>
            </a:solidFill>
            <a:ln w="19050">
              <a:noFill/>
            </a:ln>
            <a:effectLst>
              <a:outerShdw blurRad="152400" dist="88900" dir="5400000" algn="t" rotWithShape="0">
                <a:prstClr val="black">
                  <a:alpha val="1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700" dirty="0">
                <a:latin typeface="Calibri" panose="020F0502020204030204" pitchFamily="34" charset="0"/>
              </a:endParaRPr>
            </a:p>
          </p:txBody>
        </p:sp>
        <p:sp>
          <p:nvSpPr>
            <p:cNvPr id="48" name="任意多边形 82">
              <a:extLst>
                <a:ext uri="{FF2B5EF4-FFF2-40B4-BE49-F238E27FC236}">
                  <a16:creationId xmlns:a16="http://schemas.microsoft.com/office/drawing/2014/main" id="{C5CCC2E1-CBDA-5885-17D0-800FEA532BE6}"/>
                </a:ext>
              </a:extLst>
            </p:cNvPr>
            <p:cNvSpPr/>
            <p:nvPr/>
          </p:nvSpPr>
          <p:spPr>
            <a:xfrm>
              <a:off x="594424" y="1153191"/>
              <a:ext cx="2584204" cy="1612476"/>
            </a:xfrm>
            <a:custGeom>
              <a:avLst/>
              <a:gdLst>
                <a:gd name="connsiteX0" fmla="*/ 1389184 w 3610707"/>
                <a:gd name="connsiteY0" fmla="*/ 0 h 2450125"/>
                <a:gd name="connsiteX1" fmla="*/ 2191163 w 3610707"/>
                <a:gd name="connsiteY1" fmla="*/ 426409 h 2450125"/>
                <a:gd name="connsiteX2" fmla="*/ 2262626 w 3610707"/>
                <a:gd name="connsiteY2" fmla="*/ 558069 h 2450125"/>
                <a:gd name="connsiteX3" fmla="*/ 2332890 w 3610707"/>
                <a:gd name="connsiteY3" fmla="*/ 550986 h 2450125"/>
                <a:gd name="connsiteX4" fmla="*/ 2894584 w 3610707"/>
                <a:gd name="connsiteY4" fmla="*/ 923302 h 2450125"/>
                <a:gd name="connsiteX5" fmla="*/ 2915413 w 3610707"/>
                <a:gd name="connsiteY5" fmla="*/ 990402 h 2450125"/>
                <a:gd name="connsiteX6" fmla="*/ 2934595 w 3610707"/>
                <a:gd name="connsiteY6" fmla="*/ 984447 h 2450125"/>
                <a:gd name="connsiteX7" fmla="*/ 3048000 w 3610707"/>
                <a:gd name="connsiteY7" fmla="*/ 973015 h 2450125"/>
                <a:gd name="connsiteX8" fmla="*/ 3610707 w 3610707"/>
                <a:gd name="connsiteY8" fmla="*/ 1535722 h 2450125"/>
                <a:gd name="connsiteX9" fmla="*/ 3048000 w 3610707"/>
                <a:gd name="connsiteY9" fmla="*/ 2098429 h 2450125"/>
                <a:gd name="connsiteX10" fmla="*/ 2934595 w 3610707"/>
                <a:gd name="connsiteY10" fmla="*/ 2086997 h 2450125"/>
                <a:gd name="connsiteX11" fmla="*/ 2841470 w 3610707"/>
                <a:gd name="connsiteY11" fmla="*/ 2058089 h 2450125"/>
                <a:gd name="connsiteX12" fmla="*/ 2778805 w 3610707"/>
                <a:gd name="connsiteY12" fmla="*/ 2134039 h 2450125"/>
                <a:gd name="connsiteX13" fmla="*/ 2327029 w 3610707"/>
                <a:gd name="connsiteY13" fmla="*/ 2321171 h 2450125"/>
                <a:gd name="connsiteX14" fmla="*/ 1897442 w 3610707"/>
                <a:gd name="connsiteY14" fmla="*/ 2155195 h 2450125"/>
                <a:gd name="connsiteX15" fmla="*/ 1878393 w 3610707"/>
                <a:gd name="connsiteY15" fmla="*/ 2135215 h 2450125"/>
                <a:gd name="connsiteX16" fmla="*/ 1860361 w 3610707"/>
                <a:gd name="connsiteY16" fmla="*/ 2168437 h 2450125"/>
                <a:gd name="connsiteX17" fmla="*/ 1330568 w 3610707"/>
                <a:gd name="connsiteY17" fmla="*/ 2450125 h 2450125"/>
                <a:gd name="connsiteX18" fmla="*/ 800775 w 3610707"/>
                <a:gd name="connsiteY18" fmla="*/ 2168437 h 2450125"/>
                <a:gd name="connsiteX19" fmla="*/ 771869 w 3610707"/>
                <a:gd name="connsiteY19" fmla="*/ 2115180 h 2450125"/>
                <a:gd name="connsiteX20" fmla="*/ 753583 w 3610707"/>
                <a:gd name="connsiteY20" fmla="*/ 2120856 h 2450125"/>
                <a:gd name="connsiteX21" fmla="*/ 627184 w 3610707"/>
                <a:gd name="connsiteY21" fmla="*/ 2133598 h 2450125"/>
                <a:gd name="connsiteX22" fmla="*/ 0 w 3610707"/>
                <a:gd name="connsiteY22" fmla="*/ 1506414 h 2450125"/>
                <a:gd name="connsiteX23" fmla="*/ 383056 w 3610707"/>
                <a:gd name="connsiteY23" fmla="*/ 928517 h 2450125"/>
                <a:gd name="connsiteX24" fmla="*/ 424632 w 3610707"/>
                <a:gd name="connsiteY24" fmla="*/ 915611 h 2450125"/>
                <a:gd name="connsiteX25" fmla="*/ 427023 w 3610707"/>
                <a:gd name="connsiteY25" fmla="*/ 868268 h 2450125"/>
                <a:gd name="connsiteX26" fmla="*/ 1389184 w 3610707"/>
                <a:gd name="connsiteY26" fmla="*/ 0 h 24501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3610707" h="2450125">
                  <a:moveTo>
                    <a:pt x="1389184" y="0"/>
                  </a:moveTo>
                  <a:cubicBezTo>
                    <a:pt x="1723024" y="0"/>
                    <a:pt x="2017359" y="169144"/>
                    <a:pt x="2191163" y="426409"/>
                  </a:cubicBezTo>
                  <a:lnTo>
                    <a:pt x="2262626" y="558069"/>
                  </a:lnTo>
                  <a:lnTo>
                    <a:pt x="2332890" y="550986"/>
                  </a:lnTo>
                  <a:cubicBezTo>
                    <a:pt x="2585394" y="550986"/>
                    <a:pt x="2802042" y="704507"/>
                    <a:pt x="2894584" y="923302"/>
                  </a:cubicBezTo>
                  <a:lnTo>
                    <a:pt x="2915413" y="990402"/>
                  </a:lnTo>
                  <a:lnTo>
                    <a:pt x="2934595" y="984447"/>
                  </a:lnTo>
                  <a:cubicBezTo>
                    <a:pt x="2971226" y="976951"/>
                    <a:pt x="3009154" y="973015"/>
                    <a:pt x="3048000" y="973015"/>
                  </a:cubicBezTo>
                  <a:cubicBezTo>
                    <a:pt x="3358774" y="973015"/>
                    <a:pt x="3610707" y="1224948"/>
                    <a:pt x="3610707" y="1535722"/>
                  </a:cubicBezTo>
                  <a:cubicBezTo>
                    <a:pt x="3610707" y="1846496"/>
                    <a:pt x="3358774" y="2098429"/>
                    <a:pt x="3048000" y="2098429"/>
                  </a:cubicBezTo>
                  <a:cubicBezTo>
                    <a:pt x="3009154" y="2098429"/>
                    <a:pt x="2971226" y="2094493"/>
                    <a:pt x="2934595" y="2086997"/>
                  </a:cubicBezTo>
                  <a:lnTo>
                    <a:pt x="2841470" y="2058089"/>
                  </a:lnTo>
                  <a:lnTo>
                    <a:pt x="2778805" y="2134039"/>
                  </a:lnTo>
                  <a:cubicBezTo>
                    <a:pt x="2663186" y="2249659"/>
                    <a:pt x="2503459" y="2321171"/>
                    <a:pt x="2327029" y="2321171"/>
                  </a:cubicBezTo>
                  <a:cubicBezTo>
                    <a:pt x="2161626" y="2321171"/>
                    <a:pt x="2010904" y="2258319"/>
                    <a:pt x="1897442" y="2155195"/>
                  </a:cubicBezTo>
                  <a:lnTo>
                    <a:pt x="1878393" y="2135215"/>
                  </a:lnTo>
                  <a:lnTo>
                    <a:pt x="1860361" y="2168437"/>
                  </a:lnTo>
                  <a:cubicBezTo>
                    <a:pt x="1745544" y="2338387"/>
                    <a:pt x="1551105" y="2450125"/>
                    <a:pt x="1330568" y="2450125"/>
                  </a:cubicBezTo>
                  <a:cubicBezTo>
                    <a:pt x="1110031" y="2450125"/>
                    <a:pt x="915592" y="2338387"/>
                    <a:pt x="800775" y="2168437"/>
                  </a:cubicBezTo>
                  <a:lnTo>
                    <a:pt x="771869" y="2115180"/>
                  </a:lnTo>
                  <a:lnTo>
                    <a:pt x="753583" y="2120856"/>
                  </a:lnTo>
                  <a:cubicBezTo>
                    <a:pt x="712755" y="2129211"/>
                    <a:pt x="670482" y="2133598"/>
                    <a:pt x="627184" y="2133598"/>
                  </a:cubicBezTo>
                  <a:cubicBezTo>
                    <a:pt x="280800" y="2133598"/>
                    <a:pt x="0" y="1852798"/>
                    <a:pt x="0" y="1506414"/>
                  </a:cubicBezTo>
                  <a:cubicBezTo>
                    <a:pt x="0" y="1246626"/>
                    <a:pt x="157950" y="1023729"/>
                    <a:pt x="383056" y="928517"/>
                  </a:cubicBezTo>
                  <a:lnTo>
                    <a:pt x="424632" y="915611"/>
                  </a:lnTo>
                  <a:lnTo>
                    <a:pt x="427023" y="868268"/>
                  </a:lnTo>
                  <a:cubicBezTo>
                    <a:pt x="476551" y="380575"/>
                    <a:pt x="888424" y="0"/>
                    <a:pt x="1389184" y="0"/>
                  </a:cubicBezTo>
                  <a:close/>
                </a:path>
              </a:pathLst>
            </a:custGeom>
            <a:solidFill>
              <a:schemeClr val="bg1"/>
            </a:solidFill>
            <a:ln w="19050">
              <a:solidFill>
                <a:srgbClr val="91F0FD"/>
              </a:solidFill>
            </a:ln>
            <a:effectLst>
              <a:innerShdw blurRad="355600" dist="114300" dir="3600000">
                <a:srgbClr val="19B4C9">
                  <a:alpha val="71000"/>
                </a:srgb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700" dirty="0">
                <a:latin typeface="Calibri" panose="020F0502020204030204" pitchFamily="34" charset="0"/>
              </a:endParaRPr>
            </a:p>
          </p:txBody>
        </p:sp>
      </p:grpSp>
      <p:sp>
        <p:nvSpPr>
          <p:cNvPr id="51" name="TextBox 50">
            <a:extLst>
              <a:ext uri="{FF2B5EF4-FFF2-40B4-BE49-F238E27FC236}">
                <a16:creationId xmlns:a16="http://schemas.microsoft.com/office/drawing/2014/main" id="{26C685D6-0E64-9F24-A3DB-D2DE1AD79D3D}"/>
              </a:ext>
            </a:extLst>
          </p:cNvPr>
          <p:cNvSpPr txBox="1"/>
          <p:nvPr/>
        </p:nvSpPr>
        <p:spPr>
          <a:xfrm>
            <a:off x="2848125" y="4708899"/>
            <a:ext cx="12325971" cy="2631489"/>
          </a:xfrm>
          <a:prstGeom prst="rect">
            <a:avLst/>
          </a:prstGeom>
          <a:noFill/>
        </p:spPr>
        <p:txBody>
          <a:bodyPr wrap="none" rtlCol="0">
            <a:prstTxWarp prst="textArchUp">
              <a:avLst/>
            </a:prstTxWarp>
            <a:spAutoFit/>
          </a:bodyPr>
          <a:lstStyle/>
          <a:p>
            <a:pPr algn="ctr"/>
            <a:r>
              <a:rPr lang="en-US" sz="8100" dirty="0" err="1">
                <a:solidFill>
                  <a:srgbClr val="FF0000"/>
                </a:solidFill>
                <a:latin typeface="UVN Mang Tre" panose="00000400000000000000" pitchFamily="2" charset="0"/>
              </a:rPr>
              <a:t>Giờ</a:t>
            </a:r>
            <a:r>
              <a:rPr lang="en-US" sz="8100" dirty="0">
                <a:solidFill>
                  <a:srgbClr val="FF0000"/>
                </a:solidFill>
                <a:latin typeface="UVN Mang Tre" panose="00000400000000000000" pitchFamily="2" charset="0"/>
              </a:rPr>
              <a:t> </a:t>
            </a:r>
            <a:r>
              <a:rPr lang="en-US" sz="8100" dirty="0" err="1">
                <a:solidFill>
                  <a:srgbClr val="FF0000"/>
                </a:solidFill>
                <a:latin typeface="UVN Mang Tre" panose="00000400000000000000" pitchFamily="2" charset="0"/>
              </a:rPr>
              <a:t>học</a:t>
            </a:r>
            <a:r>
              <a:rPr lang="en-US" sz="8100" dirty="0">
                <a:solidFill>
                  <a:srgbClr val="FF0000"/>
                </a:solidFill>
                <a:latin typeface="UVN Mang Tre" panose="00000400000000000000" pitchFamily="2" charset="0"/>
              </a:rPr>
              <a:t> </a:t>
            </a:r>
            <a:r>
              <a:rPr lang="en-US" sz="8100" dirty="0" err="1">
                <a:solidFill>
                  <a:srgbClr val="FF0000"/>
                </a:solidFill>
                <a:latin typeface="UVN Mang Tre" panose="00000400000000000000" pitchFamily="2" charset="0"/>
              </a:rPr>
              <a:t>đến</a:t>
            </a:r>
            <a:r>
              <a:rPr lang="en-US" sz="8100" dirty="0">
                <a:solidFill>
                  <a:srgbClr val="FF0000"/>
                </a:solidFill>
                <a:latin typeface="UVN Mang Tre" panose="00000400000000000000" pitchFamily="2" charset="0"/>
              </a:rPr>
              <a:t> </a:t>
            </a:r>
            <a:r>
              <a:rPr lang="en-US" sz="8100" dirty="0" err="1">
                <a:solidFill>
                  <a:srgbClr val="FF0000"/>
                </a:solidFill>
                <a:latin typeface="UVN Mang Tre" panose="00000400000000000000" pitchFamily="2" charset="0"/>
              </a:rPr>
              <a:t>đây</a:t>
            </a:r>
            <a:r>
              <a:rPr lang="en-US" sz="8100" dirty="0">
                <a:solidFill>
                  <a:srgbClr val="FF0000"/>
                </a:solidFill>
                <a:latin typeface="UVN Mang Tre" panose="00000400000000000000" pitchFamily="2" charset="0"/>
              </a:rPr>
              <a:t> </a:t>
            </a:r>
            <a:r>
              <a:rPr lang="en-US" sz="8100" dirty="0" err="1">
                <a:solidFill>
                  <a:srgbClr val="FF0000"/>
                </a:solidFill>
                <a:latin typeface="UVN Mang Tre" panose="00000400000000000000" pitchFamily="2" charset="0"/>
              </a:rPr>
              <a:t>là</a:t>
            </a:r>
            <a:r>
              <a:rPr lang="en-US" sz="8100" dirty="0">
                <a:solidFill>
                  <a:srgbClr val="FF0000"/>
                </a:solidFill>
                <a:latin typeface="UVN Mang Tre" panose="00000400000000000000" pitchFamily="2" charset="0"/>
              </a:rPr>
              <a:t> </a:t>
            </a:r>
            <a:r>
              <a:rPr lang="en-US" sz="8100" dirty="0" err="1">
                <a:solidFill>
                  <a:srgbClr val="FF0000"/>
                </a:solidFill>
                <a:latin typeface="UVN Mang Tre" panose="00000400000000000000" pitchFamily="2" charset="0"/>
              </a:rPr>
              <a:t>kết</a:t>
            </a:r>
            <a:r>
              <a:rPr lang="en-US" sz="8100" dirty="0">
                <a:solidFill>
                  <a:srgbClr val="FF0000"/>
                </a:solidFill>
                <a:latin typeface="UVN Mang Tre" panose="00000400000000000000" pitchFamily="2" charset="0"/>
              </a:rPr>
              <a:t> </a:t>
            </a:r>
            <a:r>
              <a:rPr lang="en-US" sz="8100" dirty="0" err="1">
                <a:solidFill>
                  <a:srgbClr val="FF0000"/>
                </a:solidFill>
                <a:latin typeface="UVN Mang Tre" panose="00000400000000000000" pitchFamily="2" charset="0"/>
              </a:rPr>
              <a:t>thúc</a:t>
            </a:r>
            <a:r>
              <a:rPr lang="en-US" sz="8100" dirty="0">
                <a:solidFill>
                  <a:srgbClr val="FF0000"/>
                </a:solidFill>
                <a:latin typeface="UVN Mang Tre" panose="00000400000000000000" pitchFamily="2" charset="0"/>
              </a:rPr>
              <a:t>!</a:t>
            </a:r>
          </a:p>
          <a:p>
            <a:pPr algn="ctr"/>
            <a:r>
              <a:rPr lang="en-US" sz="8100" dirty="0" err="1">
                <a:solidFill>
                  <a:srgbClr val="FF0000"/>
                </a:solidFill>
                <a:latin typeface="UVN Mang Tre" panose="00000400000000000000" pitchFamily="2" charset="0"/>
              </a:rPr>
              <a:t>Trân</a:t>
            </a:r>
            <a:r>
              <a:rPr lang="en-US" sz="8100" dirty="0">
                <a:solidFill>
                  <a:srgbClr val="FF0000"/>
                </a:solidFill>
                <a:latin typeface="UVN Mang Tre" panose="00000400000000000000" pitchFamily="2" charset="0"/>
              </a:rPr>
              <a:t> </a:t>
            </a:r>
            <a:r>
              <a:rPr lang="en-US" sz="8100" dirty="0" err="1">
                <a:solidFill>
                  <a:srgbClr val="FF0000"/>
                </a:solidFill>
                <a:latin typeface="UVN Mang Tre" panose="00000400000000000000" pitchFamily="2" charset="0"/>
              </a:rPr>
              <a:t>thành</a:t>
            </a:r>
            <a:r>
              <a:rPr lang="en-US" sz="8100" dirty="0">
                <a:solidFill>
                  <a:srgbClr val="FF0000"/>
                </a:solidFill>
                <a:latin typeface="UVN Mang Tre" panose="00000400000000000000" pitchFamily="2" charset="0"/>
              </a:rPr>
              <a:t> </a:t>
            </a:r>
            <a:r>
              <a:rPr lang="en-US" sz="8100" dirty="0" err="1">
                <a:solidFill>
                  <a:srgbClr val="FF0000"/>
                </a:solidFill>
                <a:latin typeface="UVN Mang Tre" panose="00000400000000000000" pitchFamily="2" charset="0"/>
              </a:rPr>
              <a:t>cảm</a:t>
            </a:r>
            <a:r>
              <a:rPr lang="en-US" sz="8100" dirty="0">
                <a:solidFill>
                  <a:srgbClr val="FF0000"/>
                </a:solidFill>
                <a:latin typeface="UVN Mang Tre" panose="00000400000000000000" pitchFamily="2" charset="0"/>
              </a:rPr>
              <a:t> </a:t>
            </a:r>
            <a:r>
              <a:rPr lang="en-US" sz="8100" dirty="0" err="1">
                <a:solidFill>
                  <a:srgbClr val="FF0000"/>
                </a:solidFill>
                <a:latin typeface="UVN Mang Tre" panose="00000400000000000000" pitchFamily="2" charset="0"/>
              </a:rPr>
              <a:t>ơn</a:t>
            </a:r>
            <a:r>
              <a:rPr lang="en-US" sz="8100" dirty="0">
                <a:solidFill>
                  <a:srgbClr val="FF0000"/>
                </a:solidFill>
                <a:latin typeface="UVN Mang Tre" panose="00000400000000000000" pitchFamily="2" charset="0"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10038491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id="{6FBB4143-B3E3-1D1B-0D39-B65794E6F059}"/>
              </a:ext>
            </a:extLst>
          </p:cNvPr>
          <p:cNvGrpSpPr/>
          <p:nvPr/>
        </p:nvGrpSpPr>
        <p:grpSpPr>
          <a:xfrm>
            <a:off x="5505313" y="0"/>
            <a:ext cx="7277376" cy="1453491"/>
            <a:chOff x="3185712" y="-54182"/>
            <a:chExt cx="4851584" cy="968994"/>
          </a:xfrm>
        </p:grpSpPr>
        <p:sp>
          <p:nvSpPr>
            <p:cNvPr id="5" name="Rectangle: Rounded Corners 4">
              <a:extLst>
                <a:ext uri="{FF2B5EF4-FFF2-40B4-BE49-F238E27FC236}">
                  <a16:creationId xmlns:a16="http://schemas.microsoft.com/office/drawing/2014/main" id="{EA28D8BA-DAEB-1DBC-D0A1-76F9D9F8FA17}"/>
                </a:ext>
              </a:extLst>
            </p:cNvPr>
            <p:cNvSpPr/>
            <p:nvPr/>
          </p:nvSpPr>
          <p:spPr>
            <a:xfrm>
              <a:off x="3352800" y="231321"/>
              <a:ext cx="4684496" cy="683491"/>
            </a:xfrm>
            <a:prstGeom prst="roundRect">
              <a:avLst>
                <a:gd name="adj" fmla="val 42343"/>
              </a:avLst>
            </a:prstGeom>
            <a:solidFill>
              <a:srgbClr val="E8F9FD"/>
            </a:solidFill>
            <a:ln w="38100">
              <a:solidFill>
                <a:srgbClr val="FD5C73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/>
            </a:p>
          </p:txBody>
        </p:sp>
        <p:pic>
          <p:nvPicPr>
            <p:cNvPr id="4" name="图片 26">
              <a:extLst>
                <a:ext uri="{FF2B5EF4-FFF2-40B4-BE49-F238E27FC236}">
                  <a16:creationId xmlns:a16="http://schemas.microsoft.com/office/drawing/2014/main" id="{0586DB88-70F5-09D7-595D-9213AA5F3AE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85712" y="-54182"/>
              <a:ext cx="968994" cy="968994"/>
            </a:xfrm>
            <a:prstGeom prst="rect">
              <a:avLst/>
            </a:prstGeom>
          </p:spPr>
        </p:pic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31892D9F-AA71-CB36-F28F-E3512759383E}"/>
                </a:ext>
              </a:extLst>
            </p:cNvPr>
            <p:cNvSpPr txBox="1"/>
            <p:nvPr/>
          </p:nvSpPr>
          <p:spPr>
            <a:xfrm>
              <a:off x="4656889" y="342233"/>
              <a:ext cx="2878224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3600" b="1" dirty="0">
                  <a:solidFill>
                    <a:srgbClr val="0070C0"/>
                  </a:solidFill>
                  <a:latin typeface="Shopee Display" pitchFamily="2" charset="0"/>
                </a:rPr>
                <a:t>MỤC ĐÍCH – YÊU CẦU</a:t>
              </a:r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CCC2E3C3-68D1-B899-BCEF-719722A50781}"/>
              </a:ext>
            </a:extLst>
          </p:cNvPr>
          <p:cNvGrpSpPr/>
          <p:nvPr/>
        </p:nvGrpSpPr>
        <p:grpSpPr>
          <a:xfrm>
            <a:off x="3034145" y="2479965"/>
            <a:ext cx="3394364" cy="6691745"/>
            <a:chOff x="1653309" y="1717964"/>
            <a:chExt cx="2262909" cy="4461163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90266ED3-4041-F3DF-FF6F-FE03888A1D8E}"/>
                </a:ext>
              </a:extLst>
            </p:cNvPr>
            <p:cNvSpPr/>
            <p:nvPr/>
          </p:nvSpPr>
          <p:spPr>
            <a:xfrm>
              <a:off x="1653309" y="1717964"/>
              <a:ext cx="2262909" cy="4461163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rgbClr val="FD5C73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b="0" i="0" dirty="0">
                <a:solidFill>
                  <a:srgbClr val="3C3C3C"/>
                </a:solidFill>
                <a:effectLst/>
                <a:latin typeface="Times New Roman" panose="02020603050405020304" pitchFamily="18" charset="0"/>
              </a:endParaRPr>
            </a:p>
            <a:p>
              <a:pPr algn="ctr"/>
              <a:endParaRPr lang="en-US" sz="2800" dirty="0">
                <a:solidFill>
                  <a:srgbClr val="3C3C3C"/>
                </a:solidFill>
                <a:latin typeface="Times New Roman" panose="02020603050405020304" pitchFamily="18" charset="0"/>
              </a:endParaRPr>
            </a:p>
            <a:p>
              <a:pPr algn="l">
                <a:buNone/>
              </a:pPr>
              <a:endParaRPr lang="en-US" sz="2800" dirty="0">
                <a:solidFill>
                  <a:srgbClr val="002060"/>
                </a:solidFill>
                <a:latin typeface="Times New Roman" panose="02020603050405020304" pitchFamily="18" charset="0"/>
              </a:endParaRPr>
            </a:p>
            <a:p>
              <a:pPr algn="l">
                <a:buNone/>
              </a:pPr>
              <a:endParaRPr lang="en-US" sz="2800" b="0" i="0" dirty="0">
                <a:solidFill>
                  <a:srgbClr val="002060"/>
                </a:solidFill>
                <a:effectLst/>
                <a:latin typeface="Times New Roman" panose="02020603050405020304" pitchFamily="18" charset="0"/>
              </a:endParaRPr>
            </a:p>
            <a:p>
              <a:pPr algn="l">
                <a:buNone/>
              </a:pPr>
              <a:r>
                <a:rPr lang="vi-VN" sz="2800" b="0" i="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</a:rPr>
                <a:t>- Trẻ biết phân biệt nước nóng với nước lạnh</a:t>
              </a:r>
            </a:p>
            <a:p>
              <a:pPr algn="l">
                <a:buNone/>
              </a:pPr>
              <a:r>
                <a:rPr lang="vi-VN" sz="2800" b="0" i="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</a:rPr>
                <a:t>+ Trẻ biết nước nóng có bốc hơi, không được dùng tay sờ vào nước nóng</a:t>
              </a:r>
            </a:p>
            <a:p>
              <a:pPr algn="l"/>
              <a:r>
                <a:rPr lang="vi-VN" sz="2800" b="0" i="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</a:rPr>
                <a:t>+ Nước lạnh là nước không bị bốc hơi</a:t>
              </a:r>
            </a:p>
            <a:p>
              <a:endParaRPr lang="en-US" sz="2700" dirty="0"/>
            </a:p>
          </p:txBody>
        </p:sp>
        <p:sp>
          <p:nvSpPr>
            <p:cNvPr id="9" name="Isosceles Triangle 8">
              <a:extLst>
                <a:ext uri="{FF2B5EF4-FFF2-40B4-BE49-F238E27FC236}">
                  <a16:creationId xmlns:a16="http://schemas.microsoft.com/office/drawing/2014/main" id="{844830CE-4D1B-DA8F-720C-003F957478FA}"/>
                </a:ext>
              </a:extLst>
            </p:cNvPr>
            <p:cNvSpPr/>
            <p:nvPr/>
          </p:nvSpPr>
          <p:spPr>
            <a:xfrm flipV="1">
              <a:off x="1653309" y="1717964"/>
              <a:ext cx="2262909" cy="969819"/>
            </a:xfrm>
            <a:prstGeom prst="triangle">
              <a:avLst/>
            </a:prstGeom>
            <a:solidFill>
              <a:srgbClr val="FD5C73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/>
            </a:p>
          </p:txBody>
        </p:sp>
        <p:pic>
          <p:nvPicPr>
            <p:cNvPr id="13" name="Graphic 12" descr="Books on shelf">
              <a:extLst>
                <a:ext uri="{FF2B5EF4-FFF2-40B4-BE49-F238E27FC236}">
                  <a16:creationId xmlns:a16="http://schemas.microsoft.com/office/drawing/2014/main" id="{2DE784CE-9561-367B-73C5-E085891E1BE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=""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2392218" y="1717964"/>
              <a:ext cx="775855" cy="775855"/>
            </a:xfrm>
            <a:prstGeom prst="rect">
              <a:avLst/>
            </a:prstGeom>
          </p:spPr>
        </p:pic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A1FC3443-75D3-CB0F-12E7-CF9DFFAB54D9}"/>
                </a:ext>
              </a:extLst>
            </p:cNvPr>
            <p:cNvSpPr txBox="1"/>
            <p:nvPr/>
          </p:nvSpPr>
          <p:spPr>
            <a:xfrm>
              <a:off x="2051984" y="2687783"/>
              <a:ext cx="1415858" cy="40010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3300" b="1" dirty="0">
                  <a:solidFill>
                    <a:srgbClr val="FD5C73"/>
                  </a:solidFill>
                  <a:latin typeface="Shopee Display" pitchFamily="2" charset="0"/>
                </a:rPr>
                <a:t>KIẾN THỨC</a:t>
              </a:r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3F6FE37A-4FB2-A07E-7A21-2E0471440B63}"/>
              </a:ext>
            </a:extLst>
          </p:cNvPr>
          <p:cNvGrpSpPr/>
          <p:nvPr/>
        </p:nvGrpSpPr>
        <p:grpSpPr>
          <a:xfrm>
            <a:off x="7446818" y="2479966"/>
            <a:ext cx="3394364" cy="6691745"/>
            <a:chOff x="1653309" y="1717964"/>
            <a:chExt cx="2262909" cy="4461163"/>
          </a:xfrm>
        </p:grpSpPr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E92431C8-CC6C-ADF6-F532-D656D48A7487}"/>
                </a:ext>
              </a:extLst>
            </p:cNvPr>
            <p:cNvSpPr/>
            <p:nvPr/>
          </p:nvSpPr>
          <p:spPr>
            <a:xfrm>
              <a:off x="1653309" y="1717964"/>
              <a:ext cx="2262909" cy="4461163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rgbClr val="FD5C73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0" i="0" dirty="0">
                  <a:solidFill>
                    <a:srgbClr val="3C3C3C"/>
                  </a:solidFill>
                  <a:effectLst/>
                  <a:latin typeface="Times New Roman" panose="02020603050405020304" pitchFamily="18" charset="0"/>
                </a:rPr>
                <a:t> </a:t>
              </a:r>
            </a:p>
            <a:p>
              <a:pPr algn="just">
                <a:buNone/>
              </a:pPr>
              <a:endParaRPr lang="en-US" sz="28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endParaRPr>
            </a:p>
            <a:p>
              <a:pPr algn="just">
                <a:buNone/>
              </a:pPr>
              <a:endParaRPr lang="en-US" sz="2800" dirty="0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  <a:p>
              <a:pPr algn="just">
                <a:buNone/>
              </a:pPr>
              <a:r>
                <a:rPr lang="vi-VN" sz="2800" b="0" i="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</a:rPr>
                <a:t>- Trẻ có kỹ năng so sánh nước nóng với nước lạnh</a:t>
              </a:r>
            </a:p>
            <a:p>
              <a:pPr algn="just"/>
              <a:r>
                <a:rPr lang="vi-VN" sz="2800" b="0" i="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</a:rPr>
                <a:t>- Trẻ biết tránh xa những vật có  chứa nước nóng như cái phích, ấm nước vừa sôi ...</a:t>
              </a:r>
            </a:p>
            <a:p>
              <a:endParaRPr lang="en-US" sz="2700" dirty="0">
                <a:solidFill>
                  <a:srgbClr val="002060"/>
                </a:solidFill>
              </a:endParaRPr>
            </a:p>
          </p:txBody>
        </p:sp>
        <p:sp>
          <p:nvSpPr>
            <p:cNvPr id="19" name="Isosceles Triangle 18">
              <a:extLst>
                <a:ext uri="{FF2B5EF4-FFF2-40B4-BE49-F238E27FC236}">
                  <a16:creationId xmlns:a16="http://schemas.microsoft.com/office/drawing/2014/main" id="{514303A7-0C8C-7829-D4AB-41CBB4DE0FDB}"/>
                </a:ext>
              </a:extLst>
            </p:cNvPr>
            <p:cNvSpPr/>
            <p:nvPr/>
          </p:nvSpPr>
          <p:spPr>
            <a:xfrm flipV="1">
              <a:off x="1653309" y="1717964"/>
              <a:ext cx="2262909" cy="969819"/>
            </a:xfrm>
            <a:prstGeom prst="triangle">
              <a:avLst/>
            </a:prstGeom>
            <a:solidFill>
              <a:srgbClr val="FD5C73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/>
            </a:p>
          </p:txBody>
        </p:sp>
        <p:pic>
          <p:nvPicPr>
            <p:cNvPr id="20" name="Graphic 19" descr="Pencil">
              <a:extLst>
                <a:ext uri="{FF2B5EF4-FFF2-40B4-BE49-F238E27FC236}">
                  <a16:creationId xmlns:a16="http://schemas.microsoft.com/office/drawing/2014/main" id="{C7BF9588-AE73-758E-B06C-44C274BE6C1C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96DAC541-7B7A-43D3-8B79-37D633B846F1}">
                  <asvg:svgBlip xmlns="" xmlns:asvg="http://schemas.microsoft.com/office/drawing/2016/SVG/main" r:embed="rId7"/>
                </a:ext>
              </a:extLst>
            </a:blip>
            <a:srcRect/>
            <a:stretch/>
          </p:blipFill>
          <p:spPr>
            <a:xfrm>
              <a:off x="2484582" y="1717964"/>
              <a:ext cx="683491" cy="683491"/>
            </a:xfrm>
            <a:prstGeom prst="rect">
              <a:avLst/>
            </a:prstGeom>
          </p:spPr>
        </p:pic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A17DCB9B-45FD-817C-EC0D-DF8AD463EC3C}"/>
                </a:ext>
              </a:extLst>
            </p:cNvPr>
            <p:cNvSpPr txBox="1"/>
            <p:nvPr/>
          </p:nvSpPr>
          <p:spPr>
            <a:xfrm>
              <a:off x="2175172" y="2685662"/>
              <a:ext cx="1209946" cy="40010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3300" b="1" dirty="0">
                  <a:solidFill>
                    <a:srgbClr val="FD5C73"/>
                  </a:solidFill>
                  <a:latin typeface="Shopee Display" pitchFamily="2" charset="0"/>
                </a:rPr>
                <a:t>KỸ NĂNG</a:t>
              </a:r>
            </a:p>
          </p:txBody>
        </p: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BD02D344-C040-EB99-BF94-A68DA33F2C9E}"/>
              </a:ext>
            </a:extLst>
          </p:cNvPr>
          <p:cNvGrpSpPr/>
          <p:nvPr/>
        </p:nvGrpSpPr>
        <p:grpSpPr>
          <a:xfrm>
            <a:off x="11859491" y="2479965"/>
            <a:ext cx="3394364" cy="6691745"/>
            <a:chOff x="1653309" y="1717964"/>
            <a:chExt cx="2262909" cy="4461163"/>
          </a:xfrm>
        </p:grpSpPr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974EBA2F-08C5-DFF5-07B2-E601D5ECE59E}"/>
                </a:ext>
              </a:extLst>
            </p:cNvPr>
            <p:cNvSpPr/>
            <p:nvPr/>
          </p:nvSpPr>
          <p:spPr>
            <a:xfrm>
              <a:off x="1653309" y="1717964"/>
              <a:ext cx="2262909" cy="4461163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rgbClr val="FD5C73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/>
            </a:p>
          </p:txBody>
        </p:sp>
        <p:sp>
          <p:nvSpPr>
            <p:cNvPr id="25" name="Isosceles Triangle 24">
              <a:extLst>
                <a:ext uri="{FF2B5EF4-FFF2-40B4-BE49-F238E27FC236}">
                  <a16:creationId xmlns:a16="http://schemas.microsoft.com/office/drawing/2014/main" id="{E278E422-AFB4-14BF-D8CE-2D4E5891B080}"/>
                </a:ext>
              </a:extLst>
            </p:cNvPr>
            <p:cNvSpPr/>
            <p:nvPr/>
          </p:nvSpPr>
          <p:spPr>
            <a:xfrm flipV="1">
              <a:off x="1653309" y="1717964"/>
              <a:ext cx="2262909" cy="969819"/>
            </a:xfrm>
            <a:prstGeom prst="triangle">
              <a:avLst/>
            </a:prstGeom>
            <a:solidFill>
              <a:srgbClr val="FD5C73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/>
            </a:p>
          </p:txBody>
        </p:sp>
        <p:pic>
          <p:nvPicPr>
            <p:cNvPr id="26" name="Graphic 25" descr="Drama">
              <a:extLst>
                <a:ext uri="{FF2B5EF4-FFF2-40B4-BE49-F238E27FC236}">
                  <a16:creationId xmlns:a16="http://schemas.microsoft.com/office/drawing/2014/main" id="{51C85057-4400-4B31-AE88-8311E6BFE015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96DAC541-7B7A-43D3-8B79-37D633B846F1}">
                  <asvg:svgBlip xmlns="" xmlns:asvg="http://schemas.microsoft.com/office/drawing/2016/SVG/main" r:embed="rId9"/>
                </a:ext>
              </a:extLst>
            </a:blip>
            <a:srcRect/>
            <a:stretch/>
          </p:blipFill>
          <p:spPr>
            <a:xfrm>
              <a:off x="2392218" y="1717964"/>
              <a:ext cx="775855" cy="775855"/>
            </a:xfrm>
            <a:prstGeom prst="rect">
              <a:avLst/>
            </a:prstGeom>
          </p:spPr>
        </p:pic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2A9E2A13-CA27-5CDB-BFD8-7E7509730E40}"/>
                </a:ext>
              </a:extLst>
            </p:cNvPr>
            <p:cNvSpPr txBox="1"/>
            <p:nvPr/>
          </p:nvSpPr>
          <p:spPr>
            <a:xfrm>
              <a:off x="2218453" y="2727368"/>
              <a:ext cx="1123385" cy="40010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3300" b="1" dirty="0">
                  <a:solidFill>
                    <a:srgbClr val="FD5C73"/>
                  </a:solidFill>
                  <a:latin typeface="Shopee Display" pitchFamily="2" charset="0"/>
                </a:rPr>
                <a:t>THÁI ĐỘ</a:t>
              </a:r>
            </a:p>
          </p:txBody>
        </p:sp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id="{FEEA92AA-142D-4352-7DCB-66C229B4A9DB}"/>
              </a:ext>
            </a:extLst>
          </p:cNvPr>
          <p:cNvSpPr txBox="1"/>
          <p:nvPr/>
        </p:nvSpPr>
        <p:spPr>
          <a:xfrm>
            <a:off x="12029415" y="5253776"/>
            <a:ext cx="2981985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- </a:t>
            </a:r>
            <a:r>
              <a:rPr lang="en-US" sz="28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Trẻ</a:t>
            </a:r>
            <a:r>
              <a:rPr lang="en-US" sz="28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en-US" sz="28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hứng</a:t>
            </a:r>
            <a:r>
              <a:rPr lang="en-US" sz="28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en-US" sz="28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thú</a:t>
            </a:r>
            <a:r>
              <a:rPr lang="en-US" sz="28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en-US" sz="28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ltham</a:t>
            </a:r>
            <a:r>
              <a:rPr lang="en-US" sz="28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en-US" sz="28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gia</a:t>
            </a:r>
            <a:r>
              <a:rPr lang="en-US" sz="28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en-US" sz="28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vào</a:t>
            </a:r>
            <a:r>
              <a:rPr lang="en-US" sz="28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en-US" sz="28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giờ</a:t>
            </a:r>
            <a:r>
              <a:rPr lang="en-US" sz="28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en-US" sz="28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học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19532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FC996C62-20A6-709E-1879-9B45F838867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>
            <a:extLst>
              <a:ext uri="{FF2B5EF4-FFF2-40B4-BE49-F238E27FC236}">
                <a16:creationId xmlns:a16="http://schemas.microsoft.com/office/drawing/2014/main" id="{1C77E05E-5A6B-E5B6-D5DA-C43322FF2738}"/>
              </a:ext>
            </a:extLst>
          </p:cNvPr>
          <p:cNvGrpSpPr/>
          <p:nvPr/>
        </p:nvGrpSpPr>
        <p:grpSpPr>
          <a:xfrm>
            <a:off x="6324600" y="2247900"/>
            <a:ext cx="6471473" cy="3837494"/>
            <a:chOff x="4164098" y="1455015"/>
            <a:chExt cx="4781861" cy="3411105"/>
          </a:xfrm>
        </p:grpSpPr>
        <p:sp>
          <p:nvSpPr>
            <p:cNvPr id="6" name="矩形: 圆角 1">
              <a:extLst>
                <a:ext uri="{FF2B5EF4-FFF2-40B4-BE49-F238E27FC236}">
                  <a16:creationId xmlns:a16="http://schemas.microsoft.com/office/drawing/2014/main" id="{DC3204FB-B19B-9834-37DE-3E08742ACA73}"/>
                </a:ext>
              </a:extLst>
            </p:cNvPr>
            <p:cNvSpPr/>
            <p:nvPr/>
          </p:nvSpPr>
          <p:spPr>
            <a:xfrm>
              <a:off x="4164098" y="1455015"/>
              <a:ext cx="4781861" cy="3411105"/>
            </a:xfrm>
            <a:prstGeom prst="roundRect">
              <a:avLst>
                <a:gd name="adj" fmla="val 24168"/>
              </a:avLst>
            </a:prstGeom>
            <a:solidFill>
              <a:srgbClr val="005C2A"/>
            </a:solidFill>
            <a:ln w="25400" cap="flat" cmpd="sng" algn="ctr">
              <a:solidFill>
                <a:srgbClr val="005C2A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 defTabSz="1028700">
                <a:defRPr/>
              </a:pPr>
              <a:endParaRPr lang="zh-CN" altLang="en-US" kern="0" dirty="0">
                <a:solidFill>
                  <a:prstClr val="white"/>
                </a:solidFill>
                <a:latin typeface="Elsie" panose="02000000000000000000" charset="0"/>
                <a:ea typeface="Elsie" panose="02000000000000000000" charset="0"/>
                <a:sym typeface="Elsie" panose="02000000000000000000" charset="0"/>
              </a:endParaRP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75C70FBE-574D-56F8-E37D-95F6957D2F90}"/>
                </a:ext>
              </a:extLst>
            </p:cNvPr>
            <p:cNvSpPr txBox="1"/>
            <p:nvPr/>
          </p:nvSpPr>
          <p:spPr>
            <a:xfrm>
              <a:off x="4182986" y="2074331"/>
              <a:ext cx="4744083" cy="181816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sz="4500" b="1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Hát</a:t>
              </a:r>
              <a:r>
                <a:rPr lang="en-US" sz="4500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500" b="1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bài</a:t>
              </a:r>
              <a:r>
                <a:rPr lang="en-US" sz="4500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:</a:t>
              </a:r>
            </a:p>
            <a:p>
              <a:pPr algn="ctr">
                <a:lnSpc>
                  <a:spcPct val="150000"/>
                </a:lnSpc>
              </a:pPr>
              <a:r>
                <a:rPr lang="en-US" sz="4500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“</a:t>
              </a:r>
              <a:r>
                <a:rPr lang="en-US" sz="4500" b="1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Nước</a:t>
              </a:r>
              <a:r>
                <a:rPr lang="en-US" sz="4500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500" b="1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nóng</a:t>
              </a:r>
              <a:r>
                <a:rPr lang="en-US" sz="4500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- </a:t>
              </a:r>
              <a:r>
                <a:rPr lang="en-US" sz="4500" b="1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nước</a:t>
              </a:r>
              <a:r>
                <a:rPr lang="en-US" sz="4500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500" b="1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lạnh</a:t>
              </a:r>
              <a:r>
                <a:rPr lang="en-US" sz="4500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”</a:t>
              </a:r>
            </a:p>
          </p:txBody>
        </p:sp>
      </p:grpSp>
      <p:pic>
        <p:nvPicPr>
          <p:cNvPr id="2" name="Nước nóng nóng, xì xụp xì xụp!">
            <a:hlinkClick r:id="" action="ppaction://media"/>
            <a:extLst>
              <a:ext uri="{FF2B5EF4-FFF2-40B4-BE49-F238E27FC236}">
                <a16:creationId xmlns:a16="http://schemas.microsoft.com/office/drawing/2014/main" id="{50587CE7-8D20-3E2F-CD2D-17D47575B80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2514600" y="1594734"/>
            <a:ext cx="1306331" cy="13063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80288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0"/>
    </mc:Choice>
    <mc:Fallback xmlns="">
      <p:transition advClick="0"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106848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stockphoto-1011656910-640_adpp_is">
            <a:hlinkClick r:id="" action="ppaction://media"/>
            <a:extLst>
              <a:ext uri="{FF2B5EF4-FFF2-40B4-BE49-F238E27FC236}">
                <a16:creationId xmlns:a16="http://schemas.microsoft.com/office/drawing/2014/main" id="{C80836AB-89F2-E528-9D73-EF355D647486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25400" y="-1"/>
            <a:ext cx="18262600" cy="102727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74468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4515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glass of water on a table&#10;&#10;AI-generated content may be incorrect.">
            <a:extLst>
              <a:ext uri="{FF2B5EF4-FFF2-40B4-BE49-F238E27FC236}">
                <a16:creationId xmlns:a16="http://schemas.microsoft.com/office/drawing/2014/main" id="{87D41005-9D27-5F09-1469-B9D57C8CFA4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3600" y="571500"/>
            <a:ext cx="14706600" cy="92964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7602016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2286" y="0"/>
            <a:ext cx="18283428" cy="10287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5" name="Picture 4" descr="A cartoon of kids flying on pencils&#10;&#10;Description automatically generated">
            <a:extLst>
              <a:ext uri="{FF2B5EF4-FFF2-40B4-BE49-F238E27FC236}">
                <a16:creationId xmlns:a16="http://schemas.microsoft.com/office/drawing/2014/main" id="{4EB4E6AC-A996-00E7-BC1F-4AA604AEE1C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005" b="18695"/>
          <a:stretch/>
        </p:blipFill>
        <p:spPr>
          <a:xfrm>
            <a:off x="20" y="1923"/>
            <a:ext cx="18287980" cy="10285077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FCD1A641-6C61-A8FA-D525-3051A901DC34}"/>
              </a:ext>
            </a:extLst>
          </p:cNvPr>
          <p:cNvSpPr txBox="1"/>
          <p:nvPr/>
        </p:nvSpPr>
        <p:spPr>
          <a:xfrm>
            <a:off x="4343400" y="3162300"/>
            <a:ext cx="8937062" cy="37789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algn="ctr">
              <a:lnSpc>
                <a:spcPct val="115000"/>
              </a:lnSpc>
              <a:spcAft>
                <a:spcPts val="1000"/>
              </a:spcAft>
            </a:pPr>
            <a:r>
              <a:rPr lang="en-US" sz="6600" b="1" kern="1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Mở</a:t>
            </a:r>
            <a:r>
              <a:rPr lang="en-US" sz="6600" b="1" kern="1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600" b="1" kern="1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rộng</a:t>
            </a:r>
            <a:r>
              <a:rPr lang="en-US" sz="6600" b="1" kern="1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</a:p>
          <a:p>
            <a:pPr marL="0" marR="0" algn="ctr">
              <a:lnSpc>
                <a:spcPct val="115000"/>
              </a:lnSpc>
              <a:spcAft>
                <a:spcPts val="1000"/>
              </a:spcAft>
            </a:pPr>
            <a:r>
              <a:rPr lang="en-US" sz="6600" b="1" kern="1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 </a:t>
            </a:r>
            <a:r>
              <a:rPr lang="en-US" sz="6600" b="1" kern="1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số</a:t>
            </a:r>
            <a:r>
              <a:rPr lang="en-US" sz="6600" b="1" kern="1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600" b="1" kern="1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đồ</a:t>
            </a:r>
            <a:r>
              <a:rPr lang="en-US" sz="6600" b="1" kern="1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600" b="1" kern="1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dùng</a:t>
            </a:r>
            <a:r>
              <a:rPr lang="en-US" sz="6600" b="1" kern="1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600" b="1" kern="1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nguy</a:t>
            </a:r>
            <a:r>
              <a:rPr lang="en-US" sz="6600" b="1" kern="1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600" b="1" kern="1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hiểm</a:t>
            </a:r>
            <a:r>
              <a:rPr lang="en-US" sz="6600" b="1" kern="1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 marL="0" marR="0" algn="ctr">
              <a:lnSpc>
                <a:spcPct val="115000"/>
              </a:lnSpc>
              <a:spcAft>
                <a:spcPts val="1000"/>
              </a:spcAft>
            </a:pPr>
            <a:r>
              <a:rPr lang="en-US" sz="6600" b="1" kern="1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dễ</a:t>
            </a:r>
            <a:r>
              <a:rPr lang="en-US" sz="6600" b="1" kern="1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600" b="1" kern="1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gây</a:t>
            </a:r>
            <a:r>
              <a:rPr lang="en-US" sz="6600" b="1" kern="1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600" b="1" kern="1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bỏng</a:t>
            </a:r>
            <a:endParaRPr lang="en-US" sz="6600" kern="100" dirty="0">
              <a:solidFill>
                <a:srgbClr val="FF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5383574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an cooking on a stove&#10;&#10;AI-generated content may be incorrect.">
            <a:extLst>
              <a:ext uri="{FF2B5EF4-FFF2-40B4-BE49-F238E27FC236}">
                <a16:creationId xmlns:a16="http://schemas.microsoft.com/office/drawing/2014/main" id="{DD7A93E9-31BB-7A08-63C4-81339BFC8BB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600" y="4629303"/>
            <a:ext cx="7620000" cy="4965651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pic>
        <p:nvPicPr>
          <p:cNvPr id="6" name="Picture 5" descr="A white rice cooker with a lid&#10;&#10;AI-generated content may be incorrect.">
            <a:extLst>
              <a:ext uri="{FF2B5EF4-FFF2-40B4-BE49-F238E27FC236}">
                <a16:creationId xmlns:a16="http://schemas.microsoft.com/office/drawing/2014/main" id="{40FE5C64-8E54-677B-7512-D167FB46C2D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5000" y="229534"/>
            <a:ext cx="7620000" cy="3962400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pic>
        <p:nvPicPr>
          <p:cNvPr id="10" name="Picture 9" descr="A cup of coffee with steam&#10;&#10;AI-generated content may be incorrect.">
            <a:extLst>
              <a:ext uri="{FF2B5EF4-FFF2-40B4-BE49-F238E27FC236}">
                <a16:creationId xmlns:a16="http://schemas.microsoft.com/office/drawing/2014/main" id="{B0E0F0FE-9975-9E7D-0C81-897E1B90332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5000" y="4629303"/>
            <a:ext cx="7620000" cy="4965651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pic>
        <p:nvPicPr>
          <p:cNvPr id="13" name="Picture 12" descr="A close-up of a tea kettle&#10;&#10;AI-generated content may be incorrect.">
            <a:extLst>
              <a:ext uri="{FF2B5EF4-FFF2-40B4-BE49-F238E27FC236}">
                <a16:creationId xmlns:a16="http://schemas.microsoft.com/office/drawing/2014/main" id="{EB04E1B6-EADB-5164-E49B-F141A22D61D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600" y="97279"/>
            <a:ext cx="7620000" cy="4126979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</p:spTree>
    <p:extLst>
      <p:ext uri="{BB962C8B-B14F-4D97-AF65-F5344CB8AC3E}">
        <p14:creationId xmlns:p14="http://schemas.microsoft.com/office/powerpoint/2010/main" val="16853502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5000"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7509839" y="190500"/>
            <a:ext cx="1574966" cy="1051290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flipH="1">
            <a:off x="11649363" y="526757"/>
            <a:ext cx="1071210" cy="715033"/>
          </a:xfrm>
          <a:prstGeom prst="rect">
            <a:avLst/>
          </a:prstGeom>
        </p:spPr>
      </p:pic>
      <p:sp>
        <p:nvSpPr>
          <p:cNvPr id="15" name="TextBox 15"/>
          <p:cNvSpPr txBox="1"/>
          <p:nvPr/>
        </p:nvSpPr>
        <p:spPr>
          <a:xfrm>
            <a:off x="10561965" y="2552700"/>
            <a:ext cx="4815376" cy="98869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7979"/>
              </a:lnSpc>
            </a:pPr>
            <a:endParaRPr lang="en-US" sz="5699" dirty="0">
              <a:solidFill>
                <a:schemeClr val="tx2">
                  <a:lumMod val="60000"/>
                  <a:lumOff val="40000"/>
                </a:schemeClr>
              </a:solidFill>
              <a:latin typeface="Roboto Bold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02DF415-2F11-45AB-7279-0443309CC7C9}"/>
              </a:ext>
            </a:extLst>
          </p:cNvPr>
          <p:cNvSpPr txBox="1"/>
          <p:nvPr/>
        </p:nvSpPr>
        <p:spPr>
          <a:xfrm>
            <a:off x="3950911" y="4910937"/>
            <a:ext cx="9773317" cy="29238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b="1" dirty="0" err="1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Trò</a:t>
            </a:r>
            <a:r>
              <a:rPr lang="en-US" sz="6000" b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6000" b="1" dirty="0" err="1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chơi</a:t>
            </a:r>
            <a:r>
              <a:rPr lang="en-US" sz="6000" b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1: </a:t>
            </a:r>
            <a:r>
              <a:rPr lang="en-US" sz="6000" b="1" kern="100" dirty="0" err="1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Thi</a:t>
            </a:r>
            <a:r>
              <a:rPr lang="en-US" sz="6000" b="1" kern="100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b="1" kern="100" dirty="0" err="1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xem</a:t>
            </a:r>
            <a:r>
              <a:rPr lang="en-US" sz="6000" b="1" kern="100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ai </a:t>
            </a:r>
            <a:r>
              <a:rPr lang="en-US" sz="6000" b="1" kern="100" dirty="0" err="1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nhanh</a:t>
            </a:r>
            <a:endParaRPr lang="en-US" sz="6000" b="1" kern="100" dirty="0">
              <a:solidFill>
                <a:srgbClr val="C0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en-US" sz="3200" b="1" kern="100" dirty="0" err="1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Cách</a:t>
            </a:r>
            <a:r>
              <a:rPr lang="en-US" sz="3200" b="1" kern="100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kern="100" dirty="0" err="1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chơi</a:t>
            </a:r>
            <a:r>
              <a:rPr lang="en-US" sz="3200" b="1" kern="100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vi-VN" sz="32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 nói đặc điểm, tính chất của nước</a:t>
            </a:r>
            <a:endParaRPr lang="en-US" sz="3200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vi-VN" sz="32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trẻ tìm </a:t>
            </a:r>
            <a:r>
              <a:rPr lang="en-US" sz="32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tranh</a:t>
            </a:r>
            <a:r>
              <a:rPr lang="en-US" sz="32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vi-VN" sz="32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giơ lên</a:t>
            </a:r>
            <a:endParaRPr lang="en-US" sz="3200" b="1" kern="100" dirty="0">
              <a:solidFill>
                <a:srgbClr val="7030A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sz="6000" b="1" dirty="0"/>
          </a:p>
        </p:txBody>
      </p:sp>
    </p:spTree>
    <p:extLst>
      <p:ext uri="{BB962C8B-B14F-4D97-AF65-F5344CB8AC3E}">
        <p14:creationId xmlns:p14="http://schemas.microsoft.com/office/powerpoint/2010/main" val="42873159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2286" y="0"/>
            <a:ext cx="18283428" cy="10287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958DA6D-D7B5-7A3E-12EF-D0AAEAD33D7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286" b="3312"/>
          <a:stretch/>
        </p:blipFill>
        <p:spPr>
          <a:xfrm>
            <a:off x="152400" y="1923"/>
            <a:ext cx="18287980" cy="10285077"/>
          </a:xfrm>
          <a:prstGeom prst="rect">
            <a:avLst/>
          </a:prstGeom>
        </p:spPr>
      </p:pic>
      <p:grpSp>
        <p:nvGrpSpPr>
          <p:cNvPr id="4" name="Group 3">
            <a:extLst>
              <a:ext uri="{FF2B5EF4-FFF2-40B4-BE49-F238E27FC236}">
                <a16:creationId xmlns:a16="http://schemas.microsoft.com/office/drawing/2014/main" id="{44AED919-CDFC-F05C-245B-E73F24BA3EC1}"/>
              </a:ext>
            </a:extLst>
          </p:cNvPr>
          <p:cNvGrpSpPr/>
          <p:nvPr/>
        </p:nvGrpSpPr>
        <p:grpSpPr>
          <a:xfrm>
            <a:off x="1828800" y="-342900"/>
            <a:ext cx="15087601" cy="5371059"/>
            <a:chOff x="3750805" y="3745260"/>
            <a:chExt cx="11414941" cy="5746602"/>
          </a:xfrm>
        </p:grpSpPr>
        <p:sp>
          <p:nvSpPr>
            <p:cNvPr id="5" name="TextBox 15">
              <a:extLst>
                <a:ext uri="{FF2B5EF4-FFF2-40B4-BE49-F238E27FC236}">
                  <a16:creationId xmlns:a16="http://schemas.microsoft.com/office/drawing/2014/main" id="{3DEB36C2-6995-8FE3-41D4-EFF85FBCDF77}"/>
                </a:ext>
              </a:extLst>
            </p:cNvPr>
            <p:cNvSpPr txBox="1"/>
            <p:nvPr/>
          </p:nvSpPr>
          <p:spPr>
            <a:xfrm>
              <a:off x="10350370" y="3745260"/>
              <a:ext cx="4815376" cy="988695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ts val="7979"/>
                </a:lnSpc>
              </a:pPr>
              <a:endParaRPr lang="en-US" sz="5699" dirty="0">
                <a:solidFill>
                  <a:schemeClr val="tx2">
                    <a:lumMod val="60000"/>
                    <a:lumOff val="40000"/>
                  </a:schemeClr>
                </a:solidFill>
                <a:latin typeface="Roboto Bold"/>
              </a:endParaRPr>
            </a:p>
          </p:txBody>
        </p:sp>
        <p:sp>
          <p:nvSpPr>
            <p:cNvPr id="6" name="TextBox 16">
              <a:extLst>
                <a:ext uri="{FF2B5EF4-FFF2-40B4-BE49-F238E27FC236}">
                  <a16:creationId xmlns:a16="http://schemas.microsoft.com/office/drawing/2014/main" id="{87793466-9731-1399-033A-6351E5B5B76F}"/>
                </a:ext>
              </a:extLst>
            </p:cNvPr>
            <p:cNvSpPr txBox="1"/>
            <p:nvPr/>
          </p:nvSpPr>
          <p:spPr>
            <a:xfrm>
              <a:off x="3750805" y="7169431"/>
              <a:ext cx="10668000" cy="2322431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ts val="7279"/>
                </a:lnSpc>
              </a:pPr>
              <a:r>
                <a:rPr lang="en-US" sz="5400" b="1" dirty="0" err="1">
                  <a:solidFill>
                    <a:srgbClr val="C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Trò</a:t>
              </a:r>
              <a:r>
                <a:rPr lang="en-US" sz="5400" b="1" dirty="0">
                  <a:solidFill>
                    <a:srgbClr val="C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 </a:t>
              </a:r>
              <a:r>
                <a:rPr lang="en-US" sz="5400" b="1" dirty="0" err="1">
                  <a:solidFill>
                    <a:srgbClr val="C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chơi</a:t>
              </a:r>
              <a:r>
                <a:rPr lang="en-US" sz="5400" b="1" dirty="0">
                  <a:solidFill>
                    <a:srgbClr val="C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 2: </a:t>
              </a:r>
              <a:r>
                <a:rPr lang="en-US" sz="4800" b="1" dirty="0">
                  <a:solidFill>
                    <a:srgbClr val="C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Ai </a:t>
              </a:r>
              <a:r>
                <a:rPr lang="en-US" sz="4800" b="1" dirty="0" err="1">
                  <a:solidFill>
                    <a:srgbClr val="C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thông</a:t>
              </a:r>
              <a:r>
                <a:rPr lang="en-US" sz="4800" b="1" dirty="0">
                  <a:solidFill>
                    <a:srgbClr val="C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 </a:t>
              </a:r>
              <a:r>
                <a:rPr lang="en-US" sz="4800" b="1" dirty="0" err="1">
                  <a:solidFill>
                    <a:srgbClr val="C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minh</a:t>
              </a:r>
              <a:r>
                <a:rPr lang="en-US" sz="4800" b="1" dirty="0">
                  <a:solidFill>
                    <a:srgbClr val="C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 </a:t>
              </a:r>
              <a:r>
                <a:rPr lang="en-US" sz="4800" b="1" dirty="0" err="1">
                  <a:solidFill>
                    <a:srgbClr val="C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hơn</a:t>
              </a:r>
              <a:endParaRPr lang="en-US" sz="4800" b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endParaRPr>
            </a:p>
            <a:p>
              <a:pPr algn="ctr">
                <a:lnSpc>
                  <a:spcPts val="7279"/>
                </a:lnSpc>
              </a:pPr>
              <a:r>
                <a:rPr lang="en-US" sz="4800" b="1" i="1" dirty="0" err="1">
                  <a:solidFill>
                    <a:srgbClr val="00B050"/>
                  </a:solidFill>
                  <a:latin typeface="Times New Roman" panose="02020603050405020304" pitchFamily="18" charset="0"/>
                  <a:ea typeface="Calibri" panose="020F0502020204030204" pitchFamily="34" charset="0"/>
                </a:rPr>
                <a:t>Cách</a:t>
              </a:r>
              <a:r>
                <a:rPr lang="en-US" sz="4800" b="1" i="1" dirty="0">
                  <a:solidFill>
                    <a:srgbClr val="00B050"/>
                  </a:solidFill>
                  <a:latin typeface="Times New Roman" panose="02020603050405020304" pitchFamily="18" charset="0"/>
                  <a:ea typeface="Calibri" panose="020F0502020204030204" pitchFamily="34" charset="0"/>
                </a:rPr>
                <a:t> </a:t>
              </a:r>
              <a:r>
                <a:rPr lang="en-US" sz="4800" b="1" i="1" dirty="0" err="1">
                  <a:solidFill>
                    <a:srgbClr val="00B050"/>
                  </a:solidFill>
                  <a:latin typeface="Times New Roman" panose="02020603050405020304" pitchFamily="18" charset="0"/>
                  <a:ea typeface="Calibri" panose="020F0502020204030204" pitchFamily="34" charset="0"/>
                </a:rPr>
                <a:t>chơi</a:t>
              </a:r>
              <a:r>
                <a:rPr lang="en-US" sz="4800" b="1" i="1" dirty="0">
                  <a:solidFill>
                    <a:srgbClr val="00B050"/>
                  </a:solidFill>
                  <a:latin typeface="Times New Roman" panose="02020603050405020304" pitchFamily="18" charset="0"/>
                  <a:ea typeface="Calibri" panose="020F0502020204030204" pitchFamily="34" charset="0"/>
                </a:rPr>
                <a:t>: </a:t>
              </a:r>
              <a:r>
                <a:rPr lang="en-US" sz="4800" b="1" i="1" dirty="0" err="1">
                  <a:solidFill>
                    <a:srgbClr val="00B050"/>
                  </a:solidFill>
                  <a:latin typeface="Times New Roman" panose="02020603050405020304" pitchFamily="18" charset="0"/>
                  <a:ea typeface="Calibri" panose="020F0502020204030204" pitchFamily="34" charset="0"/>
                </a:rPr>
                <a:t>Bé</a:t>
              </a:r>
              <a:r>
                <a:rPr lang="en-US" sz="4800" b="1" i="1" dirty="0">
                  <a:solidFill>
                    <a:srgbClr val="00B050"/>
                  </a:solidFill>
                  <a:latin typeface="Times New Roman" panose="02020603050405020304" pitchFamily="18" charset="0"/>
                  <a:ea typeface="Calibri" panose="020F0502020204030204" pitchFamily="34" charset="0"/>
                </a:rPr>
                <a:t> </a:t>
              </a:r>
              <a:r>
                <a:rPr lang="en-US" sz="4800" b="1" i="1" dirty="0" err="1">
                  <a:solidFill>
                    <a:srgbClr val="00B050"/>
                  </a:solidFill>
                  <a:latin typeface="Times New Roman" panose="02020603050405020304" pitchFamily="18" charset="0"/>
                  <a:ea typeface="Calibri" panose="020F0502020204030204" pitchFamily="34" charset="0"/>
                </a:rPr>
                <a:t>hãy</a:t>
              </a:r>
              <a:r>
                <a:rPr lang="en-US" sz="4800" b="1" i="1" dirty="0">
                  <a:solidFill>
                    <a:srgbClr val="00B050"/>
                  </a:solidFill>
                  <a:latin typeface="Times New Roman" panose="02020603050405020304" pitchFamily="18" charset="0"/>
                  <a:ea typeface="Calibri" panose="020F0502020204030204" pitchFamily="34" charset="0"/>
                </a:rPr>
                <a:t> </a:t>
              </a:r>
              <a:r>
                <a:rPr lang="en-US" sz="4800" b="1" i="1" dirty="0" err="1">
                  <a:solidFill>
                    <a:srgbClr val="00B050"/>
                  </a:solidFill>
                  <a:latin typeface="Times New Roman" panose="02020603050405020304" pitchFamily="18" charset="0"/>
                  <a:ea typeface="Calibri" panose="020F0502020204030204" pitchFamily="34" charset="0"/>
                </a:rPr>
                <a:t>chọn</a:t>
              </a:r>
              <a:r>
                <a:rPr lang="en-US" sz="4800" b="1" i="1" dirty="0">
                  <a:solidFill>
                    <a:srgbClr val="00B050"/>
                  </a:solidFill>
                  <a:latin typeface="Times New Roman" panose="02020603050405020304" pitchFamily="18" charset="0"/>
                  <a:ea typeface="Calibri" panose="020F0502020204030204" pitchFamily="34" charset="0"/>
                </a:rPr>
                <a:t> </a:t>
              </a:r>
              <a:r>
                <a:rPr lang="en-US" sz="4800" b="1" i="1" dirty="0" err="1">
                  <a:solidFill>
                    <a:srgbClr val="00B050"/>
                  </a:solidFill>
                  <a:latin typeface="Times New Roman" panose="02020603050405020304" pitchFamily="18" charset="0"/>
                  <a:ea typeface="Calibri" panose="020F0502020204030204" pitchFamily="34" charset="0"/>
                </a:rPr>
                <a:t>đáp</a:t>
              </a:r>
              <a:r>
                <a:rPr lang="en-US" sz="4800" b="1" i="1" dirty="0">
                  <a:solidFill>
                    <a:srgbClr val="00B050"/>
                  </a:solidFill>
                  <a:latin typeface="Times New Roman" panose="02020603050405020304" pitchFamily="18" charset="0"/>
                  <a:ea typeface="Calibri" panose="020F0502020204030204" pitchFamily="34" charset="0"/>
                </a:rPr>
                <a:t> </a:t>
              </a:r>
              <a:r>
                <a:rPr lang="en-US" sz="4800" b="1" i="1" dirty="0" err="1">
                  <a:solidFill>
                    <a:srgbClr val="00B050"/>
                  </a:solidFill>
                  <a:latin typeface="Times New Roman" panose="02020603050405020304" pitchFamily="18" charset="0"/>
                  <a:ea typeface="Calibri" panose="020F0502020204030204" pitchFamily="34" charset="0"/>
                </a:rPr>
                <a:t>án</a:t>
              </a:r>
              <a:r>
                <a:rPr lang="en-US" sz="4800" b="1" i="1" dirty="0">
                  <a:solidFill>
                    <a:srgbClr val="00B050"/>
                  </a:solidFill>
                  <a:latin typeface="Times New Roman" panose="02020603050405020304" pitchFamily="18" charset="0"/>
                  <a:ea typeface="Calibri" panose="020F0502020204030204" pitchFamily="34" charset="0"/>
                </a:rPr>
                <a:t> </a:t>
              </a:r>
              <a:r>
                <a:rPr lang="en-US" sz="4800" b="1" i="1" dirty="0" err="1">
                  <a:solidFill>
                    <a:srgbClr val="00B050"/>
                  </a:solidFill>
                  <a:latin typeface="Times New Roman" panose="02020603050405020304" pitchFamily="18" charset="0"/>
                  <a:ea typeface="Calibri" panose="020F0502020204030204" pitchFamily="34" charset="0"/>
                </a:rPr>
                <a:t>đúng</a:t>
              </a:r>
              <a:r>
                <a:rPr lang="en-US" sz="4800" b="1" i="1" dirty="0">
                  <a:solidFill>
                    <a:srgbClr val="00B050"/>
                  </a:solidFill>
                  <a:latin typeface="Times New Roman" panose="02020603050405020304" pitchFamily="18" charset="0"/>
                  <a:ea typeface="Calibri" panose="020F0502020204030204" pitchFamily="34" charset="0"/>
                </a:rPr>
                <a:t> </a:t>
              </a:r>
              <a:r>
                <a:rPr lang="en-US" sz="4800" b="1" i="1" dirty="0" err="1">
                  <a:solidFill>
                    <a:srgbClr val="00B050"/>
                  </a:solidFill>
                  <a:latin typeface="Times New Roman" panose="02020603050405020304" pitchFamily="18" charset="0"/>
                  <a:ea typeface="Calibri" panose="020F0502020204030204" pitchFamily="34" charset="0"/>
                </a:rPr>
                <a:t>nhất</a:t>
              </a:r>
              <a:endParaRPr lang="en-US" sz="13800" b="1" i="1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endParaRPr>
            </a:p>
            <a:p>
              <a:pPr marL="0" marR="0" algn="ctr">
                <a:lnSpc>
                  <a:spcPct val="115000"/>
                </a:lnSpc>
                <a:spcAft>
                  <a:spcPts val="1000"/>
                </a:spcAft>
              </a:pPr>
              <a:r>
                <a:rPr lang="en-US" sz="1800" kern="1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endParaRPr lang="en-US" sz="3200" b="1" kern="100" dirty="0">
                <a:solidFill>
                  <a:srgbClr val="C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2214259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2345</TotalTime>
  <Words>283</Words>
  <Application>Microsoft Office PowerPoint</Application>
  <PresentationFormat>Custom</PresentationFormat>
  <Paragraphs>54</Paragraphs>
  <Slides>16</Slides>
  <Notes>0</Notes>
  <HiddenSlides>0</HiddenSlides>
  <MMClips>2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16</vt:i4>
      </vt:variant>
    </vt:vector>
  </HeadingPairs>
  <TitlesOfParts>
    <vt:vector size="27" baseType="lpstr">
      <vt:lpstr>Public Sans Bold</vt:lpstr>
      <vt:lpstr>Elsie</vt:lpstr>
      <vt:lpstr>Times New Roman</vt:lpstr>
      <vt:lpstr>UVN Mang Tre</vt:lpstr>
      <vt:lpstr>Arial</vt:lpstr>
      <vt:lpstr>宋体</vt:lpstr>
      <vt:lpstr>Shopee Display</vt:lpstr>
      <vt:lpstr>Roboto Bold</vt:lpstr>
      <vt:lpstr>Calibri</vt:lpstr>
      <vt:lpstr>Office Theme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Tìm hiểu về sữa bò</dc:title>
  <dc:creator>Admin</dc:creator>
  <cp:lastModifiedBy>Administrator</cp:lastModifiedBy>
  <cp:revision>50</cp:revision>
  <dcterms:created xsi:type="dcterms:W3CDTF">2006-08-16T00:00:00Z</dcterms:created>
  <dcterms:modified xsi:type="dcterms:W3CDTF">2026-01-21T09:21:05Z</dcterms:modified>
  <dc:identifier>DAFTUphlbv8</dc:identifier>
</cp:coreProperties>
</file>