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87" r:id="rId2"/>
    <p:sldId id="283" r:id="rId3"/>
    <p:sldId id="285" r:id="rId4"/>
    <p:sldId id="284" r:id="rId5"/>
    <p:sldId id="276" r:id="rId6"/>
    <p:sldId id="261" r:id="rId7"/>
    <p:sldId id="279" r:id="rId8"/>
    <p:sldId id="259" r:id="rId9"/>
    <p:sldId id="277" r:id="rId10"/>
    <p:sldId id="264" r:id="rId11"/>
    <p:sldId id="278" r:id="rId12"/>
    <p:sldId id="274" r:id="rId13"/>
    <p:sldId id="288" r:id="rId14"/>
    <p:sldId id="293" r:id="rId15"/>
    <p:sldId id="292" r:id="rId16"/>
    <p:sldId id="294" r:id="rId1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B8083A"/>
    <a:srgbClr val="E90A05"/>
    <a:srgbClr val="CCFFFF"/>
    <a:srgbClr val="00FFCC"/>
    <a:srgbClr val="B10F32"/>
    <a:srgbClr val="1FA1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02" autoAdjust="0"/>
    <p:restoredTop sz="93367" autoAdjust="0"/>
  </p:normalViewPr>
  <p:slideViewPr>
    <p:cSldViewPr>
      <p:cViewPr varScale="1">
        <p:scale>
          <a:sx n="86" d="100"/>
          <a:sy n="86" d="100"/>
        </p:scale>
        <p:origin x="606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8B7B4E-1933-482B-85AB-7FD901DC02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40DE40-B826-4E1F-BB15-07B2B92F29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72932C6-E53F-4226-95B4-D3015ACF93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A47AE-3D11-43C3-A008-C7286D78CA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2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F285F6F-7D11-4B05-9224-321C43E0C8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4A4F5E-46BD-4859-B0E6-35BD687471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5F7C9D-5B20-467C-9ED6-1F4595A6C1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DB43A-4638-477D-9A7B-420E1BA198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237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6A5AD6F-2A00-4CF4-B1C9-9B184CC30D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8709989-386C-4CE2-A63E-A0220ACAB2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E2B0705-34A3-40ED-9D09-99E6A9E280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69970-42B1-4B89-A2AC-C5EFC918F1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105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5E2EFB-2782-4E13-91D2-A8CA174C99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EB9F5D8-E618-4FA8-AD95-178CC10D20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CC6279-17E5-4734-BEA1-A1D0485941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1B418-0475-4AB3-B3C2-29F4588E2E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017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3633F33-66A3-4AB8-AECE-B51CBA6F78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29C5818-53A6-4D7E-AF5A-6ED857270E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65665D-32B8-4856-B7EC-32604E54EE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BC92D-23B6-4970-A159-0EFAF06A82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2732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497912-8811-457F-AADB-06A73CAFE1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009A43-6B21-468C-8CA7-C004BF96D9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8E06C2-DE0F-41CA-A055-727292CA13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A1A70-3C99-4E8A-AAD4-6311C6BF53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565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DBA1CD0-80D6-49AA-8331-64B533ABD3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93539A2-09EA-47DD-BE77-5CBB33A9AD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E5D8E86-DAA9-458E-96BA-8F0CB87241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20056-C7CC-47EF-A695-0C8CA14972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2368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022B9B4-4E71-4385-B4A5-145D310110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BA52792-B926-4DB1-AE94-9093AC7CBC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4A81A85-6D2F-4DC8-AA70-4701EC5527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70453-995D-415B-A932-430F89CC1C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60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D4AE348-B0AF-4B6D-9E19-1205067736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2BE144B-779A-408D-A9EF-0E5F2E5896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C1FCB9A-DECD-442A-9DCE-E8D5B422A5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0EBCE-B301-4F41-99B0-6699C111EF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702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B4A313-9CFC-43BE-803D-2B4B89E7BA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3B87A1-9B4B-4D0F-9DC5-7049E32D8F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A0DEE0-4692-4938-A1AC-6CA6A7E621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6B20A-919D-4BF1-85F8-1EB771AAB2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8986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E87D0D-FB8C-426C-9204-C83664DA9C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033CE2-0207-4879-8A3F-C4E770E679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17BF20-088E-4EEA-9C37-8592C5B4D3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FD9EE-8765-4CF3-9C48-A857687FFA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933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AB1BFC8-A1EF-4177-8569-FEBDD2A5FB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E52A572-3C73-45B1-8A98-B5969DD3D2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6868" name="Rectangle 4">
            <a:extLst>
              <a:ext uri="{FF2B5EF4-FFF2-40B4-BE49-F238E27FC236}">
                <a16:creationId xmlns:a16="http://schemas.microsoft.com/office/drawing/2014/main" id="{3A78A6D6-39CC-41A3-9601-0A226670885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38EAC67C-2FAA-4ED2-A57D-CD27A441719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0" name="Rectangle 6">
            <a:extLst>
              <a:ext uri="{FF2B5EF4-FFF2-40B4-BE49-F238E27FC236}">
                <a16:creationId xmlns:a16="http://schemas.microsoft.com/office/drawing/2014/main" id="{F1549D85-2FEB-47DB-BCA8-EAEF7133D6B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85965E94-6B5D-4C52-AA8D-84E9E666EB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WINDOWS\Media\notify.wav" TargetMode="External"/><Relationship Id="rId1" Type="http://schemas.microsoft.com/office/2007/relationships/media" Target="file:///C:\WINDOWS\Media\notify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WINDOWS\Media\notify.wav" TargetMode="External"/><Relationship Id="rId1" Type="http://schemas.microsoft.com/office/2007/relationships/media" Target="file:///C:\WINDOWS\Media\notify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3" Type="http://schemas.microsoft.com/office/2007/relationships/media" Target="../media/media3.WAV"/><Relationship Id="rId7" Type="http://schemas.microsoft.com/office/2007/relationships/media" Target="../media/media4.WAV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file:///C:\WINDOWS\Media\tada.wav" TargetMode="External"/><Relationship Id="rId11" Type="http://schemas.openxmlformats.org/officeDocument/2006/relationships/image" Target="../media/image2.png"/><Relationship Id="rId5" Type="http://schemas.microsoft.com/office/2007/relationships/media" Target="file:///C:\WINDOWS\Media\tada.wav" TargetMode="External"/><Relationship Id="rId10" Type="http://schemas.openxmlformats.org/officeDocument/2006/relationships/image" Target="../media/image19.png"/><Relationship Id="rId4" Type="http://schemas.openxmlformats.org/officeDocument/2006/relationships/audio" Target="../media/media3.WAV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audio" Target="file:///C:\Documents%20and%20Settings\Lan\Local%20Settings\Temporary%20Internet%20Files\Content.IE5\PBR805W8\MSj03881690000%5b1%5d.wav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4.wmf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audio" Target="file:///C:\Documents%20and%20Settings\Lan\Local%20Settings\Temporary%20Internet%20Files\Content.IE5\WHQRW9MB\MSj03885630000%5b1%5d.wav" TargetMode="External"/><Relationship Id="rId11" Type="http://schemas.openxmlformats.org/officeDocument/2006/relationships/image" Target="../media/image23.wmf"/><Relationship Id="rId5" Type="http://schemas.openxmlformats.org/officeDocument/2006/relationships/audio" Target="../media/media6.WAV"/><Relationship Id="rId10" Type="http://schemas.openxmlformats.org/officeDocument/2006/relationships/image" Target="../media/image22.wmf"/><Relationship Id="rId4" Type="http://schemas.microsoft.com/office/2007/relationships/media" Target="../media/media6.WAV"/><Relationship Id="rId9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3">
            <a:extLst>
              <a:ext uri="{FF2B5EF4-FFF2-40B4-BE49-F238E27FC236}">
                <a16:creationId xmlns:a16="http://schemas.microsoft.com/office/drawing/2014/main" id="{C2AA870A-4EE1-454A-8DBA-4213A77607B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33700" y="2780714"/>
            <a:ext cx="6934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NBTN</a:t>
            </a:r>
            <a:r>
              <a:rPr lang="vi-VN" sz="4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Một số </a:t>
            </a:r>
            <a:r>
              <a:rPr lang="vi-VN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 phận cơ thể</a:t>
            </a:r>
            <a:endParaRPr lang="en-US" sz="4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ACD95D-EA19-48C7-9583-DA019800629C}"/>
              </a:ext>
            </a:extLst>
          </p:cNvPr>
          <p:cNvSpPr txBox="1"/>
          <p:nvPr/>
        </p:nvSpPr>
        <p:spPr>
          <a:xfrm>
            <a:off x="3098007" y="2571848"/>
            <a:ext cx="6781800" cy="417731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 eaLnBrk="1" hangingPunct="1">
              <a:defRPr/>
            </a:pPr>
            <a:r>
              <a:rPr lang="en-US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Rectangle 6">
            <a:extLst>
              <a:ext uri="{FF2B5EF4-FFF2-40B4-BE49-F238E27FC236}">
                <a16:creationId xmlns:a16="http://schemas.microsoft.com/office/drawing/2014/main" id="{E6B42687-453A-4BA0-A596-5555E24B4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407" y="4114800"/>
            <a:ext cx="49530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Lứa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tuổi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: 24- 36 </a:t>
            </a:r>
            <a:r>
              <a:rPr lang="en-US" alt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tháng</a:t>
            </a:r>
            <a:endParaRPr lang="en-US" altLang="en-US" sz="2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Lớp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Nhà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trẻ</a:t>
            </a:r>
            <a:r>
              <a:rPr lang="en-US" alt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D</a:t>
            </a:r>
            <a:r>
              <a:rPr lang="vi-VN" alt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endParaRPr lang="en-US" altLang="en-US" sz="2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Rectangle 7">
            <a:extLst>
              <a:ext uri="{FF2B5EF4-FFF2-40B4-BE49-F238E27FC236}">
                <a16:creationId xmlns:a16="http://schemas.microsoft.com/office/drawing/2014/main" id="{6ABE31F9-3829-4DA8-BAEF-322C5374B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0659" y="6172200"/>
            <a:ext cx="26564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Năm</a:t>
            </a: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học</a:t>
            </a: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b="1">
                <a:solidFill>
                  <a:srgbClr val="0000FF"/>
                </a:solidFill>
                <a:latin typeface="Times New Roman" panose="02020603050405020304" pitchFamily="18" charset="0"/>
              </a:rPr>
              <a:t>: </a:t>
            </a:r>
            <a:r>
              <a:rPr lang="vi-VN" altLang="en-US" sz="2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2025</a:t>
            </a:r>
            <a:r>
              <a:rPr lang="en-US" altLang="en-US" sz="2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 – </a:t>
            </a:r>
            <a:r>
              <a:rPr lang="vi-VN" altLang="en-US" sz="20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2026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vi-VN" altLang="en-US" sz="20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55FB8C-45A2-4391-BB51-47AC8C3015FA}"/>
              </a:ext>
            </a:extLst>
          </p:cNvPr>
          <p:cNvSpPr txBox="1"/>
          <p:nvPr/>
        </p:nvSpPr>
        <p:spPr>
          <a:xfrm>
            <a:off x="2933700" y="457200"/>
            <a:ext cx="6122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</a:t>
            </a:r>
            <a:r>
              <a:rPr lang="en-US" sz="20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 </a:t>
            </a:r>
            <a:r>
              <a:rPr lang="en-US" sz="2000" b="1" u="sng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vi-VN" sz="2000" b="1" u="sng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2000" b="1" u="sng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1D5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ban tay 1">
            <a:extLst>
              <a:ext uri="{FF2B5EF4-FFF2-40B4-BE49-F238E27FC236}">
                <a16:creationId xmlns:a16="http://schemas.microsoft.com/office/drawing/2014/main" id="{1700D2D2-1109-470A-A78D-7DA695A749EE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228600"/>
            <a:ext cx="8686800" cy="5562600"/>
          </a:xfrm>
          <a:noFill/>
        </p:spPr>
      </p:pic>
      <p:sp>
        <p:nvSpPr>
          <p:cNvPr id="13316" name="WordArt 5">
            <a:extLst>
              <a:ext uri="{FF2B5EF4-FFF2-40B4-BE49-F238E27FC236}">
                <a16:creationId xmlns:a16="http://schemas.microsoft.com/office/drawing/2014/main" id="{1F5F62DA-0F7E-4068-BCB7-51FB79CF317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267200" y="6019800"/>
            <a:ext cx="3733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4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8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48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ngelia Perkins\Application Data\Microsoft\Media Catalog\Downloaded Clips\cl5c\j0232136.wmf">
            <a:extLst>
              <a:ext uri="{FF2B5EF4-FFF2-40B4-BE49-F238E27FC236}">
                <a16:creationId xmlns:a16="http://schemas.microsoft.com/office/drawing/2014/main" id="{D678B9E6-B193-4C1F-9A93-ABE111561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274639"/>
            <a:ext cx="23780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C:\Documents and Settings\Angelia Perkins\Application Data\Microsoft\Media Catalog\Downloaded Clips\cl38\j0141087.wmf">
            <a:extLst>
              <a:ext uri="{FF2B5EF4-FFF2-40B4-BE49-F238E27FC236}">
                <a16:creationId xmlns:a16="http://schemas.microsoft.com/office/drawing/2014/main" id="{BA614716-2A68-4561-B667-69CB44FCF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004" y="4307682"/>
            <a:ext cx="297180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C:\Documents and Settings\Angelia Perkins\Application Data\Microsoft\Media Catalog\Downloaded Clips\cl4e\j0196458.wmf">
            <a:extLst>
              <a:ext uri="{FF2B5EF4-FFF2-40B4-BE49-F238E27FC236}">
                <a16:creationId xmlns:a16="http://schemas.microsoft.com/office/drawing/2014/main" id="{BD09019F-6EB7-4D2A-BDBB-ABAFE7A8A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623" y="3725433"/>
            <a:ext cx="2667000" cy="234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C:\Documents and Settings\Angelia Perkins\Application Data\Microsoft\Media Catalog\Downloaded Clips\cl5d\j0232839.wmf">
            <a:extLst>
              <a:ext uri="{FF2B5EF4-FFF2-40B4-BE49-F238E27FC236}">
                <a16:creationId xmlns:a16="http://schemas.microsoft.com/office/drawing/2014/main" id="{C7738CD7-E08C-4F15-9147-F3C63E664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231" y="155432"/>
            <a:ext cx="2586038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C:\Documents and Settings\Angelia Perkins\Application Data\Microsoft\Media Catalog\Downloaded Clips\cl26\j0095321.wmf">
            <a:extLst>
              <a:ext uri="{FF2B5EF4-FFF2-40B4-BE49-F238E27FC236}">
                <a16:creationId xmlns:a16="http://schemas.microsoft.com/office/drawing/2014/main" id="{0E8A2E34-AD4E-44C1-9E77-8591B1852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1981200"/>
            <a:ext cx="2971800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 Box 7">
            <a:extLst>
              <a:ext uri="{FF2B5EF4-FFF2-40B4-BE49-F238E27FC236}">
                <a16:creationId xmlns:a16="http://schemas.microsoft.com/office/drawing/2014/main" id="{6D775CC1-B0F0-4139-9576-E67E4E432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5825" y="3725864"/>
            <a:ext cx="18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6000">
              <a:latin typeface="Times New Roman" panose="02020603050405020304" pitchFamily="18" charset="0"/>
            </a:endParaRPr>
          </a:p>
        </p:txBody>
      </p:sp>
      <p:sp>
        <p:nvSpPr>
          <p:cNvPr id="14344" name="Text Box 8">
            <a:extLst>
              <a:ext uri="{FF2B5EF4-FFF2-40B4-BE49-F238E27FC236}">
                <a16:creationId xmlns:a16="http://schemas.microsoft.com/office/drawing/2014/main" id="{E6969B48-2793-4209-92BB-381AA9F61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75" y="3374596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Mềm</a:t>
            </a:r>
            <a:endParaRPr lang="en-US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5" name="Text Box 10">
            <a:extLst>
              <a:ext uri="{FF2B5EF4-FFF2-40B4-BE49-F238E27FC236}">
                <a16:creationId xmlns:a16="http://schemas.microsoft.com/office/drawing/2014/main" id="{BD8B30C6-2E8A-438C-9104-6AD3AC9EA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6324601"/>
            <a:ext cx="2057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6000">
              <a:latin typeface="Times New Roman" panose="02020603050405020304" pitchFamily="18" charset="0"/>
            </a:endParaRPr>
          </a:p>
        </p:txBody>
      </p:sp>
      <p:sp>
        <p:nvSpPr>
          <p:cNvPr id="14346" name="Text Box 11">
            <a:extLst>
              <a:ext uri="{FF2B5EF4-FFF2-40B4-BE49-F238E27FC236}">
                <a16:creationId xmlns:a16="http://schemas.microsoft.com/office/drawing/2014/main" id="{DD83838F-0A65-4E97-8D75-2B480761E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4343401"/>
            <a:ext cx="1676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000" dirty="0">
                <a:latin typeface="Times New Roman" panose="02020603050405020304" pitchFamily="18" charset="0"/>
              </a:rPr>
              <a:t>  </a:t>
            </a:r>
            <a:r>
              <a:rPr lang="en-US" altLang="en-US" sz="4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Nhọn</a:t>
            </a:r>
            <a:endParaRPr lang="en-US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7" name="Text Box 13">
            <a:extLst>
              <a:ext uri="{FF2B5EF4-FFF2-40B4-BE49-F238E27FC236}">
                <a16:creationId xmlns:a16="http://schemas.microsoft.com/office/drawing/2014/main" id="{58824005-DF68-4B16-931D-29D010CB1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0123" y="2504860"/>
            <a:ext cx="1828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Cứng</a:t>
            </a:r>
            <a:endParaRPr lang="en-US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8" name="Text Box 14">
            <a:extLst>
              <a:ext uri="{FF2B5EF4-FFF2-40B4-BE49-F238E27FC236}">
                <a16:creationId xmlns:a16="http://schemas.microsoft.com/office/drawing/2014/main" id="{3F916564-F95F-493F-8AF8-D667A7BDD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6240464"/>
            <a:ext cx="1371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6000">
              <a:latin typeface="Times New Roman" panose="02020603050405020304" pitchFamily="18" charset="0"/>
            </a:endParaRPr>
          </a:p>
        </p:txBody>
      </p:sp>
      <p:sp>
        <p:nvSpPr>
          <p:cNvPr id="14349" name="Text Box 15">
            <a:extLst>
              <a:ext uri="{FF2B5EF4-FFF2-40B4-BE49-F238E27FC236}">
                <a16:creationId xmlns:a16="http://schemas.microsoft.com/office/drawing/2014/main" id="{7F335A1D-8613-4083-B177-015F27170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6172201"/>
            <a:ext cx="1828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Lạnh</a:t>
            </a:r>
            <a:endParaRPr lang="en-US" altLang="en-US" sz="4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0" name="Text Box 16">
            <a:extLst>
              <a:ext uri="{FF2B5EF4-FFF2-40B4-BE49-F238E27FC236}">
                <a16:creationId xmlns:a16="http://schemas.microsoft.com/office/drawing/2014/main" id="{7245DE91-1C69-46B6-9575-428397E6F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2231" y="6066466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Nóng</a:t>
            </a:r>
          </a:p>
        </p:txBody>
      </p:sp>
      <p:sp>
        <p:nvSpPr>
          <p:cNvPr id="14351" name="Text Box 17">
            <a:extLst>
              <a:ext uri="{FF2B5EF4-FFF2-40B4-BE49-F238E27FC236}">
                <a16:creationId xmlns:a16="http://schemas.microsoft.com/office/drawing/2014/main" id="{C0B0FEA1-56DA-4674-A256-0F07C8702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372127"/>
            <a:ext cx="3810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400" b="1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Cảm</a:t>
            </a:r>
            <a:r>
              <a:rPr lang="en-US" altLang="en-US" sz="4400" b="1" dirty="0">
                <a:solidFill>
                  <a:srgbClr val="E90A05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nhận</a:t>
            </a:r>
            <a:r>
              <a:rPr lang="en-US" altLang="en-US" sz="4400" b="1" dirty="0">
                <a:solidFill>
                  <a:srgbClr val="E90A05"/>
                </a:solidFill>
                <a:latin typeface="Times New Roman" panose="02020603050405020304" pitchFamily="18" charset="0"/>
              </a:rPr>
              <a:t> (</a:t>
            </a:r>
            <a:r>
              <a:rPr lang="en-US" altLang="en-US" sz="4400" b="1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cầm</a:t>
            </a:r>
            <a:r>
              <a:rPr lang="en-US" altLang="en-US" sz="4400" b="1" dirty="0">
                <a:solidFill>
                  <a:srgbClr val="E90A05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nắm</a:t>
            </a:r>
            <a:r>
              <a:rPr lang="en-US" altLang="en-US" sz="4400" b="1" dirty="0">
                <a:solidFill>
                  <a:srgbClr val="E90A05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2128459416_50c18eb6c7[1]">
            <a:extLst>
              <a:ext uri="{FF2B5EF4-FFF2-40B4-BE49-F238E27FC236}">
                <a16:creationId xmlns:a16="http://schemas.microsoft.com/office/drawing/2014/main" id="{78BCF9C7-D123-4F7E-BC76-292144970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25" b="55556"/>
          <a:stretch>
            <a:fillRect/>
          </a:stretch>
        </p:blipFill>
        <p:spPr bwMode="auto">
          <a:xfrm>
            <a:off x="914399" y="0"/>
            <a:ext cx="10183091" cy="609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5">
            <a:extLst>
              <a:ext uri="{FF2B5EF4-FFF2-40B4-BE49-F238E27FC236}">
                <a16:creationId xmlns:a16="http://schemas.microsoft.com/office/drawing/2014/main" id="{EB605AF4-2AE9-430A-B026-42D8FDACA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6070299"/>
            <a:ext cx="47244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500" dirty="0" err="1">
                <a:solidFill>
                  <a:srgbClr val="E90A05"/>
                </a:solidFill>
                <a:latin typeface="VNI-Times" pitchFamily="2" charset="0"/>
              </a:rPr>
              <a:t>Đ</a:t>
            </a:r>
            <a:r>
              <a:rPr lang="en-US" altLang="en-US" sz="4500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ôi</a:t>
            </a:r>
            <a:r>
              <a:rPr lang="en-US" altLang="en-US" sz="4500" dirty="0">
                <a:solidFill>
                  <a:srgbClr val="E90A05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sz="4500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chân</a:t>
            </a:r>
            <a:endParaRPr lang="en-US" altLang="en-US" sz="4500" dirty="0">
              <a:solidFill>
                <a:srgbClr val="E90A05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Text Box 6">
            <a:extLst>
              <a:ext uri="{FF2B5EF4-FFF2-40B4-BE49-F238E27FC236}">
                <a16:creationId xmlns:a16="http://schemas.microsoft.com/office/drawing/2014/main" id="{7C11F135-9D06-43AE-8753-D8F504D3F7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1" y="6096001"/>
            <a:ext cx="6492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40970" name="notify.wav">
            <a:hlinkClick r:id="" action="ppaction://media"/>
            <a:extLst>
              <a:ext uri="{FF2B5EF4-FFF2-40B4-BE49-F238E27FC236}">
                <a16:creationId xmlns:a16="http://schemas.microsoft.com/office/drawing/2014/main" id="{485A5B7A-7640-42E8-8AD5-D61D32A87022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3" fill="hold"/>
                                        <p:tgtEl>
                                          <p:spTgt spid="409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295"/>
                            </p:stCondLst>
                            <p:childTnLst>
                              <p:par>
                                <p:cTn id="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0"/>
                </p:tgtEl>
              </p:cMediaNode>
            </p:audio>
          </p:childTnLst>
        </p:cTn>
      </p:par>
    </p:tnLst>
    <p:bldLst>
      <p:bldP spid="153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WordArt 5">
            <a:extLst>
              <a:ext uri="{FF2B5EF4-FFF2-40B4-BE49-F238E27FC236}">
                <a16:creationId xmlns:a16="http://schemas.microsoft.com/office/drawing/2014/main" id="{8172F59E-6F7C-473C-8721-87ABBB8A191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62200" y="1404938"/>
            <a:ext cx="6553200" cy="1676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vi-VN" sz="6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 cùng chơi trò chơi</a:t>
            </a:r>
            <a:endParaRPr lang="en-US" sz="6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WordArt 6">
            <a:extLst>
              <a:ext uri="{FF2B5EF4-FFF2-40B4-BE49-F238E27FC236}">
                <a16:creationId xmlns:a16="http://schemas.microsoft.com/office/drawing/2014/main" id="{C2FB2C64-6AE4-4CDF-BAEB-2B153DE7E81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819400" y="3886200"/>
            <a:ext cx="6324600" cy="881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5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5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5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5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endParaRPr lang="en-US" sz="5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mui 2">
            <a:extLst>
              <a:ext uri="{FF2B5EF4-FFF2-40B4-BE49-F238E27FC236}">
                <a16:creationId xmlns:a16="http://schemas.microsoft.com/office/drawing/2014/main" id="{804D5F1D-6D3D-4E03-846C-672151A08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429000"/>
            <a:ext cx="42672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mat 1">
            <a:extLst>
              <a:ext uri="{FF2B5EF4-FFF2-40B4-BE49-F238E27FC236}">
                <a16:creationId xmlns:a16="http://schemas.microsoft.com/office/drawing/2014/main" id="{E0F446F0-AF66-43F1-8231-9BCD5A3CC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429000"/>
            <a:ext cx="4343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7" descr="mieng sua 3">
            <a:extLst>
              <a:ext uri="{FF2B5EF4-FFF2-40B4-BE49-F238E27FC236}">
                <a16:creationId xmlns:a16="http://schemas.microsoft.com/office/drawing/2014/main" id="{D3B7D891-D1EB-4BAE-A3FB-185160652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"/>
            <a:ext cx="4419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6">
            <a:extLst>
              <a:ext uri="{FF2B5EF4-FFF2-40B4-BE49-F238E27FC236}">
                <a16:creationId xmlns:a16="http://schemas.microsoft.com/office/drawing/2014/main" id="{340C6ED7-4076-4239-948E-632D6514A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28600"/>
            <a:ext cx="4267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ban tay 1">
            <a:extLst>
              <a:ext uri="{FF2B5EF4-FFF2-40B4-BE49-F238E27FC236}">
                <a16:creationId xmlns:a16="http://schemas.microsoft.com/office/drawing/2014/main" id="{3315D6E0-DA9B-4B79-B8F0-18C3497EB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429000"/>
            <a:ext cx="7086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6" descr="2128459416_50c18eb6c7[1]">
            <a:extLst>
              <a:ext uri="{FF2B5EF4-FFF2-40B4-BE49-F238E27FC236}">
                <a16:creationId xmlns:a16="http://schemas.microsoft.com/office/drawing/2014/main" id="{DB7548CC-D147-4FA0-9013-338BF18AE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25" b="55556"/>
          <a:stretch>
            <a:fillRect/>
          </a:stretch>
        </p:blipFill>
        <p:spPr bwMode="auto">
          <a:xfrm>
            <a:off x="2590800" y="152400"/>
            <a:ext cx="7162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khung hình">
            <a:extLst>
              <a:ext uri="{FF2B5EF4-FFF2-40B4-BE49-F238E27FC236}">
                <a16:creationId xmlns:a16="http://schemas.microsoft.com/office/drawing/2014/main" id="{E2CBA7B9-977E-42AC-AD7C-4C4E1FD0D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WordArt 6">
            <a:extLst>
              <a:ext uri="{FF2B5EF4-FFF2-40B4-BE49-F238E27FC236}">
                <a16:creationId xmlns:a16="http://schemas.microsoft.com/office/drawing/2014/main" id="{FD63BD96-A113-4CB9-BF0B-27B81B1B68D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629026" y="3429000"/>
            <a:ext cx="5362575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4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</a:t>
            </a:r>
            <a:endParaRPr lang="en-US" sz="4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>
            <a:hlinkClick r:id="" action="ppaction://media"/>
            <a:extLst>
              <a:ext uri="{FF2B5EF4-FFF2-40B4-BE49-F238E27FC236}">
                <a16:creationId xmlns:a16="http://schemas.microsoft.com/office/drawing/2014/main" id="{43A1EEBA-F30F-495C-8AE3-37C17F536670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>
            <a:hlinkClick r:id="" action="ppaction://media"/>
            <a:extLst>
              <a:ext uri="{FF2B5EF4-FFF2-40B4-BE49-F238E27FC236}">
                <a16:creationId xmlns:a16="http://schemas.microsoft.com/office/drawing/2014/main" id="{7303890F-165E-4DBD-982D-4056CB6942EA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mat 1">
            <a:extLst>
              <a:ext uri="{FF2B5EF4-FFF2-40B4-BE49-F238E27FC236}">
                <a16:creationId xmlns:a16="http://schemas.microsoft.com/office/drawing/2014/main" id="{F10B30EC-D858-4EBC-A657-FB686CD76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04800"/>
            <a:ext cx="8686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WordArt 6">
            <a:extLst>
              <a:ext uri="{FF2B5EF4-FFF2-40B4-BE49-F238E27FC236}">
                <a16:creationId xmlns:a16="http://schemas.microsoft.com/office/drawing/2014/main" id="{AAFD3777-DD37-4F72-AE88-C5D64AE9AE2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181600" y="5638800"/>
            <a:ext cx="3352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6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endParaRPr lang="en-US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1" fill="hold"/>
                                        <p:tgtEl>
                                          <p:spTgt spid="204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99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91" fill="hold"/>
                                        <p:tgtEl>
                                          <p:spTgt spid="204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7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8"/>
                </p:tgtEl>
              </p:cMediaNode>
            </p:audio>
          </p:childTnLst>
        </p:cTn>
      </p:par>
    </p:tnLst>
    <p:bldLst>
      <p:bldP spid="5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ngelia Perkins\Application Data\Microsoft\Media Catalog\Downloaded Clips\cl2c\j0111252.wmf">
            <a:extLst>
              <a:ext uri="{FF2B5EF4-FFF2-40B4-BE49-F238E27FC236}">
                <a16:creationId xmlns:a16="http://schemas.microsoft.com/office/drawing/2014/main" id="{7FA0B954-CC63-4300-9ECE-988AEE417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0"/>
            <a:ext cx="37338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C:\Documents and Settings\Angelia Perkins\Application Data\Microsoft\Media Catalog\Downloaded Clips\cl0\NA00647_.wmf">
            <a:extLst>
              <a:ext uri="{FF2B5EF4-FFF2-40B4-BE49-F238E27FC236}">
                <a16:creationId xmlns:a16="http://schemas.microsoft.com/office/drawing/2014/main" id="{BF2EE049-E13B-4FAA-A67A-FDBFAB0F7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432" y="-161925"/>
            <a:ext cx="28257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Documents and Settings\Angelia Perkins\Application Data\Microsoft\Media Catalog\Downloaded Clips\cl0\FD00122_.wmf">
            <a:extLst>
              <a:ext uri="{FF2B5EF4-FFF2-40B4-BE49-F238E27FC236}">
                <a16:creationId xmlns:a16="http://schemas.microsoft.com/office/drawing/2014/main" id="{E82EEA54-5B4E-4DD7-8674-BBA2FAF84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0232" y="3389313"/>
            <a:ext cx="2379663" cy="34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C:\Documents and Settings\Angelia Perkins\Application Data\Microsoft\Media Catalog\Downloaded Clips\cl37\j0139071.wmf">
            <a:extLst>
              <a:ext uri="{FF2B5EF4-FFF2-40B4-BE49-F238E27FC236}">
                <a16:creationId xmlns:a16="http://schemas.microsoft.com/office/drawing/2014/main" id="{1320A22C-9824-4D07-AD15-54500344E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019550"/>
            <a:ext cx="17526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C:\Documents and Settings\Angelia Perkins\My Documents\My Pictures\monsters-inc.jpg">
            <a:extLst>
              <a:ext uri="{FF2B5EF4-FFF2-40B4-BE49-F238E27FC236}">
                <a16:creationId xmlns:a16="http://schemas.microsoft.com/office/drawing/2014/main" id="{EAD60BFB-B558-4E25-B08A-D6428B9F9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995" y="3733800"/>
            <a:ext cx="2271713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7">
            <a:extLst>
              <a:ext uri="{FF2B5EF4-FFF2-40B4-BE49-F238E27FC236}">
                <a16:creationId xmlns:a16="http://schemas.microsoft.com/office/drawing/2014/main" id="{6A9E956F-1ED0-4C24-AABD-2DE9B9DC4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1" y="762001"/>
            <a:ext cx="17938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E90A05"/>
                </a:solidFill>
                <a:latin typeface="Times New Roman" panose="02020603050405020304" pitchFamily="18" charset="0"/>
              </a:rPr>
              <a:t>Nhìn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ui 2">
            <a:extLst>
              <a:ext uri="{FF2B5EF4-FFF2-40B4-BE49-F238E27FC236}">
                <a16:creationId xmlns:a16="http://schemas.microsoft.com/office/drawing/2014/main" id="{44C68B8B-0498-41E5-980E-694A16EAA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"/>
            <a:ext cx="737719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notify.wav">
            <a:hlinkClick r:id="" action="ppaction://media"/>
            <a:extLst>
              <a:ext uri="{FF2B5EF4-FFF2-40B4-BE49-F238E27FC236}">
                <a16:creationId xmlns:a16="http://schemas.microsoft.com/office/drawing/2014/main" id="{C93C5E0C-4A68-4214-A6F6-E8D2069130B0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6">
            <a:extLst>
              <a:ext uri="{FF2B5EF4-FFF2-40B4-BE49-F238E27FC236}">
                <a16:creationId xmlns:a16="http://schemas.microsoft.com/office/drawing/2014/main" id="{F49A670A-2D87-4C61-84A8-FAA7D97D9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5668962"/>
            <a:ext cx="4343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6000" b="1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Cái</a:t>
            </a:r>
            <a:r>
              <a:rPr lang="en-US" altLang="en-US" sz="6000" b="1" dirty="0">
                <a:solidFill>
                  <a:srgbClr val="E90A05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rgbClr val="E90A05"/>
                </a:solidFill>
                <a:latin typeface="Times New Roman" panose="02020603050405020304" pitchFamily="18" charset="0"/>
              </a:rPr>
              <a:t>mũi</a:t>
            </a:r>
            <a:endParaRPr lang="en-US" altLang="en-US" sz="6000" b="1" dirty="0">
              <a:solidFill>
                <a:srgbClr val="E90A05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53" fill="hold"/>
                                        <p:tgtEl>
                                          <p:spTgt spid="174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0"/>
                </p:tgtEl>
              </p:cMediaNode>
            </p:audio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Documents and Settings\Angelia Perkins\Application Data\Microsoft\Media Catalog\Downloaded Clips\cl38\j0140151.wmf">
            <a:extLst>
              <a:ext uri="{FF2B5EF4-FFF2-40B4-BE49-F238E27FC236}">
                <a16:creationId xmlns:a16="http://schemas.microsoft.com/office/drawing/2014/main" id="{04C6145D-F463-427F-8114-303A7136C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538" y="76200"/>
            <a:ext cx="38100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" descr="C:\Documents and Settings\Angelia Perkins\Application Data\Microsoft\Media Catalog\Downloaded Clips\cl64\j0251613.wmf">
            <a:extLst>
              <a:ext uri="{FF2B5EF4-FFF2-40B4-BE49-F238E27FC236}">
                <a16:creationId xmlns:a16="http://schemas.microsoft.com/office/drawing/2014/main" id="{9D153C5F-E384-4278-8A37-73095F63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930650"/>
            <a:ext cx="33528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C:\Documents and Settings\Angelia Perkins\Application Data\Microsoft\Media Catalog\Downloaded Clips\cl30\j0120203.wmf">
            <a:extLst>
              <a:ext uri="{FF2B5EF4-FFF2-40B4-BE49-F238E27FC236}">
                <a16:creationId xmlns:a16="http://schemas.microsoft.com/office/drawing/2014/main" id="{6DEF0ACE-2F82-4769-9B74-398954605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330286"/>
            <a:ext cx="26638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6">
            <a:extLst>
              <a:ext uri="{FF2B5EF4-FFF2-40B4-BE49-F238E27FC236}">
                <a16:creationId xmlns:a16="http://schemas.microsoft.com/office/drawing/2014/main" id="{8689882D-2E4C-4164-9729-29F7DB604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3298825"/>
            <a:ext cx="1600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800" b="1">
                <a:solidFill>
                  <a:srgbClr val="E90A05"/>
                </a:solidFill>
                <a:latin typeface="Times New Roman" panose="02020603050405020304" pitchFamily="18" charset="0"/>
              </a:rPr>
              <a:t>Ngửi mùi</a:t>
            </a:r>
          </a:p>
        </p:txBody>
      </p:sp>
      <p:pic>
        <p:nvPicPr>
          <p:cNvPr id="8198" name="Picture 1">
            <a:extLst>
              <a:ext uri="{FF2B5EF4-FFF2-40B4-BE49-F238E27FC236}">
                <a16:creationId xmlns:a16="http://schemas.microsoft.com/office/drawing/2014/main" id="{E7D48110-EC4D-4CA7-9BC0-56A4B95495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4" y="304511"/>
            <a:ext cx="30257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1D5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mieng sua 3">
            <a:extLst>
              <a:ext uri="{FF2B5EF4-FFF2-40B4-BE49-F238E27FC236}">
                <a16:creationId xmlns:a16="http://schemas.microsoft.com/office/drawing/2014/main" id="{57233E9D-1B78-4778-8D20-D1C67DA55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"/>
            <a:ext cx="8839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>
            <a:hlinkClick r:id="" action="ppaction://media"/>
            <a:extLst>
              <a:ext uri="{FF2B5EF4-FFF2-40B4-BE49-F238E27FC236}">
                <a16:creationId xmlns:a16="http://schemas.microsoft.com/office/drawing/2014/main" id="{23FE0E66-DFB9-4DD2-9DCC-B9E76025FF64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WordArt 6">
            <a:extLst>
              <a:ext uri="{FF2B5EF4-FFF2-40B4-BE49-F238E27FC236}">
                <a16:creationId xmlns:a16="http://schemas.microsoft.com/office/drawing/2014/main" id="{2FF89D20-AFBF-4679-AA71-925915D4BE2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343400" y="5638800"/>
            <a:ext cx="3657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0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6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endParaRPr lang="en-US" sz="60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1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  <p:bldLst>
      <p:bldP spid="92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ngelia Perkins\Application Data\Microsoft\Media Catalog\Downloaded Clips\cl69\j0264300.wmf">
            <a:extLst>
              <a:ext uri="{FF2B5EF4-FFF2-40B4-BE49-F238E27FC236}">
                <a16:creationId xmlns:a16="http://schemas.microsoft.com/office/drawing/2014/main" id="{3D1514E2-A39A-4773-B1CD-BD19A6FEF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28600"/>
            <a:ext cx="33528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C:\Documents and Settings\Angelia Perkins\Application Data\Microsoft\Media Catalog\Downloaded Clips\cl62\j0246119.wmf">
            <a:extLst>
              <a:ext uri="{FF2B5EF4-FFF2-40B4-BE49-F238E27FC236}">
                <a16:creationId xmlns:a16="http://schemas.microsoft.com/office/drawing/2014/main" id="{E951A77F-3658-4163-8BF5-E1C77C0B8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1"/>
            <a:ext cx="31242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5" descr="C:\Documents and Settings\Angelia Perkins\Application Data\Microsoft\Media Catalog\Downloaded Clips\cl64\j0250781.wmf">
            <a:extLst>
              <a:ext uri="{FF2B5EF4-FFF2-40B4-BE49-F238E27FC236}">
                <a16:creationId xmlns:a16="http://schemas.microsoft.com/office/drawing/2014/main" id="{13837E9E-BD9B-4885-AD66-5AD95335E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271938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6">
            <a:extLst>
              <a:ext uri="{FF2B5EF4-FFF2-40B4-BE49-F238E27FC236}">
                <a16:creationId xmlns:a16="http://schemas.microsoft.com/office/drawing/2014/main" id="{2E69FEB8-39A7-4DB9-BC88-86F36DFA5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2895601"/>
            <a:ext cx="2362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>
                <a:latin typeface="Times New Roman" panose="02020603050405020304" pitchFamily="18" charset="0"/>
              </a:rPr>
              <a:t>   </a:t>
            </a:r>
            <a:r>
              <a:rPr lang="en-US" altLang="en-US" sz="4800">
                <a:solidFill>
                  <a:srgbClr val="0000FF"/>
                </a:solidFill>
                <a:latin typeface="Times New Roman" panose="02020603050405020304" pitchFamily="18" charset="0"/>
              </a:rPr>
              <a:t>Ngọt</a:t>
            </a:r>
          </a:p>
        </p:txBody>
      </p:sp>
      <p:sp>
        <p:nvSpPr>
          <p:cNvPr id="10246" name="Text Box 8">
            <a:extLst>
              <a:ext uri="{FF2B5EF4-FFF2-40B4-BE49-F238E27FC236}">
                <a16:creationId xmlns:a16="http://schemas.microsoft.com/office/drawing/2014/main" id="{8F9448CF-46CC-4887-A7EB-65FECF646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5867401"/>
            <a:ext cx="3276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>
                <a:solidFill>
                  <a:srgbClr val="0000FF"/>
                </a:solidFill>
                <a:latin typeface="Times New Roman" panose="02020603050405020304" pitchFamily="18" charset="0"/>
              </a:rPr>
              <a:t>Chua</a:t>
            </a:r>
          </a:p>
        </p:txBody>
      </p:sp>
      <p:sp>
        <p:nvSpPr>
          <p:cNvPr id="10247" name="Text Box 9">
            <a:extLst>
              <a:ext uri="{FF2B5EF4-FFF2-40B4-BE49-F238E27FC236}">
                <a16:creationId xmlns:a16="http://schemas.microsoft.com/office/drawing/2014/main" id="{2D2A3D53-80CA-45DB-A4FD-D67343E09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3200401"/>
            <a:ext cx="2362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800">
                <a:latin typeface="Times New Roman" panose="02020603050405020304" pitchFamily="18" charset="0"/>
              </a:rPr>
              <a:t> </a:t>
            </a:r>
            <a:r>
              <a:rPr lang="en-US" altLang="en-US" sz="4800">
                <a:solidFill>
                  <a:srgbClr val="0000FF"/>
                </a:solidFill>
                <a:latin typeface="Times New Roman" panose="02020603050405020304" pitchFamily="18" charset="0"/>
              </a:rPr>
              <a:t>Mặn</a:t>
            </a:r>
          </a:p>
        </p:txBody>
      </p:sp>
      <p:pic>
        <p:nvPicPr>
          <p:cNvPr id="10248" name="Picture 10" descr="C:\Documents and Settings\Angelia Perkins\Application Data\Microsoft\Media Catalog\Downloaded Clips\cl69\j0264294.wmf">
            <a:extLst>
              <a:ext uri="{FF2B5EF4-FFF2-40B4-BE49-F238E27FC236}">
                <a16:creationId xmlns:a16="http://schemas.microsoft.com/office/drawing/2014/main" id="{AE7BD6C6-3403-4F95-9795-486094230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191001"/>
            <a:ext cx="1828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12">
            <a:extLst>
              <a:ext uri="{FF2B5EF4-FFF2-40B4-BE49-F238E27FC236}">
                <a16:creationId xmlns:a16="http://schemas.microsoft.com/office/drawing/2014/main" id="{CE87F801-EECB-492A-89E2-A25FEBE54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0" y="5791201"/>
            <a:ext cx="1752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>
                <a:latin typeface="Times New Roman" panose="02020603050405020304" pitchFamily="18" charset="0"/>
              </a:rPr>
              <a:t> </a:t>
            </a:r>
            <a:r>
              <a:rPr lang="en-US" altLang="en-US" sz="4800">
                <a:solidFill>
                  <a:srgbClr val="0000FF"/>
                </a:solidFill>
                <a:latin typeface="Times New Roman" panose="02020603050405020304" pitchFamily="18" charset="0"/>
              </a:rPr>
              <a:t>Đắng</a:t>
            </a:r>
          </a:p>
        </p:txBody>
      </p:sp>
      <p:sp>
        <p:nvSpPr>
          <p:cNvPr id="10250" name="Text Box 12">
            <a:extLst>
              <a:ext uri="{FF2B5EF4-FFF2-40B4-BE49-F238E27FC236}">
                <a16:creationId xmlns:a16="http://schemas.microsoft.com/office/drawing/2014/main" id="{7927D703-3305-409F-845D-E445E2AD6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990601"/>
            <a:ext cx="22860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800" b="1">
                <a:solidFill>
                  <a:srgbClr val="E90A05"/>
                </a:solidFill>
                <a:latin typeface="Times New Roman" panose="02020603050405020304" pitchFamily="18" charset="0"/>
              </a:rPr>
              <a:t>Nếm vị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1D5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FC048B91-15DA-4B7C-BD19-B5505E5D7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>
            <a:hlinkClick r:id="" action="ppaction://media"/>
            <a:extLst>
              <a:ext uri="{FF2B5EF4-FFF2-40B4-BE49-F238E27FC236}">
                <a16:creationId xmlns:a16="http://schemas.microsoft.com/office/drawing/2014/main" id="{B77AD72D-F0B8-402B-AF4A-DBD68A8865F1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248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>
            <a:hlinkClick r:id="" action="ppaction://media"/>
            <a:extLst>
              <a:ext uri="{FF2B5EF4-FFF2-40B4-BE49-F238E27FC236}">
                <a16:creationId xmlns:a16="http://schemas.microsoft.com/office/drawing/2014/main" id="{C4F0A8B5-925F-4C9D-AD08-E05F8A4A6E0C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248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tada.wav">
            <a:hlinkClick r:id="" action="ppaction://media"/>
            <a:extLst>
              <a:ext uri="{FF2B5EF4-FFF2-40B4-BE49-F238E27FC236}">
                <a16:creationId xmlns:a16="http://schemas.microsoft.com/office/drawing/2014/main" id="{A9423799-D0A0-4730-A19F-2274BCCE456E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248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1">
            <a:hlinkClick r:id="" action="ppaction://media"/>
            <a:extLst>
              <a:ext uri="{FF2B5EF4-FFF2-40B4-BE49-F238E27FC236}">
                <a16:creationId xmlns:a16="http://schemas.microsoft.com/office/drawing/2014/main" id="{30B25CB5-D73F-4C07-AEC1-B42DAAEBFE74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6248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WordArt 8">
            <a:extLst>
              <a:ext uri="{FF2B5EF4-FFF2-40B4-BE49-F238E27FC236}">
                <a16:creationId xmlns:a16="http://schemas.microsoft.com/office/drawing/2014/main" id="{BE85FD08-8448-449F-B0F7-1C3DDF0456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005388" y="5410200"/>
            <a:ext cx="2919412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60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6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tai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05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905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8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3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39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312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715" fill="hold"/>
                                        <p:tgtEl>
                                          <p:spTgt spid="15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1"/>
                </p:tgtEl>
              </p:cMediaNode>
            </p:audio>
          </p:childTnLst>
        </p:cTn>
      </p:par>
    </p:tnLst>
    <p:bldLst>
      <p:bldP spid="112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" action="ppaction://media"/>
            <a:extLst>
              <a:ext uri="{FF2B5EF4-FFF2-40B4-BE49-F238E27FC236}">
                <a16:creationId xmlns:a16="http://schemas.microsoft.com/office/drawing/2014/main" id="{72C51BBD-FE06-4082-B3B7-4DCF796DA009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1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C:\Documents and Settings\Angelia Perkins\Application Data\Microsoft\Media Catalog\Downloaded Clips\cl0\AN01995_.wmf">
            <a:extLst>
              <a:ext uri="{FF2B5EF4-FFF2-40B4-BE49-F238E27FC236}">
                <a16:creationId xmlns:a16="http://schemas.microsoft.com/office/drawing/2014/main" id="{F24EAFB2-BE5C-4638-BAA0-F46E3C34A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04801"/>
            <a:ext cx="2895600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C:\Documents and Settings\Angelia Perkins\Application Data\Microsoft\Media Catalog\Downloaded Clips\cl7a\j0305463.wmf">
            <a:extLst>
              <a:ext uri="{FF2B5EF4-FFF2-40B4-BE49-F238E27FC236}">
                <a16:creationId xmlns:a16="http://schemas.microsoft.com/office/drawing/2014/main" id="{1D4A3785-51DB-4BBA-B7FE-2211ACBA2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733800"/>
            <a:ext cx="2438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1" descr="C:\Documents and Settings\Angelia Perkins\Application Data\Microsoft\Media Catalog\Downloaded Clips\cl0\PE00981_.wmf">
            <a:extLst>
              <a:ext uri="{FF2B5EF4-FFF2-40B4-BE49-F238E27FC236}">
                <a16:creationId xmlns:a16="http://schemas.microsoft.com/office/drawing/2014/main" id="{C60CAB5F-C38E-4341-8AA1-2A96FE5C6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3429000"/>
            <a:ext cx="19970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2" descr="C:\Program Files\Common Files\Microsoft Shared\Clipart\cagcat50\tn00686_.wmf">
            <a:extLst>
              <a:ext uri="{FF2B5EF4-FFF2-40B4-BE49-F238E27FC236}">
                <a16:creationId xmlns:a16="http://schemas.microsoft.com/office/drawing/2014/main" id="{4C7BF6EB-37C2-4432-9F2D-EB1772773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2984500" cy="346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14">
            <a:extLst>
              <a:ext uri="{FF2B5EF4-FFF2-40B4-BE49-F238E27FC236}">
                <a16:creationId xmlns:a16="http://schemas.microsoft.com/office/drawing/2014/main" id="{6E44C636-EDCB-4858-A0EC-BE02F38AF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3200401"/>
            <a:ext cx="4038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400" b="1">
                <a:solidFill>
                  <a:srgbClr val="E90A05"/>
                </a:solidFill>
                <a:latin typeface="Times New Roman" panose="02020603050405020304" pitchFamily="18" charset="0"/>
              </a:rPr>
              <a:t>Nghe âm thanh</a:t>
            </a:r>
            <a:r>
              <a:rPr lang="en-US" altLang="en-US" sz="4800" b="1">
                <a:solidFill>
                  <a:srgbClr val="E90A05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20" name="MSj03881690000[1].wav">
            <a:hlinkClick r:id="" action="ppaction://media"/>
            <a:extLst>
              <a:ext uri="{FF2B5EF4-FFF2-40B4-BE49-F238E27FC236}">
                <a16:creationId xmlns:a16="http://schemas.microsoft.com/office/drawing/2014/main" id="{B31308F5-BC69-4F7F-93AD-A483404A4F41}"/>
              </a:ext>
            </a:extLst>
          </p:cNvPr>
          <p:cNvPicPr>
            <a:picLocks noRot="1" noChangeAspect="1"/>
          </p:cNvPicPr>
          <p:nvPr>
            <a:audioFile r:link="rId3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2895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MSj03883670000[1].wav">
            <a:hlinkClick r:id="" action="ppaction://media"/>
            <a:extLst>
              <a:ext uri="{FF2B5EF4-FFF2-40B4-BE49-F238E27FC236}">
                <a16:creationId xmlns:a16="http://schemas.microsoft.com/office/drawing/2014/main" id="{A27C056B-5084-4478-9A6A-221937E31FF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52578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MSj03885630000[1].wav">
            <a:hlinkClick r:id="" action="ppaction://media"/>
            <a:extLst>
              <a:ext uri="{FF2B5EF4-FFF2-40B4-BE49-F238E27FC236}">
                <a16:creationId xmlns:a16="http://schemas.microsoft.com/office/drawing/2014/main" id="{0F4FADDB-D496-4D41-BAC2-CC4798AD6D8D}"/>
              </a:ext>
            </a:extLst>
          </p:cNvPr>
          <p:cNvPicPr>
            <a:picLocks noRot="1" noChangeAspect="1"/>
          </p:cNvPicPr>
          <p:nvPr>
            <a:audioFile r:link="rId6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334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60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42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602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1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120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630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93</Words>
  <Application>Microsoft Office PowerPoint</Application>
  <PresentationFormat>Widescreen</PresentationFormat>
  <Paragraphs>29</Paragraphs>
  <Slides>16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VNI-Times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GD &amp; ĐT DUY XUYÊN TRƯỜNG MGBC DUY SƠN</dc:title>
  <dc:creator>User</dc:creator>
  <cp:lastModifiedBy>Administrator</cp:lastModifiedBy>
  <cp:revision>73</cp:revision>
  <dcterms:created xsi:type="dcterms:W3CDTF">2009-10-13T02:49:18Z</dcterms:created>
  <dcterms:modified xsi:type="dcterms:W3CDTF">2026-02-25T06:01:36Z</dcterms:modified>
</cp:coreProperties>
</file>