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D409B-819F-448F-9195-57C676902D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46FE55-2501-4829-960D-1FFB0764A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45BDC-8A8A-4BA9-8105-44FBEA85E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6DC80-12C2-471D-941F-6E8EBCDF8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33C590-6032-4689-808A-5FA9F1120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371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3B202-E896-4A37-BA3F-E0C3715A0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D846D9-9E44-488D-8FBB-99628237B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5F9C-F9CC-4309-8F6C-68234ECFB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77EFE7-806C-4596-8CDC-56D2AA16D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8EBEF-D783-4FA4-A56C-BB7A4787B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459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DA199D-36DF-4199-A4C0-E1D9D03B53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1104EB-8B6D-40AB-BA47-85A251D2F2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E6FE0-3740-4A44-9487-D23058887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6ECC94-855B-4C4C-AE0A-AC0FE2297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0EE833-6ECD-44A6-ADFB-D2C5DB796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44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216BD-2471-426F-956A-BE4B450E0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AFD9E-C6DC-475C-A33F-25C4369D38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C5970-6915-4DBC-8F87-03C039D56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0CF3B-A684-4666-B7FB-52846FBF1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E209-4946-4EA3-8350-1893FB531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720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704CE-A465-42F7-B383-D95C97541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0CC6F8-54E6-4BE4-AAC2-6D3B0490C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DB0D3-E5A0-48B1-9CAC-52C611267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C39F7-9674-4CF3-9FCC-692D55148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00F66-6AF5-4502-9A90-B412E1F0B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020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28572-6A9F-43BA-9767-9D117B3D6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4FBA9-30DA-47BD-B305-00493DC8A8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C0CEBE-5E1C-4DCC-B732-43D219FD59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3FFDD-6828-43D0-BEA7-D256B07F2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3C4BB-205C-4EF8-BA89-D18D81237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08B6AF-C338-4BC3-801E-CDFC57299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39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BB203-DE84-4B7B-B56F-838F44C7A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9CA35-09B0-4070-9C51-80115D50CD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E04D43-231E-490E-8E66-B457831D4A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1380F1-A5E2-45B1-80BA-252632A9D7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0A648A-A0FC-4395-BF9E-6BEBFA9D9A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24234A-6524-4D3E-8237-54B3E22AA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10BB42-5301-4973-B46D-B72B8221D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358EF2-30D0-49BA-ACDC-0010F5408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06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4147C-8F0A-4310-8867-3094EC61B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B89999-FF2A-4613-B2F2-7073937DB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D010E9-863A-403D-BEB5-53673573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302F5B-D65B-4592-9282-60026304F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057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0E1646-2E92-459B-807D-42C9852B6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208C1-A405-4D3C-94DC-4C71178EA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881ED-C516-4A00-B468-9DF815676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656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369F6-BECA-4807-B692-3B35CF43E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07CEF-C825-4F68-BB31-4451EB7DD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CCBB96-F85C-4660-A159-F16C257B0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C07BDE-8EA8-4477-A4B1-DD9AB1F0A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62FD54-F4FB-4ED6-814E-7C925A01B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22280F-27D8-4F82-8229-8CA35BA4E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223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B8C41-3B18-4FE9-8B09-164AAECC5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B030BC-E82D-400E-87E9-8224CA446E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01395-FA9C-44BF-A7CF-A9D8F8F519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A6F0C1-EE05-4A96-A29C-B99274058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99963B-B1A5-4EB0-B27E-8E1D5E1EB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5D6E76-9995-4513-BE5F-42F96C81B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062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3BDF0D-8A65-44F4-87F5-9CCDC7BA7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381BA-BECF-4632-A784-7F4C6D6D2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ED3E7-2E0A-4214-8A0B-9C9072FBE2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F9A09-025B-4A4A-8531-5209B1E9A1FE}" type="datetimeFigureOut">
              <a:rPr lang="en-US" smtClean="0"/>
              <a:t>1/31/2026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C9ADB-4F07-4E28-A540-A2DB1150C7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7EAD1B-5220-4E07-A894-E24CA54C31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5C60B-3B08-45AD-8FA8-2C229123E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8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17A4D-F07C-4448-A313-3CBABE2687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5C5206-68F5-4E1C-9944-17AB195776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B08256-CD95-4F4D-91A8-E6DD36B27E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153" y="0"/>
            <a:ext cx="98516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11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803EC-24EC-40E3-A872-940B71136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31C72-0C50-43F6-8F07-EC03C8BAC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0258A3-BCF7-42A5-9AC0-95202E248E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244" y="0"/>
            <a:ext cx="9411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125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00A84-AB15-4D51-B95D-3CB85EEC0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9484E-D736-498C-A562-2551FBAB3A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3F16DC-BFBA-4E33-81FF-2B40733AA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245" y="0"/>
            <a:ext cx="94015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283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E5B1E-3B1F-48B0-9120-14082D082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3DA89-083D-4711-AB22-68A475692B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5B5D4B-75D3-4C1F-89FE-91F905601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561" y="0"/>
            <a:ext cx="92928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79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750F5-E3FC-45DA-9AE2-B4BD5FDB3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5A9DA-39F8-4098-B51E-9E06C6C127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2C9166-A0C9-451E-AFF8-48AD09DE2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076" y="0"/>
            <a:ext cx="92058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0914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B4096-2B89-406C-A740-DB0C850B8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C78D8-E290-4DD7-BA59-17289312D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2426D7-30A3-4810-9FCC-45380CC2C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302" y="0"/>
            <a:ext cx="92733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5488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B0918-7941-4F01-BDBC-A44E14960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19D76-FF6B-4DAF-8AB4-B2FBBEAAD8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E82E38-9356-4908-9BB6-F9BD0E3B75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561" y="0"/>
            <a:ext cx="92928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762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5FF83-3626-4898-B989-C6EB739A4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355317-D906-424B-B2C3-3316BA9611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2B692E-59A6-41D3-BE28-CD85A49AF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244" y="0"/>
            <a:ext cx="9411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31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F4499-2B20-4783-979F-48B1FB546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F3A46-D445-412C-A1F5-1CAD6BA037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01271A-BC24-4A6E-A970-D7B77849E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028" y="0"/>
            <a:ext cx="9341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3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C7B37-7EA1-4E42-A148-9C85CAB0A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DD4B2-2929-4262-BB3B-1CEAF2A28E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03F4A8-2FC9-49DE-AD58-0699AD15A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400" y="0"/>
            <a:ext cx="9177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51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5E3C6-F0E7-41FC-B005-84B6FFBD9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18E98-D80B-4F3A-A909-98C8286E3C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1B9646-F22C-4CAA-B45F-CB6273534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080" y="0"/>
            <a:ext cx="9461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79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E2CE5-7924-4F37-89A3-2E6ECC295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9ABF4-16AE-4E44-ADB6-64AC69741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828BCD-0AAA-475D-B63F-33C802E98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281" y="0"/>
            <a:ext cx="92154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2318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19448-F379-4B53-A36E-69EC66323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53E22-F8EF-42D8-8121-14433217C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ECC496-D656-4E4E-9498-24AE6D165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860" y="0"/>
            <a:ext cx="91962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346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518C0-9AAE-4F18-868B-ABF8FE45F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02546-1B8C-40E0-9E13-6684608AEA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C67A84-7564-471C-8ADC-40FB4D739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076" y="0"/>
            <a:ext cx="92058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597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F803B-7D24-439B-A6CC-EBAC7CFB8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8AE793-B398-4F7C-A017-A29384CBFC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2D0C66-CA94-40D6-B814-1B37F13F8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635" y="0"/>
            <a:ext cx="91867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2855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0D0D0-DB97-4EDA-8AA7-A86EC7C59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1D2B25-76C5-4945-BE64-737B0BBAD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CF99F4-2FF7-48E9-9D96-A31ECE1E3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245" y="0"/>
            <a:ext cx="94015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205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67F6A-7C5A-4F23-90A1-5CCAE3AE4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502703-457A-4A05-B0F0-D6E0B242F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1A4F71-0994-4086-860B-2448DAE74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662" y="0"/>
            <a:ext cx="92346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503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14AAD-9A1C-4CF9-AD7E-3FB58C739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D4B47-E3FA-4233-9400-C921BFEE82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EE3B2F-3D91-4D1B-9E1A-8DC34F3041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302" y="0"/>
            <a:ext cx="92733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858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782AE-CC39-4F34-8E41-38DA5DEEE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D69577-14E9-442D-8BC3-DE022CE49E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6CAED2-9D42-44E3-9407-D02B81D15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281" y="0"/>
            <a:ext cx="92154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63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2F646-5544-4E85-85D2-F71B28831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2D9D2-4B75-4E76-A024-640B0B9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108A81-1B73-486E-88D3-1BFA01A02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184" y="0"/>
            <a:ext cx="93716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22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38B25-E952-4D25-BC5C-163DBC755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D20F44-61F3-4B52-AE2B-93007440C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37B4F0-C4F3-4DB8-BCAD-522D7AB77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281" y="0"/>
            <a:ext cx="92154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68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B9F58-4F32-4B71-B4F7-51DF1145A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38129-795F-4239-BA2B-95989231A5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2E6F73-944E-41CA-9C42-073112A2A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215" y="0"/>
            <a:ext cx="93815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380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3A6CC-25D5-476B-AC8B-93090AAF5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5E394-A525-46F3-8B5F-B8541128A6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14099F-397B-40AC-9C31-F2E723D0A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245" y="0"/>
            <a:ext cx="94015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93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1E972-E6A7-476E-AAEE-A9CA106E7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7BCC0-82FE-4BBE-A0EF-F4DA29BEAB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AC6274-DBA1-46CD-BE43-F69D939EA9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184" y="0"/>
            <a:ext cx="93716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829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244A1-1C97-4455-83A4-828FD1F19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4F00BC-3311-40BB-8B9B-9A82696C3B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83055F-C0E4-4997-A7EF-EFF9212B5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157" y="0"/>
            <a:ext cx="92636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10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Widescreen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2</cp:revision>
  <dcterms:created xsi:type="dcterms:W3CDTF">2026-01-31T14:30:44Z</dcterms:created>
  <dcterms:modified xsi:type="dcterms:W3CDTF">2026-01-31T15:38:26Z</dcterms:modified>
</cp:coreProperties>
</file>