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3743F6-BE0E-4243-B37F-7C86DEFD10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159CC20-34FE-4C0F-8022-694DD3E11B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FA3B49-F903-4569-B441-C3A84747B7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49898-2F80-42F0-987A-312FFF2FA46C}" type="datetimeFigureOut">
              <a:rPr lang="en-US" smtClean="0"/>
              <a:t>1/31/2026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52C8C0-F28D-4ACC-8370-0C3E91FBC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E9E0FD-B98C-472F-98B6-D9A9536CED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038FA-EDCE-4807-85C1-44C78D34A5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278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8C41A4-AFF9-4E41-A3AA-091AC2284F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38124E-CD50-48DB-8841-A47BEF796A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B6E2E2-384F-46EC-80A4-4155D0C141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49898-2F80-42F0-987A-312FFF2FA46C}" type="datetimeFigureOut">
              <a:rPr lang="en-US" smtClean="0"/>
              <a:t>1/31/2026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A9A6C-6E64-48A5-9F12-59FC6F5422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74A250-D54C-478A-9AD0-CBCC0A8253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038FA-EDCE-4807-85C1-44C78D34A5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6722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C6471F0-9324-485B-BA1A-B830A84EE1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70A5A39-6334-4369-8FED-CF3CCD1EF9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BB708E-C2B5-4E0D-A4E7-53A19A360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49898-2F80-42F0-987A-312FFF2FA46C}" type="datetimeFigureOut">
              <a:rPr lang="en-US" smtClean="0"/>
              <a:t>1/31/2026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07E681-FDDC-4D47-992E-FBF7D87DC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05F581-6B8A-4B3D-8BC9-22076E408B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038FA-EDCE-4807-85C1-44C78D34A5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1656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EF240-5EAC-4613-A420-0FE7C9E503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635155-6237-4AF0-9C78-0527F95193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F514F9-8C62-450A-9FA7-FE82F718B9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49898-2F80-42F0-987A-312FFF2FA46C}" type="datetimeFigureOut">
              <a:rPr lang="en-US" smtClean="0"/>
              <a:t>1/31/2026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C6A1E2-0276-42C3-A88A-DDF829C624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8E13CA-528D-4DEC-9ED7-04C318880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038FA-EDCE-4807-85C1-44C78D34A5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848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74B45-C8EC-436B-8B71-F72604600F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A4AFE8-3D30-4562-9A63-19AC72C74F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193087-C9FE-4271-AE14-335CE71FF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49898-2F80-42F0-987A-312FFF2FA46C}" type="datetimeFigureOut">
              <a:rPr lang="en-US" smtClean="0"/>
              <a:t>1/31/2026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075462-2E19-403D-B65C-5A2E427EE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16E9F8-9186-4E53-9A10-BA03E85003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038FA-EDCE-4807-85C1-44C78D34A5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6663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849663-1DFB-415D-95FD-5F0D830A81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91F116-7312-43FF-8D4F-CEA3F1511B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3ECE67-A33F-4B98-A0FE-2D4ABCD743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2845E5-AA88-44F2-A95E-BF69E6053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49898-2F80-42F0-987A-312FFF2FA46C}" type="datetimeFigureOut">
              <a:rPr lang="en-US" smtClean="0"/>
              <a:t>1/31/2026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FA5AD5-27FE-489D-8AFB-DB695E83F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4FEB85-714A-4726-88E8-89E7F23DAF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038FA-EDCE-4807-85C1-44C78D34A5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3809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C98C60-29D9-418A-A926-BF8FD6B787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B2FFB2-DD2B-4D6C-A449-769BD23649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E49FB6-2958-441F-8AD6-589791AA3C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04C80CD-513E-4810-9CBA-0A770831B62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0E42E27-9809-47D7-ACBB-E97F884E2EE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BE5342-A206-4CC8-B011-80702CE5F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49898-2F80-42F0-987A-312FFF2FA46C}" type="datetimeFigureOut">
              <a:rPr lang="en-US" smtClean="0"/>
              <a:t>1/31/2026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CB08422-D223-41F4-B058-5C5980638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0D06EA6-2433-4DB5-A216-C44863249D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038FA-EDCE-4807-85C1-44C78D34A5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5101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879B31-43C5-48AF-B943-A756A67B7C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CBF15D6-58C9-4293-AEA9-2FE941156A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49898-2F80-42F0-987A-312FFF2FA46C}" type="datetimeFigureOut">
              <a:rPr lang="en-US" smtClean="0"/>
              <a:t>1/31/2026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2C0C91-8714-4C95-97B1-2A4376B532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B9E133-AA41-4655-8C80-2DD27B8D5D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038FA-EDCE-4807-85C1-44C78D34A5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2658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130514D-74D8-4F24-8B97-4AAE050EDD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49898-2F80-42F0-987A-312FFF2FA46C}" type="datetimeFigureOut">
              <a:rPr lang="en-US" smtClean="0"/>
              <a:t>1/31/2026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275333-3BE8-4D05-B419-ACC13792E3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FB78F3-9E30-4546-A644-7FD6630655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038FA-EDCE-4807-85C1-44C78D34A5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0280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D54B3-E186-4EFF-99BF-0F1254DEE3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797676-5CBC-4A90-BDF1-5252E2761A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247ED09-EA19-4634-828E-05E61FFAFC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7E4C5E-69B4-4FDE-B018-1B57B37CF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49898-2F80-42F0-987A-312FFF2FA46C}" type="datetimeFigureOut">
              <a:rPr lang="en-US" smtClean="0"/>
              <a:t>1/31/2026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56C2F4-3342-4C12-A375-BE3A999469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CA594D-49CE-4B72-A39A-B9E8DD17E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038FA-EDCE-4807-85C1-44C78D34A5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9106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538A1F-D01A-4C8A-9798-A511FDA09D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9120EF-AAC8-44A7-B915-389BFAE6C80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4368E6-7C7F-4928-9E90-C3F23CB931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8354BE-D2F9-4958-996F-F7F56D8E2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49898-2F80-42F0-987A-312FFF2FA46C}" type="datetimeFigureOut">
              <a:rPr lang="en-US" smtClean="0"/>
              <a:t>1/31/2026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07A5EF-2000-4AAD-823E-B1AB36BA15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397E6A-7800-4724-9E79-A61F14DB0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038FA-EDCE-4807-85C1-44C78D34A5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043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D8410FA-A081-4A39-95ED-BB42C708E5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E0D323-E43C-461C-9BF6-A7F773F332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77C544-1334-4AD1-91C9-E6176CF167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449898-2F80-42F0-987A-312FFF2FA46C}" type="datetimeFigureOut">
              <a:rPr lang="en-US" smtClean="0"/>
              <a:t>1/31/2026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C50527-59BD-4475-A806-8C148BA215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E65D8E-9B6D-4677-82B1-1AE4873163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F038FA-EDCE-4807-85C1-44C78D34A5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138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6EF11E-9154-40E4-941C-7D9729EF6BF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A9209D-5B4B-40CA-B0A7-6E3471BA02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881A82-704B-495C-B823-0D05D4E1F0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065" y="0"/>
            <a:ext cx="113858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3652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5E2D4A-6A97-4FE2-A29E-248F3052F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06D2A4-82E1-4A6B-A54F-8F0D216A35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C3218D-A3C5-445A-82F1-30E9CC1427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758"/>
            <a:ext cx="12192000" cy="6776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2710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3C172-D57A-4631-AD89-04D45C6F26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44C34C-8DF9-4E22-BE9F-F2AD59A2EE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16AEFA2-E07A-4497-B077-CB36DC1F80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9111"/>
            <a:ext cx="12192000" cy="671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8144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B7C29E-A118-4C65-8ADF-617450BF01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76D566-8575-4135-8FE8-EEDD5A8865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E511AF5-7856-4E21-839C-AB09EBBF97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307"/>
            <a:ext cx="12192000" cy="6795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1044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8A898D-945E-4E50-9E55-9C6967423B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6A5194-1837-4794-BCF8-C20E86D02B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4163D91-CB15-42C0-AFAC-584FC6361C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483"/>
            <a:ext cx="12192000" cy="6767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5374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BF865-16BF-4707-8375-81FB67EC56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D8DAEE-5E0F-43FB-AD5D-3E53AA3BA1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EC98DA4-0103-46CE-B93A-08403FBD79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2" y="0"/>
            <a:ext cx="121762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9154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2B7CFF-3891-4A8F-8F02-1F70A6544D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E7A0A8-8039-4457-85AC-C0124217B5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7D350A-3523-45F3-A27C-488E8427AE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404"/>
            <a:ext cx="12192000" cy="6833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1211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6E2B05-C61B-4378-AA54-47CA80E53C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DBF771-B49D-4DA1-A6E7-9FB8F84FDA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DED6C6A-1089-4AC5-9E85-11B91D30BE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307"/>
            <a:ext cx="12192000" cy="6795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8691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90A2AB-243E-4C12-B154-A1E655CF7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9EAEC1-168E-4038-8071-AEB13C7FBA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CFE8C0E-7E8B-43AB-B756-C9CD3DF716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53"/>
            <a:ext cx="12192000" cy="6852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657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93807E-3787-4DA4-9DEA-95E881C8E0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8AE6F1-EC48-40C4-AB73-A8E680636C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7BE4BC-B11B-4C91-8544-8B560FA3D7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1642"/>
            <a:ext cx="12192000" cy="6634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2719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9761E5-321B-4897-899B-9DE5FFCC6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A6DE6F-851D-4CFD-8E6E-B769583724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59E57A1-17ED-4AA3-8E89-A7AB4F3998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4935"/>
            <a:ext cx="12192000" cy="6748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9443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BC92B9-B799-4CF2-A6F1-8FED404AF1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B5DBB3-2DED-4895-B2D7-DB70F362FF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42300A6-1F38-4D18-85E8-C4580CC918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5818"/>
            <a:ext cx="12192000" cy="6606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7572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C56692-5723-43C6-B7C5-60C6C08CE1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C7E55F-4DB6-4442-9A55-947EC4608B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E66A21-9F11-45F6-8727-D0726E7F52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130"/>
            <a:ext cx="12192000" cy="6823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1540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0EC5D3-AAC1-44AF-9F33-5BE1104CD0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DD8EA6-3DC0-4D35-A9BD-B8E13C7163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FDE170E-9A01-480A-84BE-7481924D15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32" y="0"/>
            <a:ext cx="120201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9621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F75A93-4BB9-4ACC-86A7-DC29B636CA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608517-89E9-408F-ABA7-74038BB143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549DAC7-0525-4B65-BBCC-2B4577223F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758"/>
            <a:ext cx="12192000" cy="6776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6168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59042D-AF01-4B7A-9966-235CACDAA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81645E-670B-4AA2-BA2B-491FF12B08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D538855-6CB5-49F4-85B9-5BBA7CD55D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758"/>
            <a:ext cx="12192000" cy="6776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710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E32043-60B2-4B00-B439-6B6F78A921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979A58-FA7C-4B5F-A603-A97642BC60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66F015A-C728-4E75-8342-222FB4A8C7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4935"/>
            <a:ext cx="12192000" cy="6748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8212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B5AB74-51E6-4803-9881-D28196C1C2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44EB10-22CA-41BF-870F-D03ECD8946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9C8FEEC-9B29-4527-9A89-BEDE9E3961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2739"/>
            <a:ext cx="12192000" cy="6672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6376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5D1F40-D39E-4160-903B-FE7563305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0E75CF-67B6-494B-9458-B0818F0ED1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83D0F0E-9FC4-4B31-9559-E5CE52C80D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9111"/>
            <a:ext cx="12192000" cy="671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1720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10D324-E818-4974-A0A1-0844DB5E24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5BEF97-9F7B-47D5-8F66-493B9A53C0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98CA227-5A1A-403F-94E8-D254CB6292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581"/>
            <a:ext cx="12192000" cy="6804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26647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AA62-81C7-4099-9082-CB4589E088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756C80-A158-41E1-A0C5-2B8EDCF147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591A536-4B8D-4CC5-9121-E6190D64AD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87" y="0"/>
            <a:ext cx="121522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8613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FDA73F-7E19-4BCB-9252-0457985153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945651-FF36-497C-912C-83C0757750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2D6DDD2-C575-4743-A3D6-70570F6222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032" y="0"/>
            <a:ext cx="97539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015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FD2F40-5852-4247-A50E-F97891F9B0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96CF3F-CDA7-41E2-96F2-EA7409FA6A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8D8FA0E-0167-4417-9067-9C012DC0E8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581"/>
            <a:ext cx="12192000" cy="6804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7866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D89C97-0BD2-4F92-AD43-ECB301E3BE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D16E3-248C-4A12-B45D-050F1FE04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335A843-7CEA-4CB8-B676-B7F1A3F53A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758"/>
            <a:ext cx="12192000" cy="6776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9890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83362C-346E-42C3-BC08-914D5E0555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C35AA3-13C3-473E-AD21-2EAB8A3877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0453BB-BC15-4DDE-8388-14628320DF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483"/>
            <a:ext cx="12192000" cy="6767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3392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4A2F4E-8D43-401C-BA66-6EDC3F8918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135A33-4DD1-4EC5-A365-5F220017CF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24B8ABB-5CF3-42AB-B0B1-0D193E6888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758"/>
            <a:ext cx="12192000" cy="6776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8772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CA2FD4-24A0-42AB-93CD-558C507CBD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3545C8-21C8-4287-8D5B-9F36AF412C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FA5DE2C-CF7A-4EFC-BDC7-6BD30046A3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758"/>
            <a:ext cx="12192000" cy="6776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4294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60D41B-FA78-4C49-9192-90782CCA97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B4E40E-7099-4C57-997D-FD331861C8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350BC11-8AAE-418D-9636-FB635FFEA7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130"/>
            <a:ext cx="12192000" cy="6823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448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Hoang Minh Duc</dc:creator>
  <cp:lastModifiedBy>Hoang Minh Duc</cp:lastModifiedBy>
  <cp:revision>1</cp:revision>
  <dcterms:created xsi:type="dcterms:W3CDTF">2026-01-31T16:24:59Z</dcterms:created>
  <dcterms:modified xsi:type="dcterms:W3CDTF">2026-01-31T16:25:02Z</dcterms:modified>
</cp:coreProperties>
</file>