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62" r:id="rId3"/>
    <p:sldId id="265" r:id="rId4"/>
    <p:sldId id="267" r:id="rId5"/>
    <p:sldId id="268" r:id="rId6"/>
    <p:sldId id="270" r:id="rId7"/>
    <p:sldId id="271" r:id="rId8"/>
    <p:sldId id="272" r:id="rId9"/>
    <p:sldId id="273" r:id="rId10"/>
    <p:sldId id="282" r:id="rId11"/>
    <p:sldId id="285" r:id="rId12"/>
    <p:sldId id="286" r:id="rId13"/>
    <p:sldId id="290" r:id="rId14"/>
    <p:sldId id="288" r:id="rId15"/>
    <p:sldId id="292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4660"/>
  </p:normalViewPr>
  <p:slideViewPr>
    <p:cSldViewPr>
      <p:cViewPr>
        <p:scale>
          <a:sx n="76" d="100"/>
          <a:sy n="76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5115883"/>
            <a:ext cx="1703388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03811" y="4195895"/>
            <a:ext cx="141949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2F7058-DD65-7BD2-65C2-19B826A3854A}"/>
              </a:ext>
            </a:extLst>
          </p:cNvPr>
          <p:cNvSpPr txBox="1"/>
          <p:nvPr/>
        </p:nvSpPr>
        <p:spPr>
          <a:xfrm>
            <a:off x="1295400" y="990600"/>
            <a:ext cx="7391399" cy="3145092"/>
          </a:xfrm>
          <a:prstGeom prst="rect">
            <a:avLst/>
          </a:prstGeom>
          <a:noFill/>
          <a:effectLst>
            <a:outerShdw blurRad="444500" dist="368300" dir="5880000" sx="110000" sy="11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LVPT: Ngôn ngữ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HĐ: </a:t>
            </a:r>
            <a:r>
              <a:rPr lang="nl-NL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4 – 5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Hoàng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G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iang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36110"/>
      </p:ext>
    </p:extLst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672757" y="1410129"/>
            <a:ext cx="5009468" cy="350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thúc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 DAO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59928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7368C0-9C9A-9B9A-CCE8-E6B0380894DF}"/>
              </a:ext>
            </a:extLst>
          </p:cNvPr>
          <p:cNvSpPr txBox="1"/>
          <p:nvPr/>
        </p:nvSpPr>
        <p:spPr>
          <a:xfrm>
            <a:off x="2286000" y="2831404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đẹp, bàn tay xinh,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tốt, ai cũng nhìn.</a:t>
            </a:r>
            <a:b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sạch, thơm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bẹp bẹp – vui cả nhà!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2463"/>
      </p:ext>
    </p:extLst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6113" y="226695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lại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994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61350" y="1796144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1">
            <a:extLst>
              <a:ext uri="{FF2B5EF4-FFF2-40B4-BE49-F238E27FC236}">
                <a16:creationId xmlns:a16="http://schemas.microsoft.com/office/drawing/2014/main" xmlns="" id="{770D0AF6-D827-A059-01FA-4C4B81EBE4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0" y="3645422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415170" y="1458783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968375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7DFE68BB-BA7F-3305-E5CE-8EB2F071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50111C-1B02-4BC1-96CA-D4A850ABD84D}"/>
              </a:ext>
            </a:extLst>
          </p:cNvPr>
          <p:cNvSpPr txBox="1"/>
          <p:nvPr/>
        </p:nvSpPr>
        <p:spPr>
          <a:xfrm>
            <a:off x="1009418" y="2434038"/>
            <a:ext cx="638198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Bài thơ nói về gì các con?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99A496-1556-AA3C-3016-0C1A42CFDE7E}"/>
              </a:ext>
            </a:extLst>
          </p:cNvPr>
          <p:cNvSpPr txBox="1"/>
          <p:nvPr/>
        </p:nvSpPr>
        <p:spPr>
          <a:xfrm>
            <a:off x="1066800" y="3200243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TCTV: "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thều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109</Words>
  <Application>Microsoft Office PowerPoint</Application>
  <PresentationFormat>On-screen Show (4:3)</PresentationFormat>
  <Paragraphs>23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Techsi.vn</cp:lastModifiedBy>
  <cp:revision>23</cp:revision>
  <dcterms:created xsi:type="dcterms:W3CDTF">2016-10-12T21:18:20Z</dcterms:created>
  <dcterms:modified xsi:type="dcterms:W3CDTF">2026-02-12T09:04:53Z</dcterms:modified>
</cp:coreProperties>
</file>