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71" r:id="rId2"/>
    <p:sldId id="272" r:id="rId3"/>
    <p:sldId id="273" r:id="rId4"/>
    <p:sldId id="270" r:id="rId5"/>
    <p:sldId id="257" r:id="rId6"/>
    <p:sldId id="258" r:id="rId7"/>
    <p:sldId id="259" r:id="rId8"/>
    <p:sldId id="274" r:id="rId9"/>
    <p:sldId id="264" r:id="rId10"/>
    <p:sldId id="265" r:id="rId11"/>
    <p:sldId id="280" r:id="rId12"/>
    <p:sldId id="267" r:id="rId13"/>
    <p:sldId id="268" r:id="rId14"/>
    <p:sldId id="289" r:id="rId15"/>
    <p:sldId id="293" r:id="rId16"/>
    <p:sldId id="281" r:id="rId17"/>
    <p:sldId id="283" r:id="rId18"/>
    <p:sldId id="284" r:id="rId19"/>
    <p:sldId id="275" r:id="rId20"/>
    <p:sldId id="278" r:id="rId21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2" autoAdjust="0"/>
    <p:restoredTop sz="94614" autoAdjust="0"/>
  </p:normalViewPr>
  <p:slideViewPr>
    <p:cSldViewPr>
      <p:cViewPr>
        <p:scale>
          <a:sx n="77" d="100"/>
          <a:sy n="77" d="100"/>
        </p:scale>
        <p:origin x="-1170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1-08T06:20:38.288" idx="1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61829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  <a:t>12/02/2026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uy Loc\Desktop\images (1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28596" y="646654"/>
            <a:ext cx="8358246" cy="5925618"/>
          </a:xfrm>
          <a:prstGeom prst="rect">
            <a:avLst/>
          </a:prstGeom>
          <a:noFill/>
        </p:spPr>
      </p:pic>
      <p:sp>
        <p:nvSpPr>
          <p:cNvPr id="11" name="WordArt 5"/>
          <p:cNvSpPr>
            <a:spLocks noChangeArrowheads="1" noChangeShapeType="1" noTextEdit="1"/>
          </p:cNvSpPr>
          <p:nvPr/>
        </p:nvSpPr>
        <p:spPr bwMode="auto">
          <a:xfrm>
            <a:off x="550842" y="260649"/>
            <a:ext cx="8125614" cy="1440160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00CCFF"/>
                  </a:solidFill>
                  <a:rou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/>
              </a:rPr>
              <a:t>Giáo Án</a:t>
            </a: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401181" y="2781509"/>
            <a:ext cx="8424936" cy="181588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LĨNH 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VỰC PHÁT TRIỂN NHẬN THỨC</a:t>
            </a:r>
          </a:p>
          <a:p>
            <a:pPr algn="ctr"/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Đề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tài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Chắp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ghép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tạo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mới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Đối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tượng</a:t>
            </a:r>
            <a:r>
              <a:rPr lang="en-US" sz="28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: </a:t>
            </a:r>
            <a:r>
              <a:rPr lang="en-US" sz="2800" b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4 - 5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tuổi</a:t>
            </a:r>
            <a:endParaRPr lang="en-US" sz="28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GV: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Lưu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Thị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Hoa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Chinh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71604" y="2786058"/>
            <a:ext cx="2671770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>
              <a:solidFill>
                <a:srgbClr val="00B0F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214810" y="2786058"/>
            <a:ext cx="2857520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786182" y="3071810"/>
            <a:ext cx="2214578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786182" y="1000108"/>
            <a:ext cx="2214578" cy="2214578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 </a:t>
            </a:r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1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endParaRPr lang="vi-VN" sz="2400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857356" y="1857364"/>
            <a:ext cx="1714512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643570" y="1785926"/>
            <a:ext cx="1814506" cy="4500594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43108" y="2000240"/>
            <a:ext cx="192882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071934" y="2000240"/>
            <a:ext cx="2000264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3295963" y="1411626"/>
            <a:ext cx="3055633" cy="2951715"/>
          </a:xfrm>
          <a:prstGeom prst="rtTriangl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13380488" flipV="1">
            <a:off x="3296920" y="1603375"/>
            <a:ext cx="3096260" cy="2848610"/>
          </a:xfrm>
          <a:prstGeom prst="rtTriangl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4" grpId="0" bldLvl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Chắp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ghép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hai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hình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tam giác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thành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1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hình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vuông</a:t>
            </a:r>
            <a:endParaRPr lang="en-US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3209603" y="2420006"/>
            <a:ext cx="3055633" cy="2951715"/>
          </a:xfrm>
          <a:prstGeom prst="rtTriangl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13380487" flipV="1">
            <a:off x="3195955" y="2441575"/>
            <a:ext cx="3097530" cy="2887345"/>
          </a:xfrm>
          <a:prstGeom prst="rtTriangl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4" grpId="0" bldLvl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864163" y="812821"/>
            <a:ext cx="3055633" cy="2951715"/>
          </a:xfrm>
          <a:prstGeom prst="rtTriangl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267744" y="2289316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483768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51918" y="3861048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2" name="Text Box 1"/>
          <p:cNvSpPr txBox="1"/>
          <p:nvPr/>
        </p:nvSpPr>
        <p:spPr>
          <a:xfrm>
            <a:off x="1619250" y="6021705"/>
            <a:ext cx="60464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CHẮP GHÉP NGÔI NHÀ TỪ CÁC HÌNH HỌC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2316377" y="665640"/>
            <a:ext cx="2779157" cy="2993672"/>
          </a:xfrm>
          <a:prstGeom prst="rtTriangl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142976" y="4071942"/>
            <a:ext cx="5357850" cy="178595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3376431">
            <a:off x="2399833" y="2344418"/>
            <a:ext cx="1845394" cy="1260651"/>
          </a:xfrm>
          <a:prstGeom prst="rtTriangl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2" name="Text Box 1"/>
          <p:cNvSpPr txBox="1"/>
          <p:nvPr/>
        </p:nvSpPr>
        <p:spPr>
          <a:xfrm>
            <a:off x="1601470" y="6049010"/>
            <a:ext cx="49149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CHẮP GHÉP CÁI THUYỀN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214414" y="3714752"/>
            <a:ext cx="5357850" cy="1285884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214414" y="2071678"/>
            <a:ext cx="1500198" cy="2938482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6" name="Oval 2"/>
          <p:cNvSpPr>
            <a:spLocks noChangeArrowheads="1"/>
          </p:cNvSpPr>
          <p:nvPr/>
        </p:nvSpPr>
        <p:spPr bwMode="auto">
          <a:xfrm>
            <a:off x="2195736" y="4929198"/>
            <a:ext cx="116181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 dirty="0"/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4786314" y="4929198"/>
            <a:ext cx="115383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500166" y="2428868"/>
            <a:ext cx="795342" cy="1947874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2" name="Text Box 1"/>
          <p:cNvSpPr txBox="1"/>
          <p:nvPr/>
        </p:nvSpPr>
        <p:spPr>
          <a:xfrm>
            <a:off x="1651635" y="299085"/>
            <a:ext cx="54406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CHẮP GHÉP XE Ô TÔ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Huy Loc\Desktop\604879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85728"/>
            <a:ext cx="8509000" cy="6143668"/>
          </a:xfrm>
          <a:prstGeom prst="rect">
            <a:avLst/>
          </a:prstGeom>
          <a:noFill/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Phần 3: Bé trổ tài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uy Loc\Desktop\images (1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1663" y="0"/>
            <a:ext cx="8752337" cy="628654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  <a:headEnd/>
            <a:tailEnd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1285852" y="2928934"/>
            <a:ext cx="6929486" cy="2440001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00CCFF"/>
                  </a:solidFill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Bé Vui Học Toán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571999" y="857232"/>
            <a:ext cx="3571901" cy="120032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Hội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 spd="slow"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uy Loc\Desktop\l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71480"/>
            <a:ext cx="8534400" cy="5257820"/>
          </a:xfrm>
          <a:prstGeom prst="rect">
            <a:avLst/>
          </a:prstGeom>
          <a:noFill/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071670" y="785795"/>
            <a:ext cx="5429288" cy="138499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1: Ai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071670" y="3357562"/>
            <a:ext cx="6286544" cy="138499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785786" y="857232"/>
            <a:ext cx="8102630" cy="431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000" i="1" kern="10" dirty="0">
              <a:ln w="50800">
                <a:solidFill>
                  <a:srgbClr val="008000"/>
                </a:solidFill>
                <a:round/>
              </a:ln>
              <a:solidFill>
                <a:srgbClr val="FF0000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4099" name="Picture 3" descr="C:\Users\Huy Loc\Desktop\1412hinh-nen-de-thuong-co-be-ngu-nuo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57214"/>
            <a:ext cx="9144000" cy="6500834"/>
          </a:xfrm>
          <a:prstGeom prst="rect">
            <a:avLst/>
          </a:prstGeom>
          <a:noFill/>
        </p:spPr>
      </p:pic>
      <p:sp>
        <p:nvSpPr>
          <p:cNvPr id="10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1000100" y="2928934"/>
            <a:ext cx="7429552" cy="17859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800" b="1" kern="10" dirty="0">
              <a:ln w="50800">
                <a:solidFill>
                  <a:srgbClr val="008000"/>
                </a:solidFill>
                <a:round/>
              </a:ln>
              <a:solidFill>
                <a:srgbClr val="FFFF00"/>
              </a:solidFill>
              <a:latin typeface="Times New Roman" panose="02020603050405020304"/>
              <a:cs typeface="Times New Roman" panose="02020603050405020304"/>
            </a:endParaRPr>
          </a:p>
          <a:p>
            <a:pPr algn="ctr"/>
            <a:endParaRPr lang="vi-VN" sz="2800" b="1" kern="10" dirty="0">
              <a:ln w="50800">
                <a:solidFill>
                  <a:srgbClr val="008000"/>
                </a:solidFill>
                <a:round/>
              </a:ln>
              <a:solidFill>
                <a:srgbClr val="FFFF00"/>
              </a:solidFill>
              <a:latin typeface="Times New Roman" panose="02020603050405020304"/>
              <a:cs typeface="Times New Roman" panose="02020603050405020304"/>
            </a:endParaRPr>
          </a:p>
          <a:p>
            <a:pPr algn="ctr"/>
            <a:r>
              <a:rPr lang="vi-VN" sz="2800" b="1" kern="10" dirty="0">
                <a:ln w="50800">
                  <a:solidFill>
                    <a:srgbClr val="008000"/>
                  </a:solidFill>
                  <a:round/>
                </a:ln>
                <a:solidFill>
                  <a:srgbClr val="FFFF00"/>
                </a:solidFill>
                <a:latin typeface="Times New Roman" panose="02020603050405020304"/>
                <a:cs typeface="Times New Roman" panose="02020603050405020304"/>
              </a:rPr>
              <a:t>Phần 1: Giải đố đoán hình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-0.33333 L -4.16667E-6 -3.7037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 rot="10800000" flipV="1">
            <a:off x="4643438" y="1357298"/>
            <a:ext cx="3929090" cy="2786082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Một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góc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góc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nhọn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cạnh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biết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̀</a:t>
            </a:r>
            <a:r>
              <a:rPr lang="en-US" sz="2400" dirty="0"/>
              <a:t>?</a:t>
            </a:r>
            <a:endParaRPr lang="vi-VN" sz="2400" dirty="0"/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214546" y="1428736"/>
            <a:ext cx="4643470" cy="4214842"/>
          </a:xfrm>
          <a:prstGeom prst="rtTriangle">
            <a:avLst/>
          </a:prstGeom>
          <a:solidFill>
            <a:srgbClr val="FFFF00"/>
          </a:solidFill>
          <a:ln w="0">
            <a:noFill/>
            <a:miter lim="800000"/>
          </a:ln>
          <a:effectLst>
            <a:outerShdw dist="28398" dir="3806097" algn="ctr" rotWithShape="0">
              <a:srgbClr val="243F60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5" name="Hình Chữ nhật 4"/>
          <p:cNvSpPr/>
          <p:nvPr/>
        </p:nvSpPr>
        <p:spPr>
          <a:xfrm>
            <a:off x="2928926" y="714357"/>
            <a:ext cx="47326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Hoạt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động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Giải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đoán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endParaRPr lang="vi-VN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57610" cy="5726130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bốn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góc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Cạnh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bằng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nào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giỏi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Đọc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2400" dirty="0"/>
              <a:t/>
            </a:r>
            <a:br>
              <a:rPr lang="en-US" sz="2400" dirty="0"/>
            </a:br>
            <a:endParaRPr lang="vi-VN" sz="24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55976" y="1428736"/>
            <a:ext cx="4359428" cy="428628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924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Họ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là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Cũng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có 4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cạnh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mà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chẳng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bằng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rồi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các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giải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vậy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nói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85786" y="3786190"/>
            <a:ext cx="7500990" cy="2500330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0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0" y="274638"/>
            <a:ext cx="3071802" cy="5654692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/>
              <a:t>Béo</a:t>
            </a:r>
            <a:r>
              <a:rPr lang="en-US" sz="2400" dirty="0"/>
              <a:t> </a:t>
            </a:r>
            <a:r>
              <a:rPr lang="en-US" sz="2400" dirty="0" err="1"/>
              <a:t>trục</a:t>
            </a:r>
            <a:r>
              <a:rPr lang="en-US" sz="2400" dirty="0"/>
              <a:t> </a:t>
            </a:r>
            <a:r>
              <a:rPr lang="en-US" sz="2400" dirty="0" err="1"/>
              <a:t>béo</a:t>
            </a:r>
            <a:r>
              <a:rPr lang="en-US" sz="2400" dirty="0"/>
              <a:t> </a:t>
            </a:r>
            <a:r>
              <a:rPr lang="en-US" sz="2400" dirty="0" err="1"/>
              <a:t>tròn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Chỉ  </a:t>
            </a:r>
            <a:r>
              <a:rPr lang="en-US" sz="2400" dirty="0" err="1"/>
              <a:t>lăn</a:t>
            </a:r>
            <a:r>
              <a:rPr lang="en-US" sz="2400" dirty="0"/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/>
              <a:t> </a:t>
            </a:r>
            <a:r>
              <a:rPr lang="en-US" sz="2400" dirty="0" err="1"/>
              <a:t>đứng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cạnh</a:t>
            </a:r>
            <a:r>
              <a:rPr lang="en-US" sz="2400" dirty="0"/>
              <a:t>,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góc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/>
              <a:t>Đô</a:t>
            </a:r>
            <a:r>
              <a:rPr lang="en-US" sz="2400" dirty="0"/>
              <a:t>́ </a:t>
            </a:r>
            <a:r>
              <a:rPr lang="en-US" sz="2400" dirty="0" err="1"/>
              <a:t>biết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gi</a:t>
            </a:r>
            <a:r>
              <a:rPr lang="en-US" sz="2400" dirty="0"/>
              <a:t>̀?</a:t>
            </a:r>
            <a:endParaRPr lang="vi-VN" sz="2400" dirty="0"/>
          </a:p>
        </p:txBody>
      </p:sp>
      <p:sp>
        <p:nvSpPr>
          <p:cNvPr id="4098" name="Oval 2"/>
          <p:cNvSpPr>
            <a:spLocks noChangeArrowheads="1"/>
          </p:cNvSpPr>
          <p:nvPr/>
        </p:nvSpPr>
        <p:spPr bwMode="auto">
          <a:xfrm>
            <a:off x="3419872" y="908720"/>
            <a:ext cx="5509846" cy="5592114"/>
          </a:xfrm>
          <a:prstGeom prst="ellipse">
            <a:avLst/>
          </a:prstGeom>
          <a:solidFill>
            <a:srgbClr val="C00000"/>
          </a:solidFill>
          <a:ln w="12700">
            <a:solidFill>
              <a:srgbClr val="D99594"/>
            </a:solidFill>
            <a:rou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409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Huy Loc\Desktop\hinh-nen-dien-thoai-.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580"/>
            <a:ext cx="8286809" cy="5929378"/>
          </a:xfrm>
          <a:prstGeom prst="rect">
            <a:avLst/>
          </a:prstGeom>
          <a:noFill/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Phần 2: Hình học ngộ nghĩnh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Hoạt</a:t>
            </a:r>
            <a:r>
              <a:rPr lang="en-US" sz="2400" dirty="0"/>
              <a:t> </a:t>
            </a:r>
            <a:r>
              <a:rPr lang="en-US" sz="2400" dirty="0" err="1"/>
              <a:t>động</a:t>
            </a:r>
            <a:r>
              <a:rPr lang="en-US" sz="2400" dirty="0"/>
              <a:t> 2: </a:t>
            </a:r>
            <a:r>
              <a:rPr lang="en-US" sz="2400" dirty="0" err="1"/>
              <a:t>Chắp</a:t>
            </a:r>
            <a:r>
              <a:rPr lang="en-US" sz="2400" dirty="0"/>
              <a:t> </a:t>
            </a:r>
            <a:r>
              <a:rPr lang="en-US" sz="2400" dirty="0" err="1"/>
              <a:t>ghép</a:t>
            </a:r>
            <a:r>
              <a:rPr lang="en-US" sz="2400" dirty="0"/>
              <a:t> 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học</a:t>
            </a:r>
            <a:r>
              <a:rPr lang="en-US" sz="2400" dirty="0"/>
              <a:t> </a:t>
            </a:r>
            <a:r>
              <a:rPr lang="en-US" sz="2400" dirty="0" err="1"/>
              <a:t>để</a:t>
            </a:r>
            <a:r>
              <a:rPr lang="en-US" sz="2400" dirty="0"/>
              <a:t> </a:t>
            </a:r>
            <a:r>
              <a:rPr lang="en-US" sz="2400" dirty="0" err="1"/>
              <a:t>tạo</a:t>
            </a:r>
            <a:r>
              <a:rPr lang="en-US" sz="2400" dirty="0"/>
              <a:t>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mới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00166" y="2000240"/>
            <a:ext cx="2714644" cy="2786082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786314" y="2000240"/>
            <a:ext cx="2714644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Chủ đề của Offic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162</Words>
  <Application>Microsoft Office PowerPoint</Application>
  <PresentationFormat>On-screen Show (4:3)</PresentationFormat>
  <Paragraphs>28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Chủ đề của Office</vt:lpstr>
      <vt:lpstr>PowerPoint Presentation</vt:lpstr>
      <vt:lpstr>PowerPoint Presentation</vt:lpstr>
      <vt:lpstr>PowerPoint Presentation</vt:lpstr>
      <vt:lpstr> Một góc vuông Hai góc nhọn Ba cạnh như ai Đố biết hình gì?</vt:lpstr>
      <vt:lpstr>Vuông bốn góc Cạnh bằng nhau Bạn nào giỏi Đọc tên tôi? </vt:lpstr>
      <vt:lpstr>Họ Hình tên Nhật là em  Cũng có 4 cạnh mà chẳng bằng nhau Đố rồi các bạn giải mau Tên thì như  vậy hình gì nói đi?</vt:lpstr>
      <vt:lpstr>Béo trục béo tròn Chỉ  lăn không đứng Không cạnh, không góc Đố biết hình gì?</vt:lpstr>
      <vt:lpstr>PowerPoint Presentation</vt:lpstr>
      <vt:lpstr>Hoạt động 2: Chắp ghép  các hình học để tạo thành hình mới. Chắp ghép hai hình vuông thành hình chữ nhật</vt:lpstr>
      <vt:lpstr>PowerPoint Presentation</vt:lpstr>
      <vt:lpstr>PowerPoint Presentation</vt:lpstr>
      <vt:lpstr> Chắp ghép hai hình chữ nhật thành 1 hình vuông</vt:lpstr>
      <vt:lpstr>Chắp ghép hai hình chữ̃ nhật thành 1 hình vuông</vt:lpstr>
      <vt:lpstr>PowerPoint Presentation</vt:lpstr>
      <vt:lpstr>Chắp ghép hai hình tam giác thành 1 hình vuông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Techsi.vn</cp:lastModifiedBy>
  <cp:revision>73</cp:revision>
  <dcterms:created xsi:type="dcterms:W3CDTF">2015-10-27T05:14:00Z</dcterms:created>
  <dcterms:modified xsi:type="dcterms:W3CDTF">2026-02-12T09:06:22Z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388ABC972A3841C4944990359367BA0C</vt:lpwstr>
  </property>
  <property fmtid="{D5CDD505-2E9C-101B-9397-08002B2CF9AE}" pid="3" name="KSOProductBuildVer">
    <vt:lpwstr>1033-11.2.0.11074</vt:lpwstr>
  </property>
</Properties>
</file>