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7" r:id="rId3"/>
    <p:sldId id="276" r:id="rId4"/>
    <p:sldId id="269" r:id="rId5"/>
    <p:sldId id="270" r:id="rId6"/>
    <p:sldId id="271" r:id="rId7"/>
    <p:sldId id="272" r:id="rId8"/>
    <p:sldId id="265" r:id="rId9"/>
    <p:sldId id="257" r:id="rId10"/>
    <p:sldId id="266" r:id="rId11"/>
    <p:sldId id="267" r:id="rId12"/>
    <p:sldId id="259" r:id="rId13"/>
    <p:sldId id="260" r:id="rId14"/>
    <p:sldId id="261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1"/>
    <p:restoredTop sz="94706"/>
  </p:normalViewPr>
  <p:slideViewPr>
    <p:cSldViewPr>
      <p:cViewPr varScale="1">
        <p:scale>
          <a:sx n="42" d="100"/>
          <a:sy n="42" d="100"/>
        </p:scale>
        <p:origin x="87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23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1.xml"/><Relationship Id="rId19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microsoft.com/office/2007/relationships/hdphoto" Target="../media/hdphoto10.wdp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39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40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17.png"/><Relationship Id="rId5" Type="http://schemas.openxmlformats.org/officeDocument/2006/relationships/image" Target="../media/image36.png"/><Relationship Id="rId15" Type="http://schemas.openxmlformats.org/officeDocument/2006/relationships/slide" Target="slide15.xml"/><Relationship Id="rId10" Type="http://schemas.openxmlformats.org/officeDocument/2006/relationships/image" Target="../media/image38.jpg"/><Relationship Id="rId19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slide" Target="slide13.xml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3.jpg"/><Relationship Id="rId7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6.wdp"/><Relationship Id="rId4" Type="http://schemas.openxmlformats.org/officeDocument/2006/relationships/image" Target="../media/image44.png"/><Relationship Id="rId9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slide" Target="slide10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8.png"/><Relationship Id="rId10" Type="http://schemas.openxmlformats.org/officeDocument/2006/relationships/image" Target="../media/image49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41.png"/><Relationship Id="rId9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3.jpg"/><Relationship Id="rId7" Type="http://schemas.openxmlformats.org/officeDocument/2006/relationships/image" Target="../media/image5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openxmlformats.org/officeDocument/2006/relationships/slide" Target="slide10.xml"/><Relationship Id="rId9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microsoft.com/office/2007/relationships/hdphoto" Target="../media/hdphoto15.wdp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11.xml"/><Relationship Id="rId10" Type="http://schemas.openxmlformats.org/officeDocument/2006/relationships/image" Target="../media/image57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10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/>
          <p:nvPr/>
        </p:nvSpPr>
        <p:spPr>
          <a:xfrm>
            <a:off x="4766165" y="491517"/>
            <a:ext cx="375432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>
                <a:latin typeface="Times New Roman" panose="02020603050405020304" charset="0"/>
                <a:cs typeface="Times New Roman" panose="02020603050405020304" charset="0"/>
              </a:rPr>
              <a:t>UBND </a:t>
            </a:r>
            <a:r>
              <a:rPr lang="en-US" altLang="vi-VN" sz="1800" b="1" smtClean="0">
                <a:latin typeface="Times New Roman" panose="02020603050405020304" charset="0"/>
                <a:cs typeface="Times New Roman" panose="02020603050405020304" charset="0"/>
              </a:rPr>
              <a:t>Phường Bồ Đề</a:t>
            </a:r>
            <a:endParaRPr lang="en-US" altLang="vi-VN" sz="1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</a:t>
            </a:r>
            <a:r>
              <a:rPr lang="en-US" altLang="vi-VN" sz="1800" b="1">
                <a:latin typeface="Times New Roman" panose="02020603050405020304" charset="0"/>
                <a:cs typeface="Times New Roman" panose="02020603050405020304" charset="0"/>
              </a:rPr>
              <a:t>non </a:t>
            </a:r>
            <a:r>
              <a:rPr lang="en-US" altLang="vi-VN" sz="1800" b="1" smtClean="0">
                <a:latin typeface="Times New Roman" panose="02020603050405020304" charset="0"/>
                <a:cs typeface="Times New Roman" panose="02020603050405020304" charset="0"/>
              </a:rPr>
              <a:t>Gia Quất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6842" y="1446812"/>
            <a:ext cx="8873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2213" y="2673069"/>
            <a:ext cx="7723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3000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tài: Kỹ năng nhận biết đồ vật nguy hiểm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000" y="3315898"/>
            <a:ext cx="4329492" cy="183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5 - </a:t>
            </a:r>
            <a:r>
              <a:rPr lang="en-US" sz="23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6 tuổi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 viên: </a:t>
            </a:r>
            <a:r>
              <a:rPr lang="en-US" sz="23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Nguyễn Thị Hường</a:t>
            </a:r>
            <a:endParaRPr lang="en-US" sz="230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Lớp: MGL </a:t>
            </a:r>
            <a:r>
              <a:rPr lang="en-US" sz="23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A2</a:t>
            </a:r>
            <a:endParaRPr lang="en-US" sz="23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3949" y="6324600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smtClean="0">
                <a:latin typeface="Times New Roman" panose="02020603050405020304" charset="0"/>
                <a:cs typeface="Times New Roman" panose="02020603050405020304" charset="0"/>
              </a:rPr>
              <a:t>: 2024 - 2025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1621957" y="4756889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669" y="49530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8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059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58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40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6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433" y="1790148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01" y="5465069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389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40" y="3027582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4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05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02" y="293666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68" y="4237036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0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26" y="3286085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27" y="3312312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523" y="2514601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8839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948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13716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9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1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070" y="239789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5340" y="3169392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2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71298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183" y="227130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999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4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FDB404-C9DB-493C-A04C-FA014A1347A4}"/>
              </a:ext>
            </a:extLst>
          </p:cNvPr>
          <p:cNvSpPr txBox="1"/>
          <p:nvPr/>
        </p:nvSpPr>
        <p:spPr>
          <a:xfrm>
            <a:off x="2186527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“</a:t>
            </a:r>
            <a:r>
              <a:rPr lang="en-US" sz="54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574335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0D7B8AF-5612-4949-A7B8-BCE66F20D40F}"/>
              </a:ext>
            </a:extLst>
          </p:cNvPr>
          <p:cNvSpPr/>
          <p:nvPr/>
        </p:nvSpPr>
        <p:spPr>
          <a:xfrm>
            <a:off x="5187387" y="381966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15" y="139702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7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713" y="139701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371" y="3478644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826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16367" y="3400426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152400" y="1648620"/>
            <a:ext cx="175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</a:t>
            </a:r>
            <a:r>
              <a:rPr lang="x-non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70" y="92597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03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1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4162" y="838201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2902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62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5575" y="1447801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07353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9069711" y="4646573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152400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17761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3536</TotalTime>
  <Words>162</Words>
  <Application>Microsoft Office PowerPoint</Application>
  <PresentationFormat>Widescreen</PresentationFormat>
  <Paragraphs>26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Georgia</vt:lpstr>
      <vt:lpstr>Times New Roman</vt:lpstr>
      <vt:lpstr>Trebuchet MS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Administrator</cp:lastModifiedBy>
  <cp:revision>67</cp:revision>
  <dcterms:created xsi:type="dcterms:W3CDTF">2019-05-31T04:12:35Z</dcterms:created>
  <dcterms:modified xsi:type="dcterms:W3CDTF">2026-02-11T04:51:13Z</dcterms:modified>
</cp:coreProperties>
</file>