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71" r:id="rId2"/>
    <p:sldId id="265" r:id="rId3"/>
    <p:sldId id="260" r:id="rId4"/>
    <p:sldId id="262" r:id="rId5"/>
    <p:sldId id="266" r:id="rId6"/>
    <p:sldId id="270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E1DE"/>
    <a:srgbClr val="66FF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7784" autoAdjust="0"/>
  </p:normalViewPr>
  <p:slideViewPr>
    <p:cSldViewPr>
      <p:cViewPr varScale="1">
        <p:scale>
          <a:sx n="70" d="100"/>
          <a:sy n="70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0AC64-D742-4BAD-9BAF-D1E917D18090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BC773-1430-4818-A7EF-D1A5E85C46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78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BC773-1430-4818-A7EF-D1A5E85C467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512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EBC773-1430-4818-A7EF-D1A5E85C46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5378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224CE-2B85-4906-B4E3-E427B53449D0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54AD1-933B-49B7-85A7-3F8664543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31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224CE-2B85-4906-B4E3-E427B53449D0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54AD1-933B-49B7-85A7-3F8664543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147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224CE-2B85-4906-B4E3-E427B53449D0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54AD1-933B-49B7-85A7-3F8664543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68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224CE-2B85-4906-B4E3-E427B53449D0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54AD1-933B-49B7-85A7-3F8664543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97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224CE-2B85-4906-B4E3-E427B53449D0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54AD1-933B-49B7-85A7-3F8664543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773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224CE-2B85-4906-B4E3-E427B53449D0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54AD1-933B-49B7-85A7-3F8664543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207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224CE-2B85-4906-B4E3-E427B53449D0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54AD1-933B-49B7-85A7-3F8664543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15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224CE-2B85-4906-B4E3-E427B53449D0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54AD1-933B-49B7-85A7-3F8664543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032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224CE-2B85-4906-B4E3-E427B53449D0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54AD1-933B-49B7-85A7-3F8664543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022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224CE-2B85-4906-B4E3-E427B53449D0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54AD1-933B-49B7-85A7-3F8664543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220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224CE-2B85-4906-B4E3-E427B53449D0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54AD1-933B-49B7-85A7-3F8664543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690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224CE-2B85-4906-B4E3-E427B53449D0}" type="datetimeFigureOut">
              <a:rPr lang="en-US" smtClean="0"/>
              <a:t>1/14/2026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54AD1-933B-49B7-85A7-3F8664543E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294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6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6.pn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8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>
            <a:normAutofit/>
          </a:bodyPr>
          <a:lstStyle/>
          <a:p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PHƯỜNG BỒ ĐỀ</a:t>
            </a:r>
            <a:b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MẦM NON GIA QUẤT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tuổi:Nhà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(24 – 36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Bùi Ngọc Châm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66800" y="2502187"/>
            <a:ext cx="6858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LĨNH VỰC PHÁT TRIỂN </a:t>
            </a:r>
            <a:r>
              <a:rPr kumimoji="0" lang="en-US" sz="3600" b="1" i="0" u="none" strike="noStrike" kern="1200" cap="none" spc="0" normalizeH="0" baseline="0" noProof="0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NGÔN</a:t>
            </a:r>
            <a:r>
              <a:rPr kumimoji="0" lang="en-US" sz="3200" b="1" i="0" u="none" strike="noStrike" kern="1200" cap="none" spc="0" normalizeH="0" baseline="0" noProof="0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NGỮ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44966" y="6408414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:2025-2026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14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3" y="1249"/>
            <a:ext cx="9144001" cy="686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图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84" y="5245770"/>
            <a:ext cx="3131016" cy="1639139"/>
          </a:xfrm>
          <a:prstGeom prst="rect">
            <a:avLst/>
          </a:prstGeom>
        </p:spPr>
      </p:pic>
      <p:pic>
        <p:nvPicPr>
          <p:cNvPr id="5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99" y="4526881"/>
            <a:ext cx="2667001" cy="2183817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55378317-B43B-4425-82A3-22389D457DA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0826" y="4951414"/>
            <a:ext cx="1835147" cy="1835147"/>
          </a:xfrm>
          <a:prstGeom prst="rect">
            <a:avLst/>
          </a:prstGeom>
        </p:spPr>
      </p:pic>
      <p:sp>
        <p:nvSpPr>
          <p:cNvPr id="7" name="Frame 6"/>
          <p:cNvSpPr/>
          <p:nvPr/>
        </p:nvSpPr>
        <p:spPr>
          <a:xfrm>
            <a:off x="0" y="1249"/>
            <a:ext cx="9144000" cy="6861175"/>
          </a:xfrm>
          <a:prstGeom prst="frame">
            <a:avLst>
              <a:gd name="adj1" fmla="val 2232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bạn mói vào bà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04709" y="56449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2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84"/>
            <a:ext cx="9144000" cy="6840415"/>
          </a:xfrm>
          <a:prstGeom prst="rect">
            <a:avLst/>
          </a:prstGeom>
        </p:spPr>
      </p:pic>
      <p:sp>
        <p:nvSpPr>
          <p:cNvPr id="3" name="Frame 2"/>
          <p:cNvSpPr/>
          <p:nvPr/>
        </p:nvSpPr>
        <p:spPr>
          <a:xfrm>
            <a:off x="0" y="17584"/>
            <a:ext cx="9144000" cy="6840415"/>
          </a:xfrm>
          <a:prstGeom prst="frame">
            <a:avLst>
              <a:gd name="adj1" fmla="val 1679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5910942"/>
            <a:ext cx="3048000" cy="830997"/>
          </a:xfrm>
          <a:prstGeom prst="rect">
            <a:avLst/>
          </a:prstGeom>
          <a:solidFill>
            <a:srgbClr val="66FFFF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nhút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nhát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âu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86200" y="609784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22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5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" name="Frame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056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6268884"/>
            <a:ext cx="2438400" cy="461665"/>
          </a:xfrm>
          <a:prstGeom prst="rect">
            <a:avLst/>
          </a:prstGeom>
          <a:solidFill>
            <a:srgbClr val="FF66CC"/>
          </a:solidFill>
          <a:ln w="38100">
            <a:solidFill>
              <a:srgbClr val="66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khổ 2--dạy há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0" y="56592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9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2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94614"/>
            <a:ext cx="9067800" cy="6839585"/>
          </a:xfrm>
          <a:prstGeom prst="rect">
            <a:avLst/>
          </a:prstGeom>
        </p:spPr>
      </p:pic>
      <p:sp>
        <p:nvSpPr>
          <p:cNvPr id="3" name="Frame 2"/>
          <p:cNvSpPr/>
          <p:nvPr/>
        </p:nvSpPr>
        <p:spPr>
          <a:xfrm>
            <a:off x="0" y="0"/>
            <a:ext cx="9144000" cy="6934200"/>
          </a:xfrm>
          <a:prstGeom prst="frame">
            <a:avLst>
              <a:gd name="adj1" fmla="val 2171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6241702"/>
            <a:ext cx="2590800" cy="461665"/>
          </a:xfrm>
          <a:prstGeom prst="rect">
            <a:avLst/>
          </a:prstGeom>
          <a:solidFill>
            <a:srgbClr val="FF66CC"/>
          </a:solidFill>
          <a:ln w="38100">
            <a:solidFill>
              <a:srgbClr val="66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Rủ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câu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7400" y="55847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4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7" y="0"/>
            <a:ext cx="9105253" cy="6934200"/>
          </a:xfrm>
          <a:prstGeom prst="rect">
            <a:avLst/>
          </a:prstGeom>
        </p:spPr>
      </p:pic>
      <p:sp>
        <p:nvSpPr>
          <p:cNvPr id="3" name="Frame 2"/>
          <p:cNvSpPr/>
          <p:nvPr/>
        </p:nvSpPr>
        <p:spPr>
          <a:xfrm>
            <a:off x="0" y="0"/>
            <a:ext cx="9144000" cy="6934200"/>
          </a:xfrm>
          <a:prstGeom prst="frame">
            <a:avLst>
              <a:gd name="adj1" fmla="val 2171"/>
            </a:avLst>
          </a:prstGeom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Khổ --cô cườ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0400" y="6121788"/>
            <a:ext cx="533400" cy="533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5972990"/>
            <a:ext cx="2667000" cy="830997"/>
          </a:xfrm>
          <a:prstGeom prst="rect">
            <a:avLst/>
          </a:prstGeom>
          <a:solidFill>
            <a:srgbClr val="66FFFF"/>
          </a:solidFill>
          <a:ln w="28575">
            <a:solidFill>
              <a:srgbClr val="FF000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318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70</Words>
  <Application>Microsoft Office PowerPoint</Application>
  <PresentationFormat>On-screen Show (4:3)</PresentationFormat>
  <Paragraphs>14</Paragraphs>
  <Slides>6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Times New Roman</vt:lpstr>
      <vt:lpstr>Office Theme</vt:lpstr>
      <vt:lpstr>UBND PHƯỜNG BỒ ĐỀ TRƯỜNG MẦM NON GIA QUẤT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macbook</dc:creator>
  <cp:lastModifiedBy>Administrator</cp:lastModifiedBy>
  <cp:revision>82</cp:revision>
  <dcterms:created xsi:type="dcterms:W3CDTF">2021-09-06T14:24:19Z</dcterms:created>
  <dcterms:modified xsi:type="dcterms:W3CDTF">2026-01-14T15:03:13Z</dcterms:modified>
</cp:coreProperties>
</file>