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0" r:id="rId2"/>
    <p:sldId id="258" r:id="rId3"/>
    <p:sldId id="286" r:id="rId4"/>
    <p:sldId id="278" r:id="rId5"/>
    <p:sldId id="273" r:id="rId6"/>
    <p:sldId id="274" r:id="rId7"/>
    <p:sldId id="275" r:id="rId8"/>
    <p:sldId id="276" r:id="rId9"/>
    <p:sldId id="280" r:id="rId10"/>
    <p:sldId id="281" r:id="rId11"/>
    <p:sldId id="282" r:id="rId12"/>
    <p:sldId id="283" r:id="rId13"/>
    <p:sldId id="284" r:id="rId14"/>
    <p:sldId id="285" r:id="rId15"/>
    <p:sldId id="289" r:id="rId16"/>
    <p:sldId id="287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96599-6B71-44C2-BDBA-D786E8CEBDF9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1BB5-5251-4785-94CC-D9BAD174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8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EE9-086D-40F3-8BE1-4AE76A95F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340FC-39DD-4B88-BE6F-F8F35F09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2798-2C74-4BC9-8ED9-4DF02F9F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AF691-472F-48BD-92D7-58BC6BC6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B91A-8000-46EB-B81A-2963D2C0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C0F5-E5CE-46E9-8EB6-ECAE48BE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79CBA-17C3-4CCB-B717-F6F3C919F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B9064-7912-42A8-84A0-753EF391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ACA4-E80E-45CE-A563-D4AEB7D9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9443D-7581-461C-B028-B22666F5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D92D0-B5EC-4D71-B05B-C2A1F9C53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56505-A76F-419D-AC49-859036CE1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EE3B-20D1-4419-B30C-FDC6554E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4116-6427-451E-B4B0-05DF13E1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E46F-694F-4E47-9335-70349B10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9900-26CC-4BA8-A655-EF098807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5984-839F-4C32-BC35-C0224DB5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1B93-9D54-4E95-9394-39AA515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7817-3932-403A-892B-C46CDD5F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6B39-8B29-46EA-8E05-58C65B0C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73AD-8A4C-4511-B6E8-DD87CFE1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0A14D-8BB6-4E98-A0AB-F750475A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4F34-F4A6-4C0A-924B-6E6B2835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84A6-0EF5-4ADD-B61D-E39E0B7C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1D4B-8DF1-4D9A-9D9A-477FB258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4310-12E7-4798-8457-4C517409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4947-5833-4CE8-A34C-A1A3A1EA9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1D3F9-A4AE-4D6B-A75A-A5BC55964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B225D-AA0A-4335-B5FD-F5ADB604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B7A5E-FF6B-412F-9D49-71BA6FD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60417-64B5-4EBB-9C26-0BD278C2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F2B5-DCA3-4B9A-B33D-B77277C6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5207-2474-4F88-BD79-5303C3AF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D7452-6ED8-4CF7-94E5-D6F864560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33380-71EB-43D1-B39F-2FA01C94F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1DEBD-11E0-45FD-8A3B-06B13A8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F1C84-1D02-41A6-AD84-F9DF6F6A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96F6-DF50-4D94-A5C3-F20FECD5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49522-3650-46D2-BF52-8920001E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A69D-A921-408B-94CE-427D5C14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DF7F7-362B-4BF7-8790-DCFCB26A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3F40E-A73C-445D-8C71-A2E171F9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51E1B-2431-4304-B097-5E2B48AF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5CCED-CD47-43D2-854D-C0F90340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5A9EB-C3A1-4AE5-AC94-B5A0C211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E88-29B8-44C5-BA62-A6BA15B6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B622-5C72-42CF-BFD7-5657CDED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3999-2A06-451F-AB31-AAAAB875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DEE90-B304-45A1-A5A1-2035D25D1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6441A-B6DD-4890-8683-FE520CDF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319BA-4E7F-4483-9E1D-558F34A8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140C5-21C6-4592-8A8A-BBACF37C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F0EB-C937-4862-820A-166AF17C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78D62-1EC2-4227-AE16-7E127EF27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14B2-7625-4BA7-AFC7-4F0043FEA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7D73-BEB8-491C-8325-0C326BE6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F2027-A539-4992-9419-5214926F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816C-58C2-4A0F-9E1B-817F6C13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F42F-4D7C-4A2D-9620-512E4070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981C5-33B9-4B02-A190-9845C5DC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1773-9CBC-42A9-8913-5E532E40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D9188-B4FB-4800-BA8B-4B761D23F87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4BE7-3BF7-4D47-A6A4-693A8718D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0068D-084D-4F2D-81D2-D0E7E7937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6795" y="2749184"/>
            <a:ext cx="9144001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algn="ctr"/>
            <a:r>
              <a:rPr lang="en-US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Nhận biết phân biệt: Hoa hồng – hoa cúc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24 - 36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Ngô </a:t>
            </a:r>
            <a:r>
              <a:rPr lang="en-US" sz="2400" b="1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Vân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4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 2 năm 2026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98" y="2086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GIA QUẤT</a:t>
            </a:r>
            <a:b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0B24E-1C1C-5292-CB5E-E11C74BA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761" y="6119337"/>
            <a:ext cx="45719" cy="57626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02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958403" y="1205248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463640" y="1154805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022797" y="6858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15156" y="1600200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1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962127"/>
            <a:ext cx="3773509" cy="2772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962127"/>
            <a:ext cx="4353060" cy="277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107908"/>
            <a:ext cx="3773509" cy="275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4107909"/>
            <a:ext cx="4353060" cy="27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553792" y="254241"/>
            <a:ext cx="1106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SO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76"/>
            <a:ext cx="5512158" cy="5686023"/>
          </a:xfrm>
          <a:prstGeom prst="rect">
            <a:avLst/>
          </a:prstGeom>
        </p:spPr>
      </p:pic>
      <p:pic>
        <p:nvPicPr>
          <p:cNvPr id="4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811368"/>
            <a:ext cx="7130603" cy="60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dục </a:t>
            </a:r>
            <a:endParaRPr kumimoji="0" lang="en-US" altLang="vi-VN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vi-VN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ctr"/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Giáo dục trẻ luôn chăm sóc, tưới nước cho hoa và không được ngắt hoa, bẻ cành cây.</a:t>
            </a:r>
          </a:p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05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3D822-A609-46AC-B33F-31FBCCB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413" y="3239042"/>
            <a:ext cx="68139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alt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61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5943" y="1959428"/>
            <a:ext cx="12192000" cy="4212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 HỌC KẾT THÚC!</a:t>
            </a:r>
            <a:br>
              <a:rPr lang="en-US" sz="5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400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8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50" y="6771602"/>
            <a:ext cx="8115299" cy="475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7830" y="0"/>
            <a:ext cx="1301384" cy="2278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F0D71C-FCF8-455D-A414-B88E0B8E7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45" y="351178"/>
            <a:ext cx="681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A7E49B-7DA0-4D60-8C45-15DD8003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7" y="1078015"/>
            <a:ext cx="111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- Trẻ nhận biết được đặc điểm, tên  gọi, màu sắc 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C8FD28-95A2-4D83-ADB9-5B87CEEA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4597" y="1693888"/>
            <a:ext cx="11189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- Rèn trẻ phát triển ngôn ngữ qua đặc điểm, tên  gọi, màu sắc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ABF1F16-12C2-4DE2-822C-510A5C4F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5" y="2446054"/>
            <a:ext cx="7142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 - Giáo dục trẻ chăm sóc bảo vệ cây xanh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ED97F-488A-46F7-B7C1-D6FA3090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043" y="3128467"/>
            <a:ext cx="274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B48103A-C602-48DE-87CB-DFD54923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394" y="3810880"/>
            <a:ext cx="296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Lô tô chơi trò chơi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1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271CAC5-5183-4B7C-9085-3AF4FF2FCB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214" y="0"/>
            <a:ext cx="1222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hồng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8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540912" y="2029496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7452576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67425" y="2029496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26063" y="737315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824247" y="773521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0152" y="2004242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962126"/>
            <a:ext cx="3876540" cy="275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962127"/>
            <a:ext cx="3915176" cy="2759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4098902"/>
            <a:ext cx="3876539" cy="2759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4098902"/>
            <a:ext cx="3915176" cy="2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cúc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53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254</Words>
  <Application>Microsoft Office PowerPoint</Application>
  <PresentationFormat>Widescreen</PresentationFormat>
  <Paragraphs>53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Times New Roman</vt:lpstr>
      <vt:lpstr>Office Theme</vt:lpstr>
      <vt:lpstr>TRƯỜNG MẦM GIA QUẤT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Administrator</cp:lastModifiedBy>
  <cp:revision>14</cp:revision>
  <dcterms:created xsi:type="dcterms:W3CDTF">2021-10-19T15:13:11Z</dcterms:created>
  <dcterms:modified xsi:type="dcterms:W3CDTF">2026-02-01T03:34:42Z</dcterms:modified>
</cp:coreProperties>
</file>