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6842-0DD9-4A8C-BAD0-4A952952B896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3195-5346-4FEA-9C69-332688650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509" y="1122363"/>
            <a:ext cx="765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NON GIA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QUẤT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9589" y="2316163"/>
            <a:ext cx="54602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LÍNH VỰC PHÁT TRIỂN NGÔN NGỮ</a:t>
            </a: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THƠ: TẾT LÀ 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BẠN NHỎ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Bùi Ngọc Châm</a:t>
            </a:r>
          </a:p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774" y="1873045"/>
            <a:ext cx="758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 :</a:t>
            </a: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</a:t>
            </a:r>
            <a:r>
              <a:rPr lang="vi-VN"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</a:t>
            </a:r>
            <a:endParaRPr lang="en-US" sz="6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hát: Chúc tết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5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3" y="-18288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998617"/>
            <a:ext cx="81512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II:</a:t>
            </a:r>
          </a:p>
          <a:p>
            <a:pPr algn="ctr"/>
            <a:endParaRPr lang="vi-VN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cho trẻ nghe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565"/>
            <a:ext cx="12192000" cy="6740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2812" y="1789611"/>
            <a:ext cx="267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 cũng là bạn nhỏ</a:t>
            </a: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thích đi la cà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8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949" y="5264331"/>
            <a:ext cx="346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mọi người mong đợi</a:t>
            </a:r>
          </a:p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chân nào tết ơi!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9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064" y="1690688"/>
            <a:ext cx="70931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III:</a:t>
            </a:r>
          </a:p>
          <a:p>
            <a:endParaRPr lang="vi-VN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trích dẫn</a:t>
            </a:r>
            <a:endParaRPr lang="en-US" sz="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12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444258-2F07-9C10-511A-4848F9FE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097" y="1297857"/>
            <a:ext cx="4232788" cy="194678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88779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4A01851-0C48-CF64-EAF5-DD9BB87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06" y="1032387"/>
            <a:ext cx="3864078" cy="239661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29238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Trẻ đọc thơ</vt:lpstr>
      <vt:lpstr>Kết thúc</vt:lpstr>
    </vt:vector>
  </TitlesOfParts>
  <Company>thienit.16mb.com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10</cp:revision>
  <dcterms:created xsi:type="dcterms:W3CDTF">2020-02-04T08:09:20Z</dcterms:created>
  <dcterms:modified xsi:type="dcterms:W3CDTF">2025-12-11T13:28:17Z</dcterms:modified>
</cp:coreProperties>
</file>