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6" r:id="rId5"/>
    <p:sldId id="262" r:id="rId6"/>
    <p:sldId id="257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47"/>
    <a:srgbClr val="FB2D7B"/>
    <a:srgbClr val="E098D1"/>
    <a:srgbClr val="4C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D1E1-DE22-4CEF-8AEF-AE57D8C19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EB4C3-56E7-4CCC-8BFD-3F2D40383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7F39-C837-494C-8915-D23169A3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1BA5-613E-43F2-A32C-8B854CAEBCB7}" type="datetimeFigureOut">
              <a:rPr lang="en-US" smtClean="0"/>
              <a:t>13/01/2026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FBA95-A633-4E67-987D-2522D284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8D2A9-01F2-4370-BCF2-A3AD4107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95F7-6128-4835-BBE7-BE3D016B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1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B42C-B49E-4CC8-B088-0F0B1CE2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EAA7A-6C04-44C8-92CB-1614F9270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9CEE-4DC6-4252-A800-85FD054E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1BA5-613E-43F2-A32C-8B854CAEBCB7}" type="datetimeFigureOut">
              <a:rPr lang="en-US" smtClean="0"/>
              <a:t>13/01/2026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7D507-048D-4982-8EA0-25FD7940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0CEB-2BAC-4D95-ACF9-ECB92566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95F7-6128-4835-BBE7-BE3D016B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6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C9E801-B068-451E-BCDA-25E40E2F1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F0F2B-CECC-4F7F-9D46-239F4E304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59CC0-8E2E-4D65-99B7-AC489839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1BA5-613E-43F2-A32C-8B854CAEBCB7}" type="datetimeFigureOut">
              <a:rPr lang="en-US" smtClean="0"/>
              <a:t>13/01/2026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F9716-3600-4B6D-90C1-84223127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903D8-0BEE-4BDC-A467-6FF9709A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95F7-6128-4835-BBE7-BE3D016B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11BB-339D-4361-BAB6-EE803931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487B-145A-48A2-A71C-D33149D67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4C80-6A09-4622-9E22-FDAC9A6E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1BA5-613E-43F2-A32C-8B854CAEBCB7}" type="datetimeFigureOut">
              <a:rPr lang="en-US" smtClean="0"/>
              <a:t>13/01/2026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5872C-8A70-45F3-A2D9-702F3865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4A6DC-B80F-42E8-89EE-8A050A76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95F7-6128-4835-BBE7-BE3D016B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7FEF-626D-4BA4-AF1B-798A9E2A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B321F-ED18-457F-BF03-64FE435B4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DF1D9-C726-468A-AA4E-C0A5475F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1BA5-613E-43F2-A32C-8B854CAEBCB7}" type="datetimeFigureOut">
              <a:rPr lang="en-US" smtClean="0"/>
              <a:t>13/01/2026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EC4A8-DC80-4650-B6A6-AB146272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DDF61-0650-43C3-84BB-4CEF8DF6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95F7-6128-4835-BBE7-BE3D016B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8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6E61-237D-4EE9-BCC6-DD0C2134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D5B82-7388-4C70-9CB0-A7D47CB47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D6405-8B32-4C51-BAA0-C4957259D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512C9-E718-4AE6-BBA2-9DF6E2EA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1BA5-613E-43F2-A32C-8B854CAEBCB7}" type="datetimeFigureOut">
              <a:rPr lang="en-US" smtClean="0"/>
              <a:t>13/01/2026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C6665-4DB3-4601-BB83-2DCDCFB2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A6DB7-E954-4366-A1AE-BE5BD5A2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95F7-6128-4835-BBE7-BE3D016B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1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C23F-F0C9-4F1F-9153-F48BAC38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7D139-E4EF-4894-8F81-78AFA580C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C4A3B-C193-4790-B210-BCA2C0A25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240CF-A362-4C85-9EF4-F82C659BB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BF163-2286-420B-96D2-3DE339141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46F269-EEAA-4666-A647-EAF0378F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1BA5-613E-43F2-A32C-8B854CAEBCB7}" type="datetimeFigureOut">
              <a:rPr lang="en-US" smtClean="0"/>
              <a:t>13/01/2026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15D9B-0AEE-498D-8540-8D4878A0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AC6F8-BFE9-4EDD-9213-3A6F54D9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95F7-6128-4835-BBE7-BE3D016B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4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B7E75-FD04-4407-B2B0-5DBDAA8C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417B2-A8E8-4341-89E8-8394CAD1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1BA5-613E-43F2-A32C-8B854CAEBCB7}" type="datetimeFigureOut">
              <a:rPr lang="en-US" smtClean="0"/>
              <a:t>13/01/2026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2A268-91B3-4074-8593-8FC63709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87751-0490-465A-91E5-139F652E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95F7-6128-4835-BBE7-BE3D016B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0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7D43E8-0404-4FCE-8018-7F552C57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1BA5-613E-43F2-A32C-8B854CAEBCB7}" type="datetimeFigureOut">
              <a:rPr lang="en-US" smtClean="0"/>
              <a:t>13/01/2026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72043-4F32-4D1F-B6C5-8C261FF9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371F0-B0C6-46CE-8FA4-3961C2B8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95F7-6128-4835-BBE7-BE3D016B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0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F3E1-28EB-439B-8965-00C4A53A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37BDC-AED6-4722-9A04-D11B7AC55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C2E0D-3A28-4651-BBB5-5E93986F5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1E7FF-C233-4E32-A084-53F85F7A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1BA5-613E-43F2-A32C-8B854CAEBCB7}" type="datetimeFigureOut">
              <a:rPr lang="en-US" smtClean="0"/>
              <a:t>13/01/2026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93081-E9F8-4B05-A733-790BC223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1230C-C38A-48E9-B3D3-8F2CADF5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95F7-6128-4835-BBE7-BE3D016B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2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9CDD-7B0B-4740-931C-2BF34823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FEDD3-97D1-4B77-96E6-5A1E44524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7B201-0011-4ADC-93D1-55D6E0EAF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16F21-42FF-4136-B52A-25D45A4F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1BA5-613E-43F2-A32C-8B854CAEBCB7}" type="datetimeFigureOut">
              <a:rPr lang="en-US" smtClean="0"/>
              <a:t>13/01/2026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4F552-785A-46B0-AB8D-49CBBAF3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02E80-2E81-4138-A23B-37BED7CA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95F7-6128-4835-BBE7-BE3D016B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4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59F75-8FC3-415B-9EA6-ECDAF621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BFE1D-F861-4849-BBA0-A98549FF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49259-D5AC-4412-9361-2ABDE9F1B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B1BA5-613E-43F2-A32C-8B854CAEBCB7}" type="datetimeFigureOut">
              <a:rPr lang="en-US" smtClean="0"/>
              <a:t>13/01/2026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43AA6-7D30-4018-95D4-3DF3B4C9C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85711-CB93-46E6-9A89-656CA65C8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695F7-6128-4835-BBE7-BE3D016B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9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3.png"/><Relationship Id="rId18" Type="http://schemas.microsoft.com/office/2007/relationships/hdphoto" Target="../media/hdphoto11.wdp"/><Relationship Id="rId26" Type="http://schemas.microsoft.com/office/2007/relationships/hdphoto" Target="../media/hdphoto15.wdp"/><Relationship Id="rId3" Type="http://schemas.openxmlformats.org/officeDocument/2006/relationships/image" Target="../media/image27.png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microsoft.com/office/2007/relationships/hdphoto" Target="../media/hdphoto8.wdp"/><Relationship Id="rId17" Type="http://schemas.openxmlformats.org/officeDocument/2006/relationships/image" Target="../media/image35.png"/><Relationship Id="rId25" Type="http://schemas.openxmlformats.org/officeDocument/2006/relationships/image" Target="../media/image39.png"/><Relationship Id="rId2" Type="http://schemas.openxmlformats.org/officeDocument/2006/relationships/audio" Target="../media/audio3.wav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2.png"/><Relationship Id="rId24" Type="http://schemas.microsoft.com/office/2007/relationships/hdphoto" Target="../media/hdphoto14.wdp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10" Type="http://schemas.microsoft.com/office/2007/relationships/hdphoto" Target="../media/hdphoto7.wdp"/><Relationship Id="rId19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microsoft.com/office/2007/relationships/hdphoto" Target="../media/hdphoto9.wdp"/><Relationship Id="rId22" Type="http://schemas.microsoft.com/office/2007/relationships/hdphoto" Target="../media/hdphoto13.wdp"/><Relationship Id="rId27" Type="http://schemas.openxmlformats.org/officeDocument/2006/relationships/image" Target="../media/image4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85FA1-7837-4552-9366-5EA53784B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1C2816-16CB-4B8A-BF50-AFD872F54EC5}"/>
              </a:ext>
            </a:extLst>
          </p:cNvPr>
          <p:cNvSpPr/>
          <p:nvPr/>
        </p:nvSpPr>
        <p:spPr>
          <a:xfrm>
            <a:off x="4046976" y="73644"/>
            <a:ext cx="40980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BỒ ĐỀ </a:t>
            </a:r>
          </a:p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 MẦM NON GIA QUẤT 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D1CFC-339A-43B1-A62F-49E85A50CC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20" y="781530"/>
            <a:ext cx="1002759" cy="9729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101178-CD2A-48E6-A42B-710FBC3C82A5}"/>
              </a:ext>
            </a:extLst>
          </p:cNvPr>
          <p:cNvSpPr/>
          <p:nvPr/>
        </p:nvSpPr>
        <p:spPr>
          <a:xfrm>
            <a:off x="3181509" y="2273882"/>
            <a:ext cx="58289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 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B221AA-0F45-4721-BE5D-5E2F7A1C10A2}"/>
              </a:ext>
            </a:extLst>
          </p:cNvPr>
          <p:cNvSpPr/>
          <p:nvPr/>
        </p:nvSpPr>
        <p:spPr>
          <a:xfrm>
            <a:off x="5216582" y="1802890"/>
            <a:ext cx="17588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  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CB32C-B4CC-46EC-94DB-AFE54EC59648}"/>
              </a:ext>
            </a:extLst>
          </p:cNvPr>
          <p:cNvSpPr/>
          <p:nvPr/>
        </p:nvSpPr>
        <p:spPr>
          <a:xfrm>
            <a:off x="1538205" y="3155567"/>
            <a:ext cx="91155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3  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858A46-B435-4C0D-B63A-2536E5175290}"/>
              </a:ext>
            </a:extLst>
          </p:cNvPr>
          <p:cNvSpPr/>
          <p:nvPr/>
        </p:nvSpPr>
        <p:spPr>
          <a:xfrm>
            <a:off x="4269208" y="3772248"/>
            <a:ext cx="36535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C1  </a:t>
            </a:r>
            <a:endParaRPr lang="en-US" sz="28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0542E9-3EDD-4795-8D86-8649EC0154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6642" y="3752154"/>
            <a:ext cx="2946819" cy="2946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717FC-4909-4309-93D2-CCE062406C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7257" y="3646443"/>
            <a:ext cx="4282076" cy="3211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3C692-748E-4E8C-B44D-3DC00CAAA7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481" y="4217533"/>
            <a:ext cx="2640467" cy="2640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CA30AC-8DB6-41BD-A700-6D24614247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181" b="50411"/>
          <a:stretch/>
        </p:blipFill>
        <p:spPr>
          <a:xfrm>
            <a:off x="4973011" y="-74825"/>
            <a:ext cx="2733005" cy="376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AC634A-C2D7-41A3-BB3B-FDE6CF7C7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81" t="1120" b="50153"/>
          <a:stretch/>
        </p:blipFill>
        <p:spPr>
          <a:xfrm>
            <a:off x="9082515" y="309618"/>
            <a:ext cx="2601387" cy="3524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26C03E-855B-4579-9A50-FEBFAEB0A4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614" r="49181" b="1658"/>
          <a:stretch/>
        </p:blipFill>
        <p:spPr>
          <a:xfrm>
            <a:off x="849481" y="481951"/>
            <a:ext cx="2640467" cy="35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7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DA1CE2E-9E89-4A68-BCDF-441F4633D6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0645">
            <a:off x="823760" y="2735750"/>
            <a:ext cx="918391" cy="1305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C003D-1D9F-486E-BCB0-845D636EC4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4" b="90485" l="9904" r="89936">
                        <a14:foregroundMark x1="50160" y1="68761" x2="50160" y2="68761"/>
                        <a14:foregroundMark x1="44409" y1="90485" x2="44409" y2="90485"/>
                        <a14:foregroundMark x1="37700" y1="47397" x2="37700" y2="47397"/>
                        <a14:foregroundMark x1="39137" y1="47397" x2="39137" y2="47397"/>
                        <a14:foregroundMark x1="32748" y1="49910" x2="32748" y2="49910"/>
                        <a14:foregroundMark x1="30831" y1="53680" x2="30831" y2="53680"/>
                        <a14:foregroundMark x1="27796" y1="56014" x2="27796" y2="56014"/>
                        <a14:foregroundMark x1="42492" y1="42908" x2="42492" y2="42908"/>
                        <a14:foregroundMark x1="40415" y1="45781" x2="40415" y2="45781"/>
                        <a14:foregroundMark x1="23802" y1="66427" x2="23802" y2="66427"/>
                      </a14:backgroundRemoval>
                    </a14:imgEffect>
                  </a14:imgLayer>
                </a14:imgProps>
              </a:ext>
            </a:extLst>
          </a:blip>
          <a:srcRect l="21681" t="38797" r="37221"/>
          <a:stretch/>
        </p:blipFill>
        <p:spPr>
          <a:xfrm>
            <a:off x="12529566" y="6318850"/>
            <a:ext cx="1409252" cy="1867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3A8EC9-CA13-4432-A3C4-5C56649C902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842266">
            <a:off x="-300220" y="1858625"/>
            <a:ext cx="11294766" cy="5145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80C77-43D5-4D71-A57B-86517DF9C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4" b="90485" l="9904" r="89936">
                        <a14:foregroundMark x1="50160" y1="68761" x2="50160" y2="68761"/>
                        <a14:foregroundMark x1="44409" y1="90485" x2="44409" y2="90485"/>
                        <a14:foregroundMark x1="37700" y1="47397" x2="37700" y2="47397"/>
                        <a14:foregroundMark x1="39137" y1="47397" x2="39137" y2="47397"/>
                        <a14:foregroundMark x1="32748" y1="49910" x2="32748" y2="49910"/>
                        <a14:foregroundMark x1="30831" y1="53680" x2="30831" y2="53680"/>
                        <a14:foregroundMark x1="27796" y1="56014" x2="27796" y2="56014"/>
                        <a14:foregroundMark x1="42492" y1="42908" x2="42492" y2="42908"/>
                        <a14:foregroundMark x1="40415" y1="45781" x2="40415" y2="45781"/>
                        <a14:foregroundMark x1="23802" y1="66427" x2="23802" y2="66427"/>
                      </a14:backgroundRemoval>
                    </a14:imgEffect>
                  </a14:imgLayer>
                </a14:imgProps>
              </a:ext>
            </a:extLst>
          </a:blip>
          <a:srcRect l="21681" t="38797" r="37221"/>
          <a:stretch/>
        </p:blipFill>
        <p:spPr>
          <a:xfrm>
            <a:off x="6531368" y="4078193"/>
            <a:ext cx="1894439" cy="2510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BBB6F-9C90-49B2-B1B3-48263649D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4" b="90485" l="9904" r="89936">
                        <a14:foregroundMark x1="50160" y1="68761" x2="50160" y2="68761"/>
                        <a14:foregroundMark x1="44409" y1="90485" x2="44409" y2="90485"/>
                        <a14:foregroundMark x1="37700" y1="47397" x2="37700" y2="47397"/>
                        <a14:foregroundMark x1="39137" y1="47397" x2="39137" y2="47397"/>
                        <a14:foregroundMark x1="32748" y1="49910" x2="32748" y2="49910"/>
                        <a14:foregroundMark x1="30831" y1="53680" x2="30831" y2="53680"/>
                        <a14:foregroundMark x1="27796" y1="56014" x2="27796" y2="56014"/>
                        <a14:foregroundMark x1="42492" y1="42908" x2="42492" y2="42908"/>
                        <a14:foregroundMark x1="40415" y1="45781" x2="40415" y2="45781"/>
                        <a14:foregroundMark x1="23802" y1="66427" x2="23802" y2="66427"/>
                      </a14:backgroundRemoval>
                    </a14:imgEffect>
                  </a14:imgLayer>
                </a14:imgProps>
              </a:ext>
            </a:extLst>
          </a:blip>
          <a:srcRect l="21681" t="38797" r="37221"/>
          <a:stretch/>
        </p:blipFill>
        <p:spPr>
          <a:xfrm>
            <a:off x="9666570" y="1733221"/>
            <a:ext cx="1610653" cy="2134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5B05CF-B23E-44F3-8BC3-F05B2145C6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4" b="90485" l="9904" r="89936">
                        <a14:foregroundMark x1="50160" y1="68761" x2="50160" y2="68761"/>
                        <a14:foregroundMark x1="44409" y1="90485" x2="44409" y2="90485"/>
                        <a14:foregroundMark x1="37700" y1="47397" x2="37700" y2="47397"/>
                        <a14:foregroundMark x1="39137" y1="47397" x2="39137" y2="47397"/>
                        <a14:foregroundMark x1="32748" y1="49910" x2="32748" y2="49910"/>
                        <a14:foregroundMark x1="30831" y1="53680" x2="30831" y2="53680"/>
                        <a14:foregroundMark x1="27796" y1="56014" x2="27796" y2="56014"/>
                        <a14:foregroundMark x1="42492" y1="42908" x2="42492" y2="42908"/>
                        <a14:foregroundMark x1="40415" y1="45781" x2="40415" y2="45781"/>
                        <a14:foregroundMark x1="23802" y1="66427" x2="23802" y2="66427"/>
                      </a14:backgroundRemoval>
                    </a14:imgEffect>
                  </a14:imgLayer>
                </a14:imgProps>
              </a:ext>
            </a:extLst>
          </a:blip>
          <a:srcRect l="21681" t="38797" r="37221"/>
          <a:stretch/>
        </p:blipFill>
        <p:spPr>
          <a:xfrm rot="21310197">
            <a:off x="1053913" y="4088163"/>
            <a:ext cx="1725708" cy="2286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09CCB-A392-4463-AD06-FA1B8B6897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4" b="90485" l="9904" r="89936">
                        <a14:foregroundMark x1="50160" y1="68761" x2="50160" y2="68761"/>
                        <a14:foregroundMark x1="44409" y1="90485" x2="44409" y2="90485"/>
                        <a14:foregroundMark x1="37700" y1="47397" x2="37700" y2="47397"/>
                        <a14:foregroundMark x1="39137" y1="47397" x2="39137" y2="47397"/>
                        <a14:foregroundMark x1="32748" y1="49910" x2="32748" y2="49910"/>
                        <a14:foregroundMark x1="30831" y1="53680" x2="30831" y2="53680"/>
                        <a14:foregroundMark x1="27796" y1="56014" x2="27796" y2="56014"/>
                        <a14:foregroundMark x1="42492" y1="42908" x2="42492" y2="42908"/>
                        <a14:foregroundMark x1="40415" y1="45781" x2="40415" y2="45781"/>
                        <a14:foregroundMark x1="23802" y1="66427" x2="23802" y2="66427"/>
                      </a14:backgroundRemoval>
                    </a14:imgEffect>
                  </a14:imgLayer>
                </a14:imgProps>
              </a:ext>
            </a:extLst>
          </a:blip>
          <a:srcRect l="21681" t="38797" r="37221"/>
          <a:stretch/>
        </p:blipFill>
        <p:spPr>
          <a:xfrm>
            <a:off x="4489858" y="208524"/>
            <a:ext cx="1923295" cy="2548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6CE649-2E94-449F-BB14-38B8609919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4" b="90485" l="9904" r="89936">
                        <a14:foregroundMark x1="50160" y1="68761" x2="50160" y2="68761"/>
                        <a14:foregroundMark x1="44409" y1="90485" x2="44409" y2="90485"/>
                        <a14:foregroundMark x1="37700" y1="47397" x2="37700" y2="47397"/>
                        <a14:foregroundMark x1="39137" y1="47397" x2="39137" y2="47397"/>
                        <a14:foregroundMark x1="32748" y1="49910" x2="32748" y2="49910"/>
                        <a14:foregroundMark x1="30831" y1="53680" x2="30831" y2="53680"/>
                        <a14:foregroundMark x1="27796" y1="56014" x2="27796" y2="56014"/>
                        <a14:foregroundMark x1="42492" y1="42908" x2="42492" y2="42908"/>
                        <a14:foregroundMark x1="40415" y1="45781" x2="40415" y2="45781"/>
                        <a14:foregroundMark x1="23802" y1="66427" x2="23802" y2="66427"/>
                      </a14:backgroundRemoval>
                    </a14:imgEffect>
                  </a14:imgLayer>
                </a14:imgProps>
              </a:ext>
            </a:extLst>
          </a:blip>
          <a:srcRect l="21681" t="38797" r="37221"/>
          <a:stretch/>
        </p:blipFill>
        <p:spPr>
          <a:xfrm rot="20072421">
            <a:off x="4684836" y="5063487"/>
            <a:ext cx="1331330" cy="1764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679B72-23D3-4300-BACC-EE5B8BEB73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4828" y="0"/>
            <a:ext cx="1016142" cy="14447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E3AF1-F757-440C-A9B5-1C9C5B68DD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0036">
            <a:off x="10479814" y="691589"/>
            <a:ext cx="707971" cy="1006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CB9AB1-C443-4D8C-8349-7600F86081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740801">
            <a:off x="9789040" y="338951"/>
            <a:ext cx="707971" cy="1006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5C7B06-EFDF-4C3E-A4BB-108BDE1644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454409">
            <a:off x="4169812" y="1979112"/>
            <a:ext cx="707971" cy="10065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47C53C-730C-42CE-BA05-1FE747EF86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3819" y="2223526"/>
            <a:ext cx="502477" cy="714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3BB28B-B236-44CD-BF97-33BCCEBBDA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82144">
            <a:off x="7463021" y="2455354"/>
            <a:ext cx="476640" cy="6776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66B36E-348A-4F7E-A28A-254F3DA8F7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129760">
            <a:off x="7163943" y="2241894"/>
            <a:ext cx="476640" cy="6776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0A3921-8D88-4408-80CA-6DB9399BD8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129760">
            <a:off x="4521728" y="4513892"/>
            <a:ext cx="476640" cy="6776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A2CADC-72F5-44E4-9D21-B36D7A8C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4119">
            <a:off x="4738272" y="4708519"/>
            <a:ext cx="476640" cy="6776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849ABC-93E3-467D-8920-94B56B3C5A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468494">
            <a:off x="252134" y="3201967"/>
            <a:ext cx="918391" cy="13057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09276C-D67D-4307-9AF2-88943664D6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364">
            <a:off x="3587670" y="4662168"/>
            <a:ext cx="476640" cy="6776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12EBC9-B521-4E19-9EF3-6997AF5558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819779">
            <a:off x="3052230" y="4576218"/>
            <a:ext cx="651708" cy="9265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D547BF-D8C2-4948-AFEC-72B93F3555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699256">
            <a:off x="7739731" y="3667066"/>
            <a:ext cx="707971" cy="10065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53FC8E-566F-468C-949D-7034AD6E10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597680">
            <a:off x="9397778" y="3162527"/>
            <a:ext cx="707971" cy="10065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1F379E-ACB1-4475-B27F-28A5757D56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27647">
            <a:off x="9096526" y="461437"/>
            <a:ext cx="563053" cy="8005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67A4B2-BC10-44E0-8618-46639042F3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68858">
            <a:off x="9314324" y="1786917"/>
            <a:ext cx="563053" cy="8005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39241E-EC38-4CCC-B4A0-2E5C9F24E3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782075">
            <a:off x="3893322" y="2701824"/>
            <a:ext cx="918391" cy="13057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986A5B-6AF5-46FF-99AD-A73B586C61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1175" y="1425663"/>
            <a:ext cx="502477" cy="7144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6A8CC9-B4ED-4364-B8AF-D676F6AAFC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5835">
            <a:off x="6332034" y="1694497"/>
            <a:ext cx="617673" cy="8782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8490807-96C2-4482-AA20-72050EBC77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4119">
            <a:off x="1829708" y="3627757"/>
            <a:ext cx="476640" cy="6776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D88EA5-5F2C-4F60-AC54-49ADD927DA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762972">
            <a:off x="157210" y="4060199"/>
            <a:ext cx="560301" cy="6776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0D5D56-5E8A-4760-A402-574F640E51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4119">
            <a:off x="1079919" y="4156863"/>
            <a:ext cx="476640" cy="6776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5BB7E0A-6DD0-4FFE-B763-C90D6B7178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68858">
            <a:off x="7507646" y="2954433"/>
            <a:ext cx="563053" cy="8005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BE4029-ACF9-4160-9F88-B4AB506632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155937">
            <a:off x="6686028" y="2458784"/>
            <a:ext cx="563053" cy="8005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98B1857-46F9-4B16-A44F-046977113C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597680">
            <a:off x="3819224" y="5710486"/>
            <a:ext cx="707971" cy="10065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114FD5E-A803-4DEA-814C-379CFBDED8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90600">
            <a:off x="3909972" y="5120642"/>
            <a:ext cx="493858" cy="7021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E5C5262-7CEF-490C-A80F-44A023D0A17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40038" y="509421"/>
            <a:ext cx="2810813" cy="15328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C652669-48D4-461A-94A0-7CB68B23020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BF3E1"/>
              </a:clrFrom>
              <a:clrTo>
                <a:srgbClr val="FBF3E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33" b="89834" l="10000" r="90000">
                        <a14:foregroundMark x1="67143" y1="8133" x2="67143" y2="8133"/>
                        <a14:foregroundMark x1="38429" y1="40665" x2="38429" y2="40665"/>
                        <a14:foregroundMark x1="38429" y1="42884" x2="38429" y2="42884"/>
                        <a14:foregroundMark x1="38429" y1="42884" x2="38429" y2="42884"/>
                        <a14:foregroundMark x1="21429" y1="41774" x2="21429" y2="41774"/>
                        <a14:foregroundMark x1="16857" y1="42884" x2="16857" y2="42884"/>
                        <a14:foregroundMark x1="17714" y1="39372" x2="17714" y2="39372"/>
                        <a14:foregroundMark x1="22286" y1="37153" x2="22286" y2="37153"/>
                        <a14:foregroundMark x1="20429" y1="38262" x2="20429" y2="38262"/>
                        <a14:foregroundMark x1="16857" y1="46396" x2="16857" y2="46396"/>
                        <a14:foregroundMark x1="18714" y1="44177" x2="18714" y2="44177"/>
                        <a14:foregroundMark x1="18714" y1="44177" x2="18714" y2="44177"/>
                        <a14:foregroundMark x1="18714" y1="44177" x2="18714" y2="44177"/>
                        <a14:foregroundMark x1="18714" y1="44177" x2="18714" y2="44177"/>
                        <a14:foregroundMark x1="18714" y1="44177" x2="18714" y2="44177"/>
                        <a14:foregroundMark x1="18714" y1="44177" x2="18714" y2="44177"/>
                        <a14:foregroundMark x1="18714" y1="44177" x2="18714" y2="44177"/>
                        <a14:foregroundMark x1="18714" y1="44177" x2="18714" y2="44177"/>
                        <a14:foregroundMark x1="17714" y1="41774" x2="17714" y2="41774"/>
                        <a14:foregroundMark x1="17714" y1="41774" x2="17714" y2="41774"/>
                        <a14:foregroundMark x1="17714" y1="41774" x2="17714" y2="41774"/>
                        <a14:foregroundMark x1="17714" y1="41774" x2="17714" y2="41774"/>
                        <a14:foregroundMark x1="43857" y1="9242" x2="43857" y2="9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4470" y="1792554"/>
            <a:ext cx="1354455" cy="10467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7BBAB3-A042-4987-BA9F-960A77E843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3514" y1="31216" x2="43514" y2="31216"/>
                        <a14:foregroundMark x1="38919" y1="31486" x2="38919" y2="314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6810" y="3222223"/>
            <a:ext cx="1600157" cy="160015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BB8C32B-15A2-4D50-88C5-911299018B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0008" y="5057667"/>
            <a:ext cx="1241706" cy="88783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4C26F8D-C0D7-4906-A590-EFF1DD1B1E5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04" b="89706" l="6536" r="94444">
                        <a14:foregroundMark x1="40850" y1="36928" x2="40850" y2="36928"/>
                        <a14:foregroundMark x1="23529" y1="46078" x2="23529" y2="46078"/>
                        <a14:foregroundMark x1="6536" y1="42647" x2="6536" y2="42647"/>
                        <a14:foregroundMark x1="26307" y1="81209" x2="26307" y2="81209"/>
                        <a14:foregroundMark x1="41176" y1="40686" x2="41176" y2="40686"/>
                        <a14:foregroundMark x1="39869" y1="41340" x2="39869" y2="41340"/>
                        <a14:foregroundMark x1="48039" y1="41993" x2="48039" y2="41993"/>
                        <a14:foregroundMark x1="75654" y1="74673" x2="75654" y2="74673"/>
                        <a14:foregroundMark x1="94444" y1="58007" x2="94444" y2="58007"/>
                        <a14:foregroundMark x1="81536" y1="74020" x2="81536" y2="74020"/>
                        <a14:foregroundMark x1="74346" y1="70588" x2="74346" y2="70588"/>
                        <a14:foregroundMark x1="79739" y1="73366" x2="79739" y2="73366"/>
                        <a14:foregroundMark x1="81209" y1="70261" x2="81209" y2="70261"/>
                        <a14:foregroundMark x1="74020" y1="70915" x2="74020" y2="70915"/>
                        <a14:foregroundMark x1="77124" y1="71732" x2="77124" y2="71732"/>
                        <a14:foregroundMark x1="79739" y1="71732" x2="79739" y2="71732"/>
                        <a14:foregroundMark x1="83170" y1="67974" x2="83170" y2="67974"/>
                        <a14:foregroundMark x1="82190" y1="66830" x2="82190" y2="66830"/>
                        <a14:foregroundMark x1="84477" y1="74020" x2="84477" y2="74020"/>
                        <a14:foregroundMark x1="76634" y1="73366" x2="76634" y2="73366"/>
                        <a14:foregroundMark x1="76797" y1="73693" x2="76797" y2="73693"/>
                        <a14:foregroundMark x1="75000" y1="73693" x2="75000" y2="73693"/>
                        <a14:foregroundMark x1="76307" y1="74346" x2="76307" y2="74346"/>
                        <a14:foregroundMark x1="77451" y1="74020" x2="77451" y2="74020"/>
                        <a14:foregroundMark x1="77451" y1="74020" x2="77451" y2="74020"/>
                        <a14:foregroundMark x1="77451" y1="74020" x2="77451" y2="74020"/>
                        <a14:foregroundMark x1="77451" y1="74020" x2="77451" y2="74020"/>
                        <a14:foregroundMark x1="20752" y1="72059" x2="20752" y2="72059"/>
                        <a14:foregroundMark x1="20425" y1="67974" x2="20425" y2="67974"/>
                        <a14:foregroundMark x1="17647" y1="72059" x2="17647" y2="72059"/>
                        <a14:foregroundMark x1="18464" y1="78105" x2="18464" y2="78105"/>
                        <a14:foregroundMark x1="24183" y1="77124" x2="24183" y2="77124"/>
                        <a14:foregroundMark x1="29248" y1="75327" x2="29248" y2="75327"/>
                        <a14:foregroundMark x1="28595" y1="70915" x2="28595" y2="70915"/>
                        <a14:foregroundMark x1="22876" y1="72059" x2="22876" y2="72059"/>
                        <a14:foregroundMark x1="19444" y1="69608" x2="19444" y2="69608"/>
                        <a14:foregroundMark x1="20425" y1="75000" x2="20425" y2="75000"/>
                        <a14:foregroundMark x1="37582" y1="59804" x2="37582" y2="59804"/>
                        <a14:foregroundMark x1="40196" y1="37908" x2="40196" y2="37908"/>
                        <a14:foregroundMark x1="26307" y1="50490" x2="26307" y2="50490"/>
                        <a14:foregroundMark x1="45261" y1="41340" x2="45261" y2="41340"/>
                        <a14:foregroundMark x1="43954" y1="45098" x2="43954" y2="45098"/>
                        <a14:foregroundMark x1="21732" y1="74020" x2="21732" y2="74020"/>
                        <a14:foregroundMark x1="21895" y1="74346" x2="21895" y2="743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0578">
            <a:off x="518573" y="304208"/>
            <a:ext cx="1453633" cy="1453633"/>
          </a:xfrm>
          <a:prstGeom prst="rect">
            <a:avLst/>
          </a:prstGeom>
        </p:spPr>
      </p:pic>
      <p:sp>
        <p:nvSpPr>
          <p:cNvPr id="44" name="Chord 43">
            <a:extLst>
              <a:ext uri="{FF2B5EF4-FFF2-40B4-BE49-F238E27FC236}">
                <a16:creationId xmlns:a16="http://schemas.microsoft.com/office/drawing/2014/main" id="{DE2AB435-3086-459C-989B-33F68C8CC984}"/>
              </a:ext>
            </a:extLst>
          </p:cNvPr>
          <p:cNvSpPr/>
          <p:nvPr/>
        </p:nvSpPr>
        <p:spPr>
          <a:xfrm rot="6667594">
            <a:off x="4968920" y="1412500"/>
            <a:ext cx="1032602" cy="987208"/>
          </a:xfrm>
          <a:prstGeom prst="chord">
            <a:avLst/>
          </a:prstGeom>
          <a:solidFill>
            <a:srgbClr val="4C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hord 44">
            <a:extLst>
              <a:ext uri="{FF2B5EF4-FFF2-40B4-BE49-F238E27FC236}">
                <a16:creationId xmlns:a16="http://schemas.microsoft.com/office/drawing/2014/main" id="{782820A1-1EF0-4A65-B7F8-3986F61FA107}"/>
              </a:ext>
            </a:extLst>
          </p:cNvPr>
          <p:cNvSpPr/>
          <p:nvPr/>
        </p:nvSpPr>
        <p:spPr>
          <a:xfrm rot="6667594">
            <a:off x="1457883" y="5115591"/>
            <a:ext cx="1032602" cy="987208"/>
          </a:xfrm>
          <a:prstGeom prst="chord">
            <a:avLst/>
          </a:prstGeom>
          <a:solidFill>
            <a:srgbClr val="4C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hord 45">
            <a:extLst>
              <a:ext uri="{FF2B5EF4-FFF2-40B4-BE49-F238E27FC236}">
                <a16:creationId xmlns:a16="http://schemas.microsoft.com/office/drawing/2014/main" id="{A8475B68-4FDE-45BE-9D2A-B4FE8A6A4110}"/>
              </a:ext>
            </a:extLst>
          </p:cNvPr>
          <p:cNvSpPr/>
          <p:nvPr/>
        </p:nvSpPr>
        <p:spPr>
          <a:xfrm rot="6667594">
            <a:off x="7016718" y="5223570"/>
            <a:ext cx="1032602" cy="987208"/>
          </a:xfrm>
          <a:prstGeom prst="chord">
            <a:avLst/>
          </a:prstGeom>
          <a:solidFill>
            <a:srgbClr val="4C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hord 46">
            <a:extLst>
              <a:ext uri="{FF2B5EF4-FFF2-40B4-BE49-F238E27FC236}">
                <a16:creationId xmlns:a16="http://schemas.microsoft.com/office/drawing/2014/main" id="{CBBFA5B5-08D2-4B72-B3D1-7D388019745E}"/>
              </a:ext>
            </a:extLst>
          </p:cNvPr>
          <p:cNvSpPr/>
          <p:nvPr/>
        </p:nvSpPr>
        <p:spPr>
          <a:xfrm rot="6805623">
            <a:off x="9994778" y="2588693"/>
            <a:ext cx="1032602" cy="987208"/>
          </a:xfrm>
          <a:prstGeom prst="chord">
            <a:avLst/>
          </a:prstGeom>
          <a:solidFill>
            <a:srgbClr val="4C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AF235376-D59A-4502-88E5-BFAEA7186C8F}"/>
              </a:ext>
            </a:extLst>
          </p:cNvPr>
          <p:cNvSpPr/>
          <p:nvPr/>
        </p:nvSpPr>
        <p:spPr>
          <a:xfrm rot="5078800">
            <a:off x="5146344" y="5748771"/>
            <a:ext cx="805107" cy="730797"/>
          </a:xfrm>
          <a:prstGeom prst="chord">
            <a:avLst/>
          </a:prstGeom>
          <a:solidFill>
            <a:srgbClr val="4C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05638C7-B9B4-4CFB-8C03-759517BAC6A8}"/>
              </a:ext>
            </a:extLst>
          </p:cNvPr>
          <p:cNvSpPr/>
          <p:nvPr/>
        </p:nvSpPr>
        <p:spPr>
          <a:xfrm>
            <a:off x="5224630" y="1207863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C6BE2B0-FD5E-4595-B8C8-B66576993209}"/>
              </a:ext>
            </a:extLst>
          </p:cNvPr>
          <p:cNvSpPr/>
          <p:nvPr/>
        </p:nvSpPr>
        <p:spPr>
          <a:xfrm>
            <a:off x="10223981" y="2430525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128E28-35E6-451F-93D4-3EB6976886A9}"/>
              </a:ext>
            </a:extLst>
          </p:cNvPr>
          <p:cNvSpPr/>
          <p:nvPr/>
        </p:nvSpPr>
        <p:spPr>
          <a:xfrm>
            <a:off x="7245921" y="5069728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000FBAE-A205-4F01-92DA-56DDD668239A}"/>
              </a:ext>
            </a:extLst>
          </p:cNvPr>
          <p:cNvSpPr/>
          <p:nvPr/>
        </p:nvSpPr>
        <p:spPr>
          <a:xfrm rot="19352253">
            <a:off x="5264492" y="559483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C3FAABE-DC7C-4CB6-B55F-4CBFB3ECC421}"/>
              </a:ext>
            </a:extLst>
          </p:cNvPr>
          <p:cNvSpPr/>
          <p:nvPr/>
        </p:nvSpPr>
        <p:spPr>
          <a:xfrm>
            <a:off x="1667114" y="4957023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527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0393 L -0.05352 0.10278 L -0.08503 0.03056 L -0.13151 -0.04676 L -0.1 -0.08125 L -0.14193 -0.10787 L -0.19141 -0.09468 L -0.19141 -0.09444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5 0.02315 L -0.04205 0.09514 L -0.05403 0.21505 L -0.09752 0.35371 L -0.07213 0.6125 L 0.06745 0.7963 L 0.1694 0.65764 L 0.32097 0.6338 L 0.32097 0.6338 " pathEditMode="relative" ptsTypes="AAAAAAA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25 L -0.03151 0.12361 L -0.09597 0.11019 L -0.08855 0.18773 L -0.075 0.29445 L -0.075 0.29468 L -0.075 0.29445 L -0.07357 0.29445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5" y="1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1991 L 0.08073 -0.15625 L 0.14818 -0.30555 L 0.11523 -0.40694 L 0.15729 -0.5375 L 0.12278 -0.59074 L 0.01627 -0.51088 L 0.0207 -0.49745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3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1343 L 0.1306 -0.1118 L 0.15756 0.06436 L 0.22513 0.00024 L 0.27917 0.0588 L 0.27917 0.05903 " pathEditMode="relative" rAng="0" ptsTypes="AAAA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5" y="-37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599CC9-EF99-4F65-9E79-813E608EB969}"/>
              </a:ext>
            </a:extLst>
          </p:cNvPr>
          <p:cNvSpPr/>
          <p:nvPr/>
        </p:nvSpPr>
        <p:spPr>
          <a:xfrm>
            <a:off x="490330" y="3031431"/>
            <a:ext cx="3458818" cy="356152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3ED5E9-26B4-4CBA-97C4-6AAB9C4A02CE}"/>
              </a:ext>
            </a:extLst>
          </p:cNvPr>
          <p:cNvSpPr/>
          <p:nvPr/>
        </p:nvSpPr>
        <p:spPr>
          <a:xfrm>
            <a:off x="53008" y="5367130"/>
            <a:ext cx="1524001" cy="14378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38A642-44E7-4314-BAC1-0BDA80BDC51A}"/>
              </a:ext>
            </a:extLst>
          </p:cNvPr>
          <p:cNvSpPr/>
          <p:nvPr/>
        </p:nvSpPr>
        <p:spPr>
          <a:xfrm>
            <a:off x="4505740" y="3084439"/>
            <a:ext cx="3458818" cy="356152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81570A-6253-44A9-9134-E89E1343C842}"/>
              </a:ext>
            </a:extLst>
          </p:cNvPr>
          <p:cNvSpPr/>
          <p:nvPr/>
        </p:nvSpPr>
        <p:spPr>
          <a:xfrm>
            <a:off x="4068418" y="5420138"/>
            <a:ext cx="1524001" cy="14378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1A0DE3-32D3-4460-89A5-7693F76E0E18}"/>
              </a:ext>
            </a:extLst>
          </p:cNvPr>
          <p:cNvSpPr/>
          <p:nvPr/>
        </p:nvSpPr>
        <p:spPr>
          <a:xfrm>
            <a:off x="8507897" y="3031431"/>
            <a:ext cx="3458818" cy="356152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1981F5-C0BA-4E6A-B867-9EBB8808D71E}"/>
              </a:ext>
            </a:extLst>
          </p:cNvPr>
          <p:cNvSpPr/>
          <p:nvPr/>
        </p:nvSpPr>
        <p:spPr>
          <a:xfrm>
            <a:off x="8070575" y="5367130"/>
            <a:ext cx="1524001" cy="143786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3ABD09-7EA4-40B1-8390-5F4E00E9748F}"/>
              </a:ext>
            </a:extLst>
          </p:cNvPr>
          <p:cNvSpPr/>
          <p:nvPr/>
        </p:nvSpPr>
        <p:spPr>
          <a:xfrm>
            <a:off x="278295" y="5661992"/>
            <a:ext cx="424069" cy="4240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9AF4BD-96CF-406C-8638-C5CEF7C7F55B}"/>
              </a:ext>
            </a:extLst>
          </p:cNvPr>
          <p:cNvSpPr/>
          <p:nvPr/>
        </p:nvSpPr>
        <p:spPr>
          <a:xfrm>
            <a:off x="914399" y="5811078"/>
            <a:ext cx="424069" cy="4240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0E6B87-717A-4E01-B24E-AA7B09350F57}"/>
              </a:ext>
            </a:extLst>
          </p:cNvPr>
          <p:cNvSpPr/>
          <p:nvPr/>
        </p:nvSpPr>
        <p:spPr>
          <a:xfrm>
            <a:off x="490329" y="6168887"/>
            <a:ext cx="424069" cy="4240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897F4A-7804-43B0-9314-8B7B09BEB8F1}"/>
              </a:ext>
            </a:extLst>
          </p:cNvPr>
          <p:cNvSpPr/>
          <p:nvPr/>
        </p:nvSpPr>
        <p:spPr>
          <a:xfrm>
            <a:off x="4618383" y="5927034"/>
            <a:ext cx="424069" cy="4240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FD9851-C51A-4CF8-87B6-1F2A605B9D00}"/>
              </a:ext>
            </a:extLst>
          </p:cNvPr>
          <p:cNvSpPr/>
          <p:nvPr/>
        </p:nvSpPr>
        <p:spPr>
          <a:xfrm>
            <a:off x="8401880" y="5715000"/>
            <a:ext cx="424069" cy="4240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B87EEA-AE05-4BD0-985E-42A7E67E53A2}"/>
              </a:ext>
            </a:extLst>
          </p:cNvPr>
          <p:cNvSpPr/>
          <p:nvPr/>
        </p:nvSpPr>
        <p:spPr>
          <a:xfrm>
            <a:off x="8832575" y="6139068"/>
            <a:ext cx="424069" cy="4240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B9E479-F883-46CC-9784-F944B8360B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5173" y="1560438"/>
            <a:ext cx="1524001" cy="15240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3E4DFD-82FF-4DA3-8A99-2E37CDE047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0782" y="362486"/>
            <a:ext cx="1675460" cy="22144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A3FCE9-8322-407C-BB26-BCAA13C200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20497">
            <a:off x="1520777" y="1112756"/>
            <a:ext cx="1981200" cy="1981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BF3D62-D71D-4EF2-8B08-76E258500E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87" r="21710" b="7686"/>
          <a:stretch/>
        </p:blipFill>
        <p:spPr>
          <a:xfrm rot="21314065">
            <a:off x="5517082" y="1537905"/>
            <a:ext cx="782997" cy="13141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AC3AD6-8214-4208-B266-7D04E771FA6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90320">
            <a:off x="7144402" y="1191726"/>
            <a:ext cx="1761115" cy="17611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EEA97C-0ACE-4231-B4F9-B9C92EA531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73887">
            <a:off x="10353522" y="835303"/>
            <a:ext cx="2004392" cy="20043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9B1568-282E-4883-B8E2-9D55743094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64" t="4472" r="19900" b="21242"/>
          <a:stretch/>
        </p:blipFill>
        <p:spPr>
          <a:xfrm rot="21311720">
            <a:off x="2869584" y="663748"/>
            <a:ext cx="996539" cy="13061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66A7F6-59A1-4D9B-B4D1-1777980D6B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3538" y="854209"/>
            <a:ext cx="1468229" cy="14682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28E59DB-9DDA-40A2-845D-4C0CB3C7652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73510">
            <a:off x="6452928" y="620451"/>
            <a:ext cx="920614" cy="16465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01A239-02E3-4F6A-AA5D-7E44B26A63D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5425">
            <a:off x="515199" y="644913"/>
            <a:ext cx="1665400" cy="1665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AA574D-8068-4D88-ABDC-4F2CBCC24D4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275"/>
          <a:stretch/>
        </p:blipFill>
        <p:spPr>
          <a:xfrm rot="456498">
            <a:off x="9132946" y="888680"/>
            <a:ext cx="2071481" cy="18379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81E5B1-B4C6-4FB2-B0C8-601E4D4A225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71372">
            <a:off x="3574096" y="1555624"/>
            <a:ext cx="1332345" cy="13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38282 0.25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12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31432 0.542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2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0345 0.31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0.13906 0.519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47995 0.373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7" y="18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40429 0.5192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25404 0.526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0276 0.326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16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0808 0.3349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16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09037 0.226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39245 0.4509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2" y="22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-0.58125 0.5386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3" y="2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0E675D-8808-4D1E-AF09-1078D83E0A99}"/>
              </a:ext>
            </a:extLst>
          </p:cNvPr>
          <p:cNvSpPr/>
          <p:nvPr/>
        </p:nvSpPr>
        <p:spPr>
          <a:xfrm>
            <a:off x="490330" y="695739"/>
            <a:ext cx="4386469" cy="1914939"/>
          </a:xfrm>
          <a:prstGeom prst="roundRect">
            <a:avLst/>
          </a:prstGeom>
          <a:solidFill>
            <a:srgbClr val="FB2D7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181B76C-9039-4377-A233-EE0D59D1C625}"/>
              </a:ext>
            </a:extLst>
          </p:cNvPr>
          <p:cNvSpPr/>
          <p:nvPr/>
        </p:nvSpPr>
        <p:spPr>
          <a:xfrm>
            <a:off x="145774" y="3425686"/>
            <a:ext cx="2252870" cy="1643269"/>
          </a:xfrm>
          <a:prstGeom prst="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2E67B0A-4A85-41F5-BBCF-4782785CAF83}"/>
              </a:ext>
            </a:extLst>
          </p:cNvPr>
          <p:cNvSpPr/>
          <p:nvPr/>
        </p:nvSpPr>
        <p:spPr>
          <a:xfrm>
            <a:off x="3061251" y="3425685"/>
            <a:ext cx="2252870" cy="1643269"/>
          </a:xfrm>
          <a:prstGeom prst="triangl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DBBCED-B08D-428E-828C-009AF29867F2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1272209" y="2610678"/>
            <a:ext cx="1411356" cy="815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531DAA-628E-4393-A741-821F3497FE0E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2683565" y="2610678"/>
            <a:ext cx="1504121" cy="8150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A37D95-4984-4E02-B346-D78C3D1EE93F}"/>
              </a:ext>
            </a:extLst>
          </p:cNvPr>
          <p:cNvSpPr/>
          <p:nvPr/>
        </p:nvSpPr>
        <p:spPr>
          <a:xfrm>
            <a:off x="715617" y="5121962"/>
            <a:ext cx="993913" cy="10005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53998DA-8088-4F58-96FA-BA72A138BA46}"/>
              </a:ext>
            </a:extLst>
          </p:cNvPr>
          <p:cNvSpPr/>
          <p:nvPr/>
        </p:nvSpPr>
        <p:spPr>
          <a:xfrm>
            <a:off x="3717233" y="5121962"/>
            <a:ext cx="993913" cy="10005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8D1B9DA-678C-46B1-A944-520151ADDBD2}"/>
              </a:ext>
            </a:extLst>
          </p:cNvPr>
          <p:cNvSpPr/>
          <p:nvPr/>
        </p:nvSpPr>
        <p:spPr>
          <a:xfrm>
            <a:off x="6758608" y="695739"/>
            <a:ext cx="4386469" cy="191493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56A7BE5-B87B-4E60-B0CC-E802BB70DFED}"/>
              </a:ext>
            </a:extLst>
          </p:cNvPr>
          <p:cNvSpPr/>
          <p:nvPr/>
        </p:nvSpPr>
        <p:spPr>
          <a:xfrm>
            <a:off x="6414052" y="3425686"/>
            <a:ext cx="2252870" cy="1643269"/>
          </a:xfrm>
          <a:prstGeom prst="triangl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3E0A84B-19C5-4BC4-AB03-305E529A4B1E}"/>
              </a:ext>
            </a:extLst>
          </p:cNvPr>
          <p:cNvSpPr/>
          <p:nvPr/>
        </p:nvSpPr>
        <p:spPr>
          <a:xfrm>
            <a:off x="9329529" y="3425685"/>
            <a:ext cx="2252870" cy="1643269"/>
          </a:xfrm>
          <a:prstGeom prst="triangle">
            <a:avLst/>
          </a:prstGeom>
          <a:solidFill>
            <a:srgbClr val="E098D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2431BF-8C98-488D-B670-6D88BF58306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 flipH="1">
            <a:off x="7540487" y="2610678"/>
            <a:ext cx="1411356" cy="815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47A3F4-CA00-41F4-9DC5-FA2F298FF6FB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>
            <a:off x="8951843" y="2610678"/>
            <a:ext cx="1504121" cy="8150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68389A-B8F7-41AC-A940-9479A0477883}"/>
              </a:ext>
            </a:extLst>
          </p:cNvPr>
          <p:cNvSpPr/>
          <p:nvPr/>
        </p:nvSpPr>
        <p:spPr>
          <a:xfrm>
            <a:off x="6983895" y="5121962"/>
            <a:ext cx="993913" cy="10005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4AF49B8-1F5E-4ED7-A501-E9440F5A7283}"/>
              </a:ext>
            </a:extLst>
          </p:cNvPr>
          <p:cNvSpPr/>
          <p:nvPr/>
        </p:nvSpPr>
        <p:spPr>
          <a:xfrm>
            <a:off x="9985511" y="5121962"/>
            <a:ext cx="993913" cy="10005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CE46BA-9C8F-46AB-9866-0E1438D58CEF}"/>
              </a:ext>
            </a:extLst>
          </p:cNvPr>
          <p:cNvSpPr/>
          <p:nvPr/>
        </p:nvSpPr>
        <p:spPr>
          <a:xfrm>
            <a:off x="1378225" y="967407"/>
            <a:ext cx="596348" cy="58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7ED28E-5682-486C-9A0F-61068517BB16}"/>
              </a:ext>
            </a:extLst>
          </p:cNvPr>
          <p:cNvSpPr/>
          <p:nvPr/>
        </p:nvSpPr>
        <p:spPr>
          <a:xfrm>
            <a:off x="2398644" y="1726094"/>
            <a:ext cx="596348" cy="58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CCDC96-3C0D-40C1-8755-3B4369F9E2CD}"/>
              </a:ext>
            </a:extLst>
          </p:cNvPr>
          <p:cNvSpPr/>
          <p:nvPr/>
        </p:nvSpPr>
        <p:spPr>
          <a:xfrm>
            <a:off x="3260034" y="967407"/>
            <a:ext cx="596348" cy="58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FC1020B-F922-49D1-844A-3C62711DF660}"/>
              </a:ext>
            </a:extLst>
          </p:cNvPr>
          <p:cNvSpPr/>
          <p:nvPr/>
        </p:nvSpPr>
        <p:spPr>
          <a:xfrm>
            <a:off x="7865162" y="954153"/>
            <a:ext cx="596348" cy="5830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6716EAF-5FB2-4DF8-8EEB-F4908724265A}"/>
              </a:ext>
            </a:extLst>
          </p:cNvPr>
          <p:cNvSpPr/>
          <p:nvPr/>
        </p:nvSpPr>
        <p:spPr>
          <a:xfrm>
            <a:off x="8620534" y="1653208"/>
            <a:ext cx="596348" cy="5830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1C1EAC7-0909-49F5-BCAB-F2FED22613BD}"/>
              </a:ext>
            </a:extLst>
          </p:cNvPr>
          <p:cNvSpPr/>
          <p:nvPr/>
        </p:nvSpPr>
        <p:spPr>
          <a:xfrm>
            <a:off x="9597883" y="954152"/>
            <a:ext cx="596348" cy="5830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4F958C-BA05-4251-8DED-1FA3789F4B0C}"/>
              </a:ext>
            </a:extLst>
          </p:cNvPr>
          <p:cNvSpPr/>
          <p:nvPr/>
        </p:nvSpPr>
        <p:spPr>
          <a:xfrm>
            <a:off x="885422" y="4959279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8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EF795A-9361-4E7B-8A0B-7E5473A01E70}"/>
              </a:ext>
            </a:extLst>
          </p:cNvPr>
          <p:cNvSpPr/>
          <p:nvPr/>
        </p:nvSpPr>
        <p:spPr>
          <a:xfrm>
            <a:off x="3868137" y="4959278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73B6B1-910C-4108-A831-B3427BE977C0}"/>
              </a:ext>
            </a:extLst>
          </p:cNvPr>
          <p:cNvSpPr/>
          <p:nvPr/>
        </p:nvSpPr>
        <p:spPr>
          <a:xfrm>
            <a:off x="7128831" y="4959277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3F654-D98B-47CE-93B9-464E3A90396A}"/>
              </a:ext>
            </a:extLst>
          </p:cNvPr>
          <p:cNvSpPr/>
          <p:nvPr/>
        </p:nvSpPr>
        <p:spPr>
          <a:xfrm>
            <a:off x="10103944" y="4959276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8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7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3398 0.457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9506 0.38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07617 0.469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08581 0.504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209 L -0.09948 0.35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7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04896 0.4655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F8C3BB-020A-4F92-B7F1-F934607E1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DFAB7A-5E0B-4478-9C35-3C499F96EF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5F2"/>
              </a:clrFrom>
              <a:clrTo>
                <a:srgbClr val="F3F5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5325" y="3621024"/>
            <a:ext cx="8145316" cy="323697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A3CEEF03-8256-4D07-A577-BE227424C71D}"/>
              </a:ext>
            </a:extLst>
          </p:cNvPr>
          <p:cNvGrpSpPr/>
          <p:nvPr/>
        </p:nvGrpSpPr>
        <p:grpSpPr>
          <a:xfrm>
            <a:off x="386639" y="1019325"/>
            <a:ext cx="1522178" cy="2234042"/>
            <a:chOff x="386639" y="1019325"/>
            <a:chExt cx="1522178" cy="223404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E3C4E67-D57B-4CDA-8067-2F9EAEE98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9788" t="18852" r="21450" b="20722"/>
            <a:stretch/>
          </p:blipFill>
          <p:spPr>
            <a:xfrm rot="21026818">
              <a:off x="505168" y="1019325"/>
              <a:ext cx="1403649" cy="14413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C13272-260E-4F1B-9EFD-792AC5862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342527">
              <a:off x="386639" y="1346156"/>
              <a:ext cx="1269162" cy="190721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C0E84A-BD97-4201-A0AC-7C20F127BA54}"/>
                </a:ext>
              </a:extLst>
            </p:cNvPr>
            <p:cNvSpPr/>
            <p:nvPr/>
          </p:nvSpPr>
          <p:spPr>
            <a:xfrm rot="307506">
              <a:off x="898338" y="1091474"/>
              <a:ext cx="4187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97230F6-852C-4D41-94DE-E416A397C760}"/>
              </a:ext>
            </a:extLst>
          </p:cNvPr>
          <p:cNvGrpSpPr/>
          <p:nvPr/>
        </p:nvGrpSpPr>
        <p:grpSpPr>
          <a:xfrm>
            <a:off x="6306437" y="181877"/>
            <a:ext cx="1797543" cy="1502165"/>
            <a:chOff x="6306437" y="181877"/>
            <a:chExt cx="1797543" cy="150216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51A7C0B-A726-433E-A92E-44B2E3E2F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9788" t="18852" r="21450" b="20722"/>
            <a:stretch/>
          </p:blipFill>
          <p:spPr>
            <a:xfrm rot="470840">
              <a:off x="6900856" y="181877"/>
              <a:ext cx="1203124" cy="13487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DB95E24-8725-4BC1-858A-6806CB901F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186" b="80928" l="3475" r="94981">
                          <a14:foregroundMark x1="3861" y1="46392" x2="3861" y2="46392"/>
                          <a14:foregroundMark x1="55598" y1="77320" x2="55598" y2="77320"/>
                          <a14:foregroundMark x1="94981" y1="41237" x2="94981" y2="41237"/>
                          <a14:foregroundMark x1="66023" y1="6701" x2="66023" y2="6701"/>
                          <a14:foregroundMark x1="65251" y1="80928" x2="65251" y2="80928"/>
                          <a14:foregroundMark x1="21622" y1="36598" x2="21622" y2="36598"/>
                          <a14:foregroundMark x1="16988" y1="37629" x2="16988" y2="37629"/>
                          <a14:foregroundMark x1="18533" y1="32474" x2="18533" y2="32474"/>
                          <a14:foregroundMark x1="20077" y1="34536" x2="20077" y2="34536"/>
                        </a14:backgroundRemoval>
                      </a14:imgEffect>
                    </a14:imgLayer>
                  </a14:imgProps>
                </a:ext>
              </a:extLst>
            </a:blip>
            <a:srcRect b="16356"/>
            <a:stretch/>
          </p:blipFill>
          <p:spPr>
            <a:xfrm rot="21086051">
              <a:off x="6306437" y="886487"/>
              <a:ext cx="1272992" cy="797555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FA9412-C619-4DE5-A55E-0BF292BA44BB}"/>
                </a:ext>
              </a:extLst>
            </p:cNvPr>
            <p:cNvSpPr/>
            <p:nvPr/>
          </p:nvSpPr>
          <p:spPr>
            <a:xfrm rot="1080526">
              <a:off x="7283017" y="214694"/>
              <a:ext cx="4187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C1B691A-CC53-4F5B-9622-78CE09BD81FB}"/>
              </a:ext>
            </a:extLst>
          </p:cNvPr>
          <p:cNvGrpSpPr/>
          <p:nvPr/>
        </p:nvGrpSpPr>
        <p:grpSpPr>
          <a:xfrm>
            <a:off x="10173427" y="568348"/>
            <a:ext cx="2058232" cy="2007619"/>
            <a:chOff x="10173427" y="568348"/>
            <a:chExt cx="2058232" cy="200761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590F7EE-725A-4985-89DE-9AB48F8B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9788" t="18852" r="21450" b="20722"/>
            <a:stretch/>
          </p:blipFill>
          <p:spPr>
            <a:xfrm>
              <a:off x="10723598" y="568348"/>
              <a:ext cx="1508061" cy="143383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15A64B-16CE-477A-9A64-8A6DA61D4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12939" y1="37859" x2="12939" y2="37859"/>
                          <a14:foregroundMark x1="26677" y1="40096" x2="26677" y2="40096"/>
                          <a14:foregroundMark x1="13738" y1="38658" x2="13738" y2="38658"/>
                          <a14:foregroundMark x1="12939" y1="39297" x2="12939" y2="392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3427" y="1188143"/>
              <a:ext cx="1387824" cy="138782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122058B-501C-48E0-AA34-44D90DDDECA6}"/>
                </a:ext>
              </a:extLst>
            </p:cNvPr>
            <p:cNvSpPr/>
            <p:nvPr/>
          </p:nvSpPr>
          <p:spPr>
            <a:xfrm rot="851062">
              <a:off x="11214862" y="638932"/>
              <a:ext cx="4187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CD58E3-4CF9-47BA-8E91-D539317D768D}"/>
              </a:ext>
            </a:extLst>
          </p:cNvPr>
          <p:cNvGrpSpPr/>
          <p:nvPr/>
        </p:nvGrpSpPr>
        <p:grpSpPr>
          <a:xfrm>
            <a:off x="9602762" y="4897068"/>
            <a:ext cx="2339023" cy="1556174"/>
            <a:chOff x="9602762" y="4897068"/>
            <a:chExt cx="2339023" cy="15561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AF21502-ECAC-4409-90AC-EC56F5344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9788" t="18852" r="21450" b="20722"/>
            <a:stretch/>
          </p:blipFill>
          <p:spPr>
            <a:xfrm rot="479726">
              <a:off x="10538136" y="4897068"/>
              <a:ext cx="1403649" cy="133455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BAFC6A-5B65-4CD5-BC41-7BCBFFEF2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688" b="94271" l="7813" r="90625">
                          <a14:foregroundMark x1="8854" y1="58854" x2="8854" y2="58854"/>
                          <a14:foregroundMark x1="29688" y1="48958" x2="29688" y2="48958"/>
                          <a14:foregroundMark x1="30729" y1="55208" x2="30729" y2="55208"/>
                          <a14:foregroundMark x1="27604" y1="44792" x2="27604" y2="44792"/>
                          <a14:foregroundMark x1="68750" y1="5208" x2="68750" y2="5208"/>
                          <a14:foregroundMark x1="90625" y1="38021" x2="90625" y2="38021"/>
                          <a14:foregroundMark x1="47396" y1="94271" x2="47396" y2="942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02762" y="5095145"/>
              <a:ext cx="1358097" cy="1358097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0E1D14E-FBE2-43B5-AE72-78AA6DE0E779}"/>
                </a:ext>
              </a:extLst>
            </p:cNvPr>
            <p:cNvSpPr/>
            <p:nvPr/>
          </p:nvSpPr>
          <p:spPr>
            <a:xfrm rot="1479717">
              <a:off x="11026608" y="4918015"/>
              <a:ext cx="4187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EE55D6-9FF8-4084-937C-6F06F122351E}"/>
              </a:ext>
            </a:extLst>
          </p:cNvPr>
          <p:cNvGrpSpPr/>
          <p:nvPr/>
        </p:nvGrpSpPr>
        <p:grpSpPr>
          <a:xfrm>
            <a:off x="59310" y="4804288"/>
            <a:ext cx="1776702" cy="2038276"/>
            <a:chOff x="59310" y="4804288"/>
            <a:chExt cx="1776702" cy="203827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731D2D8-F61B-40BF-8C20-FDE8D6610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9788" t="18852" r="21450" b="20722"/>
            <a:stretch/>
          </p:blipFill>
          <p:spPr>
            <a:xfrm rot="19731014">
              <a:off x="319395" y="4804288"/>
              <a:ext cx="1403649" cy="14413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CD2185-3591-463B-962F-2037A873D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954" b="89815" l="3994" r="92652">
                          <a14:foregroundMark x1="7348" y1="24769" x2="7348" y2="24769"/>
                          <a14:foregroundMark x1="4153" y1="55324" x2="4153" y2="55324"/>
                          <a14:foregroundMark x1="82907" y1="57639" x2="82907" y2="57639"/>
                          <a14:foregroundMark x1="81310" y1="62963" x2="81310" y2="62963"/>
                          <a14:foregroundMark x1="84984" y1="63889" x2="84984" y2="63889"/>
                          <a14:foregroundMark x1="84984" y1="65278" x2="84984" y2="65278"/>
                          <a14:foregroundMark x1="79712" y1="63889" x2="79712" y2="63889"/>
                          <a14:foregroundMark x1="80192" y1="59954" x2="80192" y2="59954"/>
                          <a14:foregroundMark x1="81789" y1="64583" x2="81789" y2="64583"/>
                          <a14:foregroundMark x1="92652" y1="68519" x2="92652" y2="685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285903">
              <a:off x="59310" y="5616470"/>
              <a:ext cx="1776702" cy="122609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2D20628-9996-43A8-99EB-749D052339D0}"/>
                </a:ext>
              </a:extLst>
            </p:cNvPr>
            <p:cNvSpPr/>
            <p:nvPr/>
          </p:nvSpPr>
          <p:spPr>
            <a:xfrm rot="20990391">
              <a:off x="548514" y="4957024"/>
              <a:ext cx="4187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4BF8B6-47EA-4147-AF3A-F92FE85C55D5}"/>
              </a:ext>
            </a:extLst>
          </p:cNvPr>
          <p:cNvGrpSpPr/>
          <p:nvPr/>
        </p:nvGrpSpPr>
        <p:grpSpPr>
          <a:xfrm>
            <a:off x="6738420" y="1828939"/>
            <a:ext cx="2382947" cy="1773240"/>
            <a:chOff x="6738420" y="1828939"/>
            <a:chExt cx="2382947" cy="177324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D176CE1-435B-41B5-AECC-9A44C4469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9788" t="18852" r="21450" b="20722"/>
            <a:stretch/>
          </p:blipFill>
          <p:spPr>
            <a:xfrm rot="479726">
              <a:off x="7717718" y="1828939"/>
              <a:ext cx="1403649" cy="133455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26EA67-D4A0-497A-A4BB-DE16CC42B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706" b="90000" l="9896" r="93750">
                          <a14:foregroundMark x1="27604" y1="41176" x2="27604" y2="41176"/>
                          <a14:foregroundMark x1="20833" y1="20588" x2="20833" y2="20588"/>
                          <a14:foregroundMark x1="27604" y1="32941" x2="27604" y2="32941"/>
                          <a14:foregroundMark x1="19792" y1="27647" x2="19792" y2="27647"/>
                          <a14:foregroundMark x1="16667" y1="28824" x2="16667" y2="28824"/>
                          <a14:foregroundMark x1="30729" y1="29412" x2="30729" y2="29412"/>
                          <a14:foregroundMark x1="93750" y1="37647" x2="93750" y2="37647"/>
                          <a14:foregroundMark x1="52604" y1="4706" x2="52604" y2="470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38420" y="2119199"/>
              <a:ext cx="1674895" cy="148298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14BE03-2064-4856-B6CE-71447248EF2D}"/>
                </a:ext>
              </a:extLst>
            </p:cNvPr>
            <p:cNvSpPr/>
            <p:nvPr/>
          </p:nvSpPr>
          <p:spPr>
            <a:xfrm rot="1027613">
              <a:off x="8190424" y="1847380"/>
              <a:ext cx="4187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16F0B5-55F9-467D-86AF-F86E3B90B582}"/>
              </a:ext>
            </a:extLst>
          </p:cNvPr>
          <p:cNvGrpSpPr/>
          <p:nvPr/>
        </p:nvGrpSpPr>
        <p:grpSpPr>
          <a:xfrm>
            <a:off x="1536795" y="19531"/>
            <a:ext cx="1953024" cy="2180268"/>
            <a:chOff x="1536795" y="19531"/>
            <a:chExt cx="1953024" cy="218026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4F5C7E4-9D23-457C-B777-FF66FBBA7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9788" t="18852" r="21450" b="20722"/>
            <a:stretch/>
          </p:blipFill>
          <p:spPr>
            <a:xfrm rot="21026818">
              <a:off x="2086170" y="19531"/>
              <a:ext cx="1403649" cy="14413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B5EDD2-6FD4-4E00-9B4C-34620FE4E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70222" y1="44444" x2="70222" y2="44444"/>
                          <a14:foregroundMark x1="64889" y1="44444" x2="64889" y2="44444"/>
                          <a14:foregroundMark x1="88000" y1="42667" x2="88000" y2="42667"/>
                          <a14:foregroundMark x1="44444" y1="32444" x2="44444" y2="32444"/>
                          <a14:foregroundMark x1="63111" y1="26667" x2="63111" y2="26667"/>
                          <a14:foregroundMark x1="43556" y1="35111" x2="43556" y2="35111"/>
                          <a14:foregroundMark x1="41778" y1="24889" x2="41778" y2="24889"/>
                          <a14:foregroundMark x1="36889" y1="38222" x2="36889" y2="38222"/>
                          <a14:foregroundMark x1="26667" y1="52889" x2="26667" y2="52889"/>
                          <a14:foregroundMark x1="60889" y1="28889" x2="60889" y2="28889"/>
                          <a14:foregroundMark x1="67556" y1="37778" x2="67556" y2="377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36795" y="813918"/>
              <a:ext cx="1588542" cy="1385881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5CA81C-6BEF-42F1-B567-ECBBE8804755}"/>
                </a:ext>
              </a:extLst>
            </p:cNvPr>
            <p:cNvSpPr/>
            <p:nvPr/>
          </p:nvSpPr>
          <p:spPr>
            <a:xfrm rot="323571">
              <a:off x="2495214" y="98073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CCA53BA-7848-428F-A82F-209E84E4B3F9}"/>
              </a:ext>
            </a:extLst>
          </p:cNvPr>
          <p:cNvGrpSpPr/>
          <p:nvPr/>
        </p:nvGrpSpPr>
        <p:grpSpPr>
          <a:xfrm>
            <a:off x="8158715" y="162937"/>
            <a:ext cx="1781351" cy="1937418"/>
            <a:chOff x="8158715" y="162937"/>
            <a:chExt cx="1781351" cy="19374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02F889-B5BC-457A-9818-479489C55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9788" t="18852" r="21450" b="20722"/>
            <a:stretch/>
          </p:blipFill>
          <p:spPr>
            <a:xfrm rot="21140677">
              <a:off x="8432005" y="162937"/>
              <a:ext cx="1508061" cy="143383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94C3B6-86B7-4B90-ABCE-1787FC784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71" b="92233" l="1230" r="90984">
                          <a14:foregroundMark x1="64754" y1="2913" x2="64754" y2="2913"/>
                          <a14:foregroundMark x1="2049" y1="54854" x2="2049" y2="54854"/>
                          <a14:foregroundMark x1="21721" y1="35437" x2="21721" y2="35437"/>
                          <a14:foregroundMark x1="38115" y1="42718" x2="38115" y2="42718"/>
                          <a14:foregroundMark x1="91803" y1="36408" x2="91803" y2="36408"/>
                          <a14:foregroundMark x1="31967" y1="38350" x2="31967" y2="38350"/>
                          <a14:foregroundMark x1="86885" y1="971" x2="86885" y2="971"/>
                          <a14:foregroundMark x1="39754" y1="92233" x2="39754" y2="92233"/>
                          <a14:foregroundMark x1="20902" y1="39320" x2="20902" y2="39320"/>
                          <a14:foregroundMark x1="20082" y1="40777" x2="20082" y2="407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8715" y="1012433"/>
              <a:ext cx="1535309" cy="1087922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94086B-8783-4F52-A0FE-962C98117A68}"/>
                </a:ext>
              </a:extLst>
            </p:cNvPr>
            <p:cNvSpPr/>
            <p:nvPr/>
          </p:nvSpPr>
          <p:spPr>
            <a:xfrm rot="707888">
              <a:off x="8853295" y="222784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61D1849-516C-4037-8602-178CF8D09DAC}"/>
              </a:ext>
            </a:extLst>
          </p:cNvPr>
          <p:cNvGrpSpPr/>
          <p:nvPr/>
        </p:nvGrpSpPr>
        <p:grpSpPr>
          <a:xfrm>
            <a:off x="2220006" y="1962533"/>
            <a:ext cx="1517882" cy="2093758"/>
            <a:chOff x="2220006" y="1962533"/>
            <a:chExt cx="1517882" cy="209375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547AA5C-A0BA-4904-9933-5C3379D80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9788" t="18852" r="21450" b="20722"/>
            <a:stretch/>
          </p:blipFill>
          <p:spPr>
            <a:xfrm rot="20968940">
              <a:off x="2334239" y="1962533"/>
              <a:ext cx="1403649" cy="144135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1B22C0-6EC8-40C3-95C5-1056768A4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9778" b="94667" l="9778" r="89778">
                          <a14:foregroundMark x1="66222" y1="21333" x2="66222" y2="21333"/>
                          <a14:foregroundMark x1="66222" y1="21778" x2="66222" y2="21778"/>
                          <a14:foregroundMark x1="39111" y1="94667" x2="39111" y2="94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20006" y="2668466"/>
              <a:ext cx="1387825" cy="1387825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65866B-04C7-4C7F-BD92-8C3279F78A30}"/>
                </a:ext>
              </a:extLst>
            </p:cNvPr>
            <p:cNvSpPr/>
            <p:nvPr/>
          </p:nvSpPr>
          <p:spPr>
            <a:xfrm>
              <a:off x="2741484" y="2049790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1AE505-A5C3-4EBF-B975-1B76E57CB4DC}"/>
              </a:ext>
            </a:extLst>
          </p:cNvPr>
          <p:cNvGrpSpPr/>
          <p:nvPr/>
        </p:nvGrpSpPr>
        <p:grpSpPr>
          <a:xfrm>
            <a:off x="4205022" y="666013"/>
            <a:ext cx="1784709" cy="1994744"/>
            <a:chOff x="4205022" y="666013"/>
            <a:chExt cx="1784709" cy="199474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603D83-79E1-4B44-9FC9-B3177F27C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9788" t="18852" r="21450" b="20722"/>
            <a:stretch/>
          </p:blipFill>
          <p:spPr>
            <a:xfrm rot="20612226">
              <a:off x="4586082" y="666013"/>
              <a:ext cx="1403649" cy="13345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C11A919-1B44-4CFB-9C4C-66620E862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9794" b="89691" l="4247" r="96139">
                          <a14:foregroundMark x1="33977" y1="14433" x2="33977" y2="14433"/>
                          <a14:foregroundMark x1="46332" y1="24227" x2="46332" y2="24227"/>
                          <a14:foregroundMark x1="44402" y1="15464" x2="44402" y2="15464"/>
                          <a14:foregroundMark x1="38996" y1="22680" x2="38996" y2="22680"/>
                          <a14:foregroundMark x1="45560" y1="31443" x2="45560" y2="31443"/>
                          <a14:foregroundMark x1="33205" y1="15464" x2="33205" y2="15464"/>
                          <a14:foregroundMark x1="88803" y1="32474" x2="88803" y2="32474"/>
                          <a14:foregroundMark x1="91506" y1="38144" x2="91506" y2="38144"/>
                          <a14:foregroundMark x1="92278" y1="25258" x2="92278" y2="25258"/>
                          <a14:foregroundMark x1="96139" y1="42268" x2="96139" y2="42268"/>
                          <a14:foregroundMark x1="47104" y1="19588" x2="47104" y2="19588"/>
                          <a14:foregroundMark x1="32432" y1="15464" x2="32432" y2="15464"/>
                          <a14:foregroundMark x1="29344" y1="15464" x2="29344" y2="15464"/>
                          <a14:foregroundMark x1="4247" y1="36598" x2="4247" y2="36598"/>
                          <a14:foregroundMark x1="34749" y1="21649" x2="34749" y2="21649"/>
                          <a14:foregroundMark x1="33977" y1="15464" x2="33977" y2="15464"/>
                          <a14:foregroundMark x1="28571" y1="17526" x2="28571" y2="17526"/>
                          <a14:foregroundMark x1="33205" y1="22680" x2="33205" y2="22680"/>
                          <a14:foregroundMark x1="30888" y1="16495" x2="30888" y2="16495"/>
                          <a14:foregroundMark x1="44402" y1="21649" x2="44402" y2="21649"/>
                          <a14:foregroundMark x1="41313" y1="18557" x2="41313" y2="18557"/>
                          <a14:foregroundMark x1="44402" y1="30412" x2="44402" y2="30412"/>
                          <a14:foregroundMark x1="32432" y1="19588" x2="32432" y2="19588"/>
                          <a14:foregroundMark x1="43629" y1="21649" x2="43629" y2="21649"/>
                          <a14:foregroundMark x1="35521" y1="19588" x2="35521" y2="19588"/>
                          <a14:foregroundMark x1="31660" y1="24227" x2="31660" y2="24227"/>
                          <a14:foregroundMark x1="34749" y1="17526" x2="34749" y2="17526"/>
                          <a14:foregroundMark x1="43629" y1="22680" x2="43629" y2="22680"/>
                          <a14:foregroundMark x1="35521" y1="19588" x2="35521" y2="19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5022" y="1475386"/>
              <a:ext cx="1582532" cy="1185371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8CF716-A298-43C3-8EC4-5A8B9DB7003C}"/>
                </a:ext>
              </a:extLst>
            </p:cNvPr>
            <p:cNvSpPr/>
            <p:nvPr/>
          </p:nvSpPr>
          <p:spPr>
            <a:xfrm>
              <a:off x="4957126" y="738607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028" name="Picture 4" descr="mjehurići - Free animated GIF - PicMix">
            <a:extLst>
              <a:ext uri="{FF2B5EF4-FFF2-40B4-BE49-F238E27FC236}">
                <a16:creationId xmlns:a16="http://schemas.microsoft.com/office/drawing/2014/main" id="{3048EC64-323F-48AA-A013-1EFCB3E6DD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236" y="2191290"/>
            <a:ext cx="3720366" cy="25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jehurići - Free animated GIF - PicMix">
            <a:extLst>
              <a:ext uri="{FF2B5EF4-FFF2-40B4-BE49-F238E27FC236}">
                <a16:creationId xmlns:a16="http://schemas.microsoft.com/office/drawing/2014/main" id="{B4F08960-AAE5-4E36-B449-9B2D296FD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" y="3541084"/>
            <a:ext cx="2303408" cy="15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jehurići - Free animated GIF - PicMix">
            <a:extLst>
              <a:ext uri="{FF2B5EF4-FFF2-40B4-BE49-F238E27FC236}">
                <a16:creationId xmlns:a16="http://schemas.microsoft.com/office/drawing/2014/main" id="{1A9C6ECE-C441-4C03-9509-4D77C97C29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035" y="2913962"/>
            <a:ext cx="2998625" cy="206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jehurići - Free animated GIF - PicMix">
            <a:extLst>
              <a:ext uri="{FF2B5EF4-FFF2-40B4-BE49-F238E27FC236}">
                <a16:creationId xmlns:a16="http://schemas.microsoft.com/office/drawing/2014/main" id="{5FE01F1F-4B09-4881-A86A-FF7E6DE80D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54" y="2553089"/>
            <a:ext cx="1423269" cy="9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jehurići - Free animated GIF - PicMix">
            <a:extLst>
              <a:ext uri="{FF2B5EF4-FFF2-40B4-BE49-F238E27FC236}">
                <a16:creationId xmlns:a16="http://schemas.microsoft.com/office/drawing/2014/main" id="{83D201D9-AA51-4506-BBB8-ABC0F5E978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31" y="754576"/>
            <a:ext cx="1381437" cy="95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jehurići - Free animated GIF - PicMix">
            <a:extLst>
              <a:ext uri="{FF2B5EF4-FFF2-40B4-BE49-F238E27FC236}">
                <a16:creationId xmlns:a16="http://schemas.microsoft.com/office/drawing/2014/main" id="{2F4F1541-3330-43CC-85B3-BAEDD57B61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14" y="280445"/>
            <a:ext cx="1145209" cy="79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jehurići - Free animated GIF - PicMix">
            <a:extLst>
              <a:ext uri="{FF2B5EF4-FFF2-40B4-BE49-F238E27FC236}">
                <a16:creationId xmlns:a16="http://schemas.microsoft.com/office/drawing/2014/main" id="{F36D443F-F028-47DF-AEC7-1C6123B7B6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750" y="1086461"/>
            <a:ext cx="981103" cy="6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jehurići - Free animated GIF - PicMix">
            <a:extLst>
              <a:ext uri="{FF2B5EF4-FFF2-40B4-BE49-F238E27FC236}">
                <a16:creationId xmlns:a16="http://schemas.microsoft.com/office/drawing/2014/main" id="{A023A617-3734-44C8-A983-D6813C2544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85" y="222789"/>
            <a:ext cx="1177807" cy="8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21471 0.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10495 0.5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" y="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0221 0.31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20026 0.471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2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27018 0.03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32891 -0.005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827921-03BA-4BB4-8AC7-AD7C56DFB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1F1EDC-8E7A-417E-B27D-5E8E9BF311F5}"/>
              </a:ext>
            </a:extLst>
          </p:cNvPr>
          <p:cNvSpPr/>
          <p:nvPr/>
        </p:nvSpPr>
        <p:spPr>
          <a:xfrm>
            <a:off x="476585" y="3429000"/>
            <a:ext cx="9919703" cy="2554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12526"/>
              </a:avLst>
            </a:prstTxWarp>
            <a:spAutoFit/>
          </a:bodyPr>
          <a:lstStyle/>
          <a:p>
            <a:pPr algn="ctr"/>
            <a:r>
              <a:rPr lang="en-US" sz="8000" dirty="0" err="1">
                <a:ln w="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.VnCooper" panose="020B7200000000000000" pitchFamily="34" charset="0"/>
              </a:rPr>
              <a:t>Cïng</a:t>
            </a:r>
            <a:r>
              <a:rPr lang="en-US" sz="8000" dirty="0">
                <a:ln w="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.VnCooper" panose="020B7200000000000000" pitchFamily="34" charset="0"/>
              </a:rPr>
              <a:t> </a:t>
            </a:r>
            <a:r>
              <a:rPr lang="en-US" sz="8000" dirty="0" err="1">
                <a:ln w="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.VnCooper" panose="020B7200000000000000" pitchFamily="34" charset="0"/>
              </a:rPr>
              <a:t>bÐ</a:t>
            </a:r>
            <a:r>
              <a:rPr lang="en-US" sz="8000" dirty="0">
                <a:ln w="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.VnCooper" panose="020B7200000000000000" pitchFamily="34" charset="0"/>
              </a:rPr>
              <a:t> </a:t>
            </a:r>
          </a:p>
          <a:p>
            <a:pPr algn="ctr"/>
            <a:r>
              <a:rPr lang="en-US" sz="8000" dirty="0">
                <a:ln w="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.VnCooper" panose="020B7200000000000000" pitchFamily="34" charset="0"/>
              </a:rPr>
              <a:t>              </a:t>
            </a:r>
            <a:r>
              <a:rPr lang="en-US" sz="8000" dirty="0" err="1">
                <a:ln w="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.VnCooper" panose="020B7200000000000000" pitchFamily="34" charset="0"/>
              </a:rPr>
              <a:t>s¸ng</a:t>
            </a:r>
            <a:r>
              <a:rPr lang="en-US" sz="8000" dirty="0">
                <a:ln w="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.VnCooper" panose="020B7200000000000000" pitchFamily="34" charset="0"/>
              </a:rPr>
              <a:t> t¹o  </a:t>
            </a:r>
            <a:endParaRPr lang="en-US" sz="8000" b="0" cap="none" spc="0" dirty="0">
              <a:ln w="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.VnCooper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8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63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.VnCooper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2026-01-12T16:35:44Z</dcterms:created>
  <dcterms:modified xsi:type="dcterms:W3CDTF">2026-01-13T01:55:25Z</dcterms:modified>
</cp:coreProperties>
</file>