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7" r:id="rId2"/>
    <p:sldId id="285" r:id="rId3"/>
    <p:sldId id="259" r:id="rId4"/>
    <p:sldId id="262" r:id="rId5"/>
    <p:sldId id="274" r:id="rId6"/>
    <p:sldId id="263" r:id="rId7"/>
    <p:sldId id="264" r:id="rId8"/>
    <p:sldId id="270" r:id="rId9"/>
    <p:sldId id="276" r:id="rId10"/>
    <p:sldId id="277" r:id="rId11"/>
    <p:sldId id="283" r:id="rId12"/>
    <p:sldId id="286" r:id="rId13"/>
    <p:sldId id="269" r:id="rId14"/>
    <p:sldId id="280" r:id="rId15"/>
    <p:sldId id="266" r:id="rId16"/>
    <p:sldId id="278" r:id="rId17"/>
    <p:sldId id="267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94713"/>
  </p:normalViewPr>
  <p:slideViewPr>
    <p:cSldViewPr snapToGrid="0" snapToObjects="1">
      <p:cViewPr varScale="1">
        <p:scale>
          <a:sx n="88" d="100"/>
          <a:sy n="88" d="100"/>
        </p:scale>
        <p:origin x="3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B106-8256-614C-AAC0-5156B20B9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3EA75-4271-6042-A487-8ECDA1017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B4F02-266A-AF4E-AA9F-08D2BB120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20/1/2026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29B99-3F9D-2145-A7C7-052B640BA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1F20F-51E2-C74D-9BA2-AAFF74C2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2910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FC39F-5861-2640-8ACA-CFCEE2A1D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AAE4C-2579-AE4E-90C9-0868C73D3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593FD-9920-B043-9367-FE20F67EC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20/1/2026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010B4-ABC1-684B-8100-1BB0512A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09E62-4491-DA4E-B170-35E78B4C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625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3CA53-0453-364F-9708-1C901DBF4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C875A-3A4D-3240-9E3A-F59DEB4AD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B12D5-1BA9-724C-8033-9E6CA6E6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20/1/2026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33348-F312-FA42-9055-28852F64C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89071-6AE1-844E-88A8-D56FD81F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14507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B2CF-7E66-9D4A-89C7-291BD8D4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8EA27-B9F6-9740-B50A-102162A1C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839E4-6A6B-D548-ACB2-C02C247C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20/1/2026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EC5E7-407E-7540-904A-52C96193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E1333-4F17-7D43-96C2-BA67B37C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524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13D81-A30F-DD4F-B880-A92FB83F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D96C7-A5E8-A844-B2A3-B00CB06DC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1E162-B229-134E-B9BC-55AF29B6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20/1/2026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F24E9-76FD-F944-A1DB-F66449CC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E7941-D9AA-2449-B2DF-B154DD30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254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58AB-9546-6446-8E93-89D8EE451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938A9-B009-BE40-B8D1-72842EF0F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21377-DC96-704F-8031-FF6002FAE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2384D-4412-5D42-8E02-6D3C53CD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20/1/2026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835D6-9DEA-5349-9EAA-7F4E0F20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D9A73-E024-6E43-906B-17A7B059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8082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8098-E5F3-6C41-983B-AAB302DD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90DC9-7E50-FF47-AB05-B03E5A0F3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C6397-81D5-DC47-B0A6-3CF2851F4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382F79-0109-2246-872E-532AA63D1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32AEE0-C64D-FF45-80E4-83CD7B3CFB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CEEC4E-CC66-3443-9C94-95272239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20/1/2026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873A9-083E-DA42-A8E2-D63F30A7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A5E42B-1B91-9745-874D-9B51E138E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691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E4FE3-9025-194E-B0B2-54FCDD993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A265F3-FBFD-3146-8059-1C72F7DBD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20/1/2026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0AD52-BE45-7144-B1F6-914CB64A8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A7FC1-0146-D04A-9816-1824D1ED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354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A44C1-5B5C-A446-9FC5-52ECC4EAF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20/1/2026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038B5-B30E-EB4C-8F07-C714B789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4B021-8F4E-F74E-845B-46ADC697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968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D91E5-AC4A-5E41-A1E2-2630B972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6D1A0-F516-C343-AA07-A10D0D20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06520-CFD5-9149-96B8-F6471A96E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CBB3D-6887-4D49-9476-C06B8562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20/1/2026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0E484-3DB2-C144-96D1-32FB612B4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B7CEB-18E9-4841-BD3C-A7D867B7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1065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522C-1BC1-E04D-A848-89D60BD2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DA92F-8272-CD4C-8A26-435F93909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02C3B-024A-EA4A-9F9C-80CF69605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821A3-A75E-5F46-8E00-08C3FE9C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20/1/2026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DC8A5-F962-0F48-BD36-713A1E981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73D27-86F2-4C48-A607-3414B2BD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294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C9AE02-641B-AC42-A9B0-24613755C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3E9CE-A467-5846-A3A0-3D83506AD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E4C25-295B-4E4D-9947-C48AE0FC8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C4333-FEE4-C841-B6F6-3366BA045A5E}" type="datetimeFigureOut">
              <a:rPr lang="x-none" smtClean="0"/>
              <a:t>20/1/2026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01D20-5E05-4843-A737-4F299F596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6ADA2-7503-3142-9735-BFC4FD646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103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10.m4a"/><Relationship Id="rId7" Type="http://schemas.openxmlformats.org/officeDocument/2006/relationships/image" Target="../media/image9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11" Type="http://schemas.openxmlformats.org/officeDocument/2006/relationships/image" Target="../media/image13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g"/><Relationship Id="rId4" Type="http://schemas.openxmlformats.org/officeDocument/2006/relationships/audio" Target="../media/media10.m4a"/><Relationship Id="rId9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18" Type="http://schemas.microsoft.com/office/2007/relationships/hdphoto" Target="../media/hdphoto10.wdp"/><Relationship Id="rId26" Type="http://schemas.microsoft.com/office/2007/relationships/hdphoto" Target="../media/hdphoto17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microsoft.com/office/2007/relationships/hdphoto" Target="../media/hdphoto6.wdp"/><Relationship Id="rId17" Type="http://schemas.microsoft.com/office/2007/relationships/hdphoto" Target="../media/hdphoto9.wdp"/><Relationship Id="rId25" Type="http://schemas.microsoft.com/office/2007/relationships/hdphoto" Target="../media/hdphoto16.wdp"/><Relationship Id="rId2" Type="http://schemas.microsoft.com/office/2007/relationships/media" Target="../media/media12.m4a"/><Relationship Id="rId16" Type="http://schemas.microsoft.com/office/2007/relationships/hdphoto" Target="../media/hdphoto8.wdp"/><Relationship Id="rId20" Type="http://schemas.microsoft.com/office/2007/relationships/hdphoto" Target="../media/hdphoto12.wdp"/><Relationship Id="rId29" Type="http://schemas.microsoft.com/office/2007/relationships/hdphoto" Target="../media/hdphoto20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microsoft.com/office/2007/relationships/hdphoto" Target="../media/hdphoto5.wdp"/><Relationship Id="rId24" Type="http://schemas.microsoft.com/office/2007/relationships/hdphoto" Target="../media/hdphoto15.wdp"/><Relationship Id="rId5" Type="http://schemas.openxmlformats.org/officeDocument/2006/relationships/image" Target="../media/image16.png"/><Relationship Id="rId15" Type="http://schemas.openxmlformats.org/officeDocument/2006/relationships/image" Target="../media/image19.png"/><Relationship Id="rId23" Type="http://schemas.microsoft.com/office/2007/relationships/hdphoto" Target="../media/hdphoto14.wdp"/><Relationship Id="rId28" Type="http://schemas.microsoft.com/office/2007/relationships/hdphoto" Target="../media/hdphoto19.wdp"/><Relationship Id="rId10" Type="http://schemas.microsoft.com/office/2007/relationships/hdphoto" Target="../media/hdphoto4.wdp"/><Relationship Id="rId19" Type="http://schemas.microsoft.com/office/2007/relationships/hdphoto" Target="../media/hdphoto11.wdp"/><Relationship Id="rId31" Type="http://schemas.openxmlformats.org/officeDocument/2006/relationships/image" Target="../media/image3.png"/><Relationship Id="rId4" Type="http://schemas.openxmlformats.org/officeDocument/2006/relationships/image" Target="../media/image15.jpeg"/><Relationship Id="rId9" Type="http://schemas.microsoft.com/office/2007/relationships/hdphoto" Target="../media/hdphoto3.wdp"/><Relationship Id="rId14" Type="http://schemas.microsoft.com/office/2007/relationships/hdphoto" Target="../media/hdphoto7.wdp"/><Relationship Id="rId22" Type="http://schemas.microsoft.com/office/2007/relationships/hdphoto" Target="../media/hdphoto13.wdp"/><Relationship Id="rId27" Type="http://schemas.microsoft.com/office/2007/relationships/hdphoto" Target="../media/hdphoto18.wdp"/><Relationship Id="rId30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5.wdp"/><Relationship Id="rId18" Type="http://schemas.microsoft.com/office/2007/relationships/hdphoto" Target="../media/hdphoto23.wdp"/><Relationship Id="rId26" Type="http://schemas.microsoft.com/office/2007/relationships/hdphoto" Target="../media/hdphoto28.wdp"/><Relationship Id="rId3" Type="http://schemas.microsoft.com/office/2007/relationships/media" Target="../media/media14.m4a"/><Relationship Id="rId21" Type="http://schemas.microsoft.com/office/2007/relationships/hdphoto" Target="../media/hdphoto24.wdp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5" Type="http://schemas.microsoft.com/office/2007/relationships/hdphoto" Target="../media/hdphoto27.wdp"/><Relationship Id="rId2" Type="http://schemas.openxmlformats.org/officeDocument/2006/relationships/audio" Target="../media/media13.mp3"/><Relationship Id="rId16" Type="http://schemas.microsoft.com/office/2007/relationships/hdphoto" Target="../media/hdphoto22.wdp"/><Relationship Id="rId20" Type="http://schemas.microsoft.com/office/2007/relationships/hdphoto" Target="../media/hdphoto21.wdp"/><Relationship Id="rId29" Type="http://schemas.microsoft.com/office/2007/relationships/hdphoto" Target="../media/hdphoto30.wdp"/><Relationship Id="rId1" Type="http://schemas.microsoft.com/office/2007/relationships/media" Target="../media/media13.mp3"/><Relationship Id="rId6" Type="http://schemas.openxmlformats.org/officeDocument/2006/relationships/image" Target="../media/image15.jpeg"/><Relationship Id="rId11" Type="http://schemas.microsoft.com/office/2007/relationships/hdphoto" Target="../media/hdphoto3.wdp"/><Relationship Id="rId24" Type="http://schemas.microsoft.com/office/2007/relationships/hdphoto" Target="../media/hdphoto26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8.png"/><Relationship Id="rId23" Type="http://schemas.openxmlformats.org/officeDocument/2006/relationships/image" Target="../media/image20.png"/><Relationship Id="rId28" Type="http://schemas.microsoft.com/office/2007/relationships/hdphoto" Target="../media/hdphoto29.wdp"/><Relationship Id="rId10" Type="http://schemas.openxmlformats.org/officeDocument/2006/relationships/image" Target="../media/image17.png"/><Relationship Id="rId19" Type="http://schemas.microsoft.com/office/2007/relationships/hdphoto" Target="../media/hdphoto10.wdp"/><Relationship Id="rId31" Type="http://schemas.openxmlformats.org/officeDocument/2006/relationships/image" Target="../media/image3.png"/><Relationship Id="rId4" Type="http://schemas.openxmlformats.org/officeDocument/2006/relationships/audio" Target="../media/media14.m4a"/><Relationship Id="rId9" Type="http://schemas.microsoft.com/office/2007/relationships/hdphoto" Target="../media/hdphoto2.wdp"/><Relationship Id="rId14" Type="http://schemas.microsoft.com/office/2007/relationships/hdphoto" Target="../media/hdphoto6.wdp"/><Relationship Id="rId22" Type="http://schemas.microsoft.com/office/2007/relationships/hdphoto" Target="../media/hdphoto25.wdp"/><Relationship Id="rId27" Type="http://schemas.microsoft.com/office/2007/relationships/hdphoto" Target="../media/hdphoto13.wdp"/><Relationship Id="rId30" Type="http://schemas.microsoft.com/office/2007/relationships/hdphoto" Target="../media/hdphoto3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6FCF05DC-F0AD-49BF-BB46-15E3D3B1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884" y="2682653"/>
            <a:ext cx="55695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NHẬN BIẾT TẬP NÓI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58B2D509-3870-4B39-B053-C4F873E1B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934" y="4657983"/>
            <a:ext cx="42325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24 – 36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D1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80F88554-D120-4A28-B193-BF8D852C2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474" y="3390539"/>
            <a:ext cx="95102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rus-Black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D42FB-E001-4AF7-BFAB-AD323116048A}"/>
              </a:ext>
            </a:extLst>
          </p:cNvPr>
          <p:cNvSpPr txBox="1"/>
          <p:nvPr/>
        </p:nvSpPr>
        <p:spPr>
          <a:xfrm>
            <a:off x="4457700" y="6283173"/>
            <a:ext cx="32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2026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48797F-B021-42B6-ABF6-42E4F69C0EC8}"/>
              </a:ext>
            </a:extLst>
          </p:cNvPr>
          <p:cNvSpPr txBox="1"/>
          <p:nvPr/>
        </p:nvSpPr>
        <p:spPr>
          <a:xfrm>
            <a:off x="2630848" y="498081"/>
            <a:ext cx="6261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sz="2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sz="2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</a:t>
            </a:r>
            <a:r>
              <a:rPr lang="vi-VN" sz="2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  <a:r>
              <a:rPr lang="vi-VN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kumimoji="0" lang="vi-VN" sz="2000" b="1" i="0" u="sng" strike="noStrike" kern="1200" cap="none" spc="0" normalizeH="0" baseline="0" noProof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 </a:t>
            </a: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</a:t>
            </a:r>
            <a:r>
              <a:rPr lang="vi-VN" sz="2000" b="1" u="sng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47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317D9-964D-3A41-BC51-B87585FF5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44A3DA-7523-2445-BD48-D07386EC2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647FA3A7-1C70-3446-8754-FC6636E5D00E}"/>
              </a:ext>
            </a:extLst>
          </p:cNvPr>
          <p:cNvSpPr/>
          <p:nvPr/>
        </p:nvSpPr>
        <p:spPr>
          <a:xfrm rot="7814680">
            <a:off x="4940580" y="5286530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315BF4A4-2862-B849-8D32-B5D2DD20B30E}"/>
              </a:ext>
            </a:extLst>
          </p:cNvPr>
          <p:cNvSpPr/>
          <p:nvPr/>
        </p:nvSpPr>
        <p:spPr>
          <a:xfrm rot="2864220">
            <a:off x="8380217" y="2075475"/>
            <a:ext cx="518160" cy="10509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F1A900B9-B98F-1441-B3B0-07CF12C312BE}"/>
              </a:ext>
            </a:extLst>
          </p:cNvPr>
          <p:cNvSpPr/>
          <p:nvPr/>
        </p:nvSpPr>
        <p:spPr>
          <a:xfrm rot="1371819">
            <a:off x="9751714" y="3895413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F9F3A40E-80E2-0844-873D-889ADAC69306}"/>
              </a:ext>
            </a:extLst>
          </p:cNvPr>
          <p:cNvSpPr/>
          <p:nvPr/>
        </p:nvSpPr>
        <p:spPr>
          <a:xfrm rot="623153">
            <a:off x="7452359" y="4125471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594EF392-C023-0741-98B5-8AD888786239}"/>
              </a:ext>
            </a:extLst>
          </p:cNvPr>
          <p:cNvSpPr/>
          <p:nvPr/>
        </p:nvSpPr>
        <p:spPr>
          <a:xfrm rot="7050697">
            <a:off x="4968240" y="4260414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094A6B8-80F0-4943-8928-E3C96411823D}"/>
              </a:ext>
            </a:extLst>
          </p:cNvPr>
          <p:cNvSpPr/>
          <p:nvPr/>
        </p:nvSpPr>
        <p:spPr>
          <a:xfrm rot="19875509">
            <a:off x="2956560" y="2160322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2" name="Tn11.m4a" descr="Tn11.m4a">
            <a:hlinkClick r:id="" action="ppaction://media"/>
            <a:extLst>
              <a:ext uri="{FF2B5EF4-FFF2-40B4-BE49-F238E27FC236}">
                <a16:creationId xmlns:a16="http://schemas.microsoft.com/office/drawing/2014/main" id="{BDD8F40C-B287-4244-A636-ACA2FFF413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1.0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64877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F96D9-2E8C-E648-B963-558458057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919520-38DC-2E42-AC37-26A0845DA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Tn12.m4a" descr="Tn12.m4a">
            <a:hlinkClick r:id="" action="ppaction://media"/>
            <a:extLst>
              <a:ext uri="{FF2B5EF4-FFF2-40B4-BE49-F238E27FC236}">
                <a16:creationId xmlns:a16="http://schemas.microsoft.com/office/drawing/2014/main" id="{7FB5A5D9-7A41-8B44-B774-6B01F24BC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6523278"/>
            <a:ext cx="370840" cy="3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8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965E9-121D-4F0D-B937-F1EB4AD48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749" y="2284412"/>
            <a:ext cx="10284502" cy="1732951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202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B79D2-48D8-254B-AFCD-723E43BB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10" name="12'.m4a" descr="12'.m4a">
            <a:hlinkClick r:id="" action="ppaction://media"/>
            <a:extLst>
              <a:ext uri="{FF2B5EF4-FFF2-40B4-BE49-F238E27FC236}">
                <a16:creationId xmlns:a16="http://schemas.microsoft.com/office/drawing/2014/main" id="{BCE7707E-DD63-584E-BAF4-C08ACDF5F14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50" y="6572250"/>
            <a:ext cx="285750" cy="285750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15D2DC2-1DCC-7F4E-8953-C79C8D33E4B3}"/>
              </a:ext>
            </a:extLst>
          </p:cNvPr>
          <p:cNvSpPr/>
          <p:nvPr/>
        </p:nvSpPr>
        <p:spPr>
          <a:xfrm>
            <a:off x="166683" y="90087"/>
            <a:ext cx="3867151" cy="3285332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1419C4-14BE-784E-A009-2339031F45FC}"/>
              </a:ext>
            </a:extLst>
          </p:cNvPr>
          <p:cNvSpPr/>
          <p:nvPr/>
        </p:nvSpPr>
        <p:spPr>
          <a:xfrm>
            <a:off x="207169" y="3536160"/>
            <a:ext cx="3955255" cy="323175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66EE2D-6DA2-6244-B360-CE2986862FE8}"/>
              </a:ext>
            </a:extLst>
          </p:cNvPr>
          <p:cNvSpPr/>
          <p:nvPr/>
        </p:nvSpPr>
        <p:spPr>
          <a:xfrm>
            <a:off x="7962902" y="3482580"/>
            <a:ext cx="3867151" cy="3285333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553DA7-765A-0840-A8FE-2A4EC9B77485}"/>
              </a:ext>
            </a:extLst>
          </p:cNvPr>
          <p:cNvSpPr/>
          <p:nvPr/>
        </p:nvSpPr>
        <p:spPr>
          <a:xfrm>
            <a:off x="7622380" y="90087"/>
            <a:ext cx="3867151" cy="3285332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603466-DE21-3245-B57B-E9D3C52D3B6B}"/>
              </a:ext>
            </a:extLst>
          </p:cNvPr>
          <p:cNvSpPr/>
          <p:nvPr/>
        </p:nvSpPr>
        <p:spPr>
          <a:xfrm>
            <a:off x="4033834" y="1893494"/>
            <a:ext cx="3867151" cy="3285332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Tn13.m4a" descr="Tn13.m4a">
            <a:hlinkClick r:id="" action="ppaction://media"/>
            <a:extLst>
              <a:ext uri="{FF2B5EF4-FFF2-40B4-BE49-F238E27FC236}">
                <a16:creationId xmlns:a16="http://schemas.microsoft.com/office/drawing/2014/main" id="{98C43804-DE0B-D441-B6D4-9A631826A4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6572250"/>
            <a:ext cx="302824" cy="3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085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F4DC-EB8D-AE43-98C8-AFB1F567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6F0F40-3EB5-1D40-A1F6-89C57259D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670" t="23714" r="23048" b="23422"/>
          <a:stretch/>
        </p:blipFill>
        <p:spPr>
          <a:xfrm>
            <a:off x="0" y="0"/>
            <a:ext cx="12191999" cy="6857999"/>
          </a:xfrm>
        </p:spPr>
      </p:pic>
      <p:pic>
        <p:nvPicPr>
          <p:cNvPr id="6" name="13.m4a" descr="13.m4a">
            <a:hlinkClick r:id="" action="ppaction://media"/>
            <a:extLst>
              <a:ext uri="{FF2B5EF4-FFF2-40B4-BE49-F238E27FC236}">
                <a16:creationId xmlns:a16="http://schemas.microsoft.com/office/drawing/2014/main" id="{65EEA1AA-6B9A-7040-B5B9-01DD6C058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62" y="6529387"/>
            <a:ext cx="369887" cy="36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DC8D5-9FC5-EF49-AF0A-2BEF2083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363F9-741F-D342-9B95-7195E6E36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039" t="3133" r="53344" b="14540"/>
          <a:stretch/>
        </p:blipFill>
        <p:spPr>
          <a:xfrm>
            <a:off x="680986" y="245090"/>
            <a:ext cx="4952011" cy="5085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BDB4E1-6D8A-DD45-B6BD-385AFF83F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403" y="5344701"/>
            <a:ext cx="2617849" cy="1491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6E752-0D84-EC45-8547-035B8A5BA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4868" y="5428805"/>
            <a:ext cx="2617849" cy="1491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7843EF-5C9A-714E-A1D8-BD47E7D3FF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288842" y="5652359"/>
            <a:ext cx="1208861" cy="857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C61C34-B9AD-184D-A2EF-FC30E8596E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047182" y="5238780"/>
            <a:ext cx="1041278" cy="738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0C877-28C0-D541-8B12-9CC9030A3D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987401" y="5159102"/>
            <a:ext cx="1049799" cy="744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0E72FB-89CD-C448-B300-EEAE94EE09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015899" y="5639186"/>
            <a:ext cx="1227427" cy="870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5D51BB-BA0B-434F-AAEC-C8CB468884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12320" y="5344701"/>
            <a:ext cx="1227427" cy="870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67576-9EBF-9948-A759-5099D6BEEF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56" b="83148" l="7448" r="47188">
                        <a14:foregroundMark x1="7448" y1="27130" x2="7552" y2="27130"/>
                        <a14:foregroundMark x1="18125" y1="17130" x2="18698" y2="18981"/>
                        <a14:foregroundMark x1="16563" y1="18426" x2="16927" y2="18611"/>
                        <a14:foregroundMark x1="16719" y1="18148" x2="17969" y2="16944"/>
                        <a14:foregroundMark x1="23281" y1="8148" x2="25156" y2="10463"/>
                        <a14:foregroundMark x1="42708" y1="20648" x2="46563" y2="18981"/>
                        <a14:foregroundMark x1="46563" y1="18981" x2="47188" y2="20648"/>
                        <a14:foregroundMark x1="21250" y1="76111" x2="13750" y2="80833"/>
                        <a14:foregroundMark x1="13750" y1="80833" x2="17656" y2="82593"/>
                        <a14:foregroundMark x1="17656" y1="82593" x2="21771" y2="82315"/>
                        <a14:foregroundMark x1="21771" y1="82315" x2="35156" y2="83148"/>
                        <a14:foregroundMark x1="35156" y1="83148" x2="28281" y2="75926"/>
                      </a14:backgroundRemoval>
                    </a14:imgEffect>
                  </a14:imgLayer>
                </a14:imgProps>
              </a:ext>
            </a:extLst>
          </a:blip>
          <a:srcRect l="5028" t="3512" r="50675" b="16126"/>
          <a:stretch/>
        </p:blipFill>
        <p:spPr>
          <a:xfrm>
            <a:off x="6696594" y="-93710"/>
            <a:ext cx="5400675" cy="5511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45C74-4BD4-6D45-A034-F74A6CBC85A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601350">
            <a:off x="7962449" y="500675"/>
            <a:ext cx="1124640" cy="5948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1515D3-3808-AF4D-816F-A760C10FEB2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114864">
            <a:off x="8162290" y="5944786"/>
            <a:ext cx="1166672" cy="6171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4B0416-8BF0-8740-BD7A-EB9F85D570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9882">
            <a:off x="11103796" y="663137"/>
            <a:ext cx="1107320" cy="5857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F5D46A-001C-384D-8556-1F5E3810113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36962">
            <a:off x="9916898" y="869913"/>
            <a:ext cx="1178928" cy="6236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8F3101-F861-1645-8BD3-0F34E0C5B2E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132476">
            <a:off x="9047204" y="5766058"/>
            <a:ext cx="1166672" cy="6171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1EBDE4-D92A-674E-A29B-1BC4E60C73C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581836">
            <a:off x="7378544" y="5551326"/>
            <a:ext cx="1259250" cy="6660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9C6F43-096E-514E-9C87-A257F5C9082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060209">
            <a:off x="8351470" y="5365164"/>
            <a:ext cx="1259250" cy="6660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DFAEBE-4BFF-924D-BE15-02C0AD98C10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731521">
            <a:off x="9220915" y="5297444"/>
            <a:ext cx="1259250" cy="6660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2A86F7-0700-7B42-9D90-DCA57EC89F3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4213065" y="1158189"/>
            <a:ext cx="368876" cy="3676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83ECD0-D675-3B4F-9E68-BC0678FFEF7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067607">
            <a:off x="5310968" y="997890"/>
            <a:ext cx="368876" cy="3676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E118F3-169C-AB48-AFD0-AC4AB6CA314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1329512">
            <a:off x="4342628" y="1595925"/>
            <a:ext cx="368876" cy="3074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E7B319-D9E0-8E4A-BE3E-B225EFC3D5C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3283156" y="691867"/>
            <a:ext cx="256240" cy="2553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6A7C9FF-7C20-4241-A26B-04C1FD5AE17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9026694">
            <a:off x="626444" y="1461219"/>
            <a:ext cx="368876" cy="3676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3B676B-9759-1447-99C6-3F2A017BDBD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1740017" y="1439504"/>
            <a:ext cx="368876" cy="3676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A22210-600E-464E-A7AC-117A585F460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372090" y="1463560"/>
            <a:ext cx="368876" cy="3676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5FB0F8-FDF2-7047-886E-F2FA7773455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760956" y="1645960"/>
            <a:ext cx="264635" cy="263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A7E2EE-B85B-1A44-B65A-6EED0801B52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913115">
            <a:off x="10640864" y="1641431"/>
            <a:ext cx="997507" cy="5276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77BD99F-4AFC-FA4D-AE45-B608268B0C6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296">
            <a:off x="9295800" y="2121754"/>
            <a:ext cx="1259250" cy="6660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D190424-2D8F-FF41-B7E3-8E4172C0D2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4914359" y="1245406"/>
            <a:ext cx="763605" cy="5417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4DB1B43-218F-AA4F-BBFA-4345066813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47053" y="1030592"/>
            <a:ext cx="638062" cy="4527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2A8841-A0C1-F74A-962E-30399F7EEB5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44279">
            <a:off x="7738162" y="1822354"/>
            <a:ext cx="712426" cy="376845"/>
          </a:xfrm>
          <a:prstGeom prst="rect">
            <a:avLst/>
          </a:prstGeom>
        </p:spPr>
      </p:pic>
      <p:pic>
        <p:nvPicPr>
          <p:cNvPr id="44" name="14.m4a" descr="14.m4a">
            <a:hlinkClick r:id="" action="ppaction://media"/>
            <a:extLst>
              <a:ext uri="{FF2B5EF4-FFF2-40B4-BE49-F238E27FC236}">
                <a16:creationId xmlns:a16="http://schemas.microsoft.com/office/drawing/2014/main" id="{E097FE4C-31AD-114E-B6EA-E24BEB46A6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01.5862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58323" y="6565692"/>
            <a:ext cx="313214" cy="31321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0340B17-DE21-4549-AF0A-29313CAB9B98}"/>
              </a:ext>
            </a:extLst>
          </p:cNvPr>
          <p:cNvSpPr txBox="1"/>
          <p:nvPr/>
        </p:nvSpPr>
        <p:spPr>
          <a:xfrm>
            <a:off x="6329363" y="3571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79248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9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DC8D5-9FC5-EF49-AF0A-2BEF2083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363F9-741F-D342-9B95-7195E6E36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6039" t="3133" r="53344" b="14540"/>
          <a:stretch/>
        </p:blipFill>
        <p:spPr>
          <a:xfrm>
            <a:off x="680986" y="245090"/>
            <a:ext cx="4952011" cy="5085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BDB4E1-6D8A-DD45-B6BD-385AFF83F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403" y="5344701"/>
            <a:ext cx="2617849" cy="1491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6E752-0D84-EC45-8547-035B8A5BAB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4868" y="5428805"/>
            <a:ext cx="2617849" cy="1491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7843EF-5C9A-714E-A1D8-BD47E7D3FF8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288842" y="5652359"/>
            <a:ext cx="1208861" cy="857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C61C34-B9AD-184D-A2EF-FC30E8596E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047182" y="5238780"/>
            <a:ext cx="1041278" cy="738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0C877-28C0-D541-8B12-9CC9030A3D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987401" y="5159102"/>
            <a:ext cx="1049799" cy="744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0E72FB-89CD-C448-B300-EEAE94EE09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015899" y="5639186"/>
            <a:ext cx="1227427" cy="870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5D51BB-BA0B-434F-AAEC-C8CB468884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12320" y="5344701"/>
            <a:ext cx="1227427" cy="870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67576-9EBF-9948-A759-5099D6BEEF4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56" b="83148" l="7448" r="47188">
                        <a14:foregroundMark x1="7448" y1="27130" x2="7552" y2="27130"/>
                        <a14:foregroundMark x1="18125" y1="17130" x2="18698" y2="18981"/>
                        <a14:foregroundMark x1="16563" y1="18426" x2="16927" y2="18611"/>
                        <a14:foregroundMark x1="16719" y1="18148" x2="17969" y2="16944"/>
                        <a14:foregroundMark x1="23281" y1="8148" x2="25156" y2="10463"/>
                        <a14:foregroundMark x1="42708" y1="20648" x2="46563" y2="18981"/>
                        <a14:foregroundMark x1="46563" y1="18981" x2="47188" y2="20648"/>
                        <a14:foregroundMark x1="21250" y1="76111" x2="13750" y2="80833"/>
                        <a14:foregroundMark x1="13750" y1="80833" x2="17656" y2="82593"/>
                        <a14:foregroundMark x1="17656" y1="82593" x2="21771" y2="82315"/>
                        <a14:foregroundMark x1="21771" y1="82315" x2="35156" y2="83148"/>
                        <a14:foregroundMark x1="35156" y1="83148" x2="28281" y2="75926"/>
                      </a14:backgroundRemoval>
                    </a14:imgEffect>
                  </a14:imgLayer>
                </a14:imgProps>
              </a:ext>
            </a:extLst>
          </a:blip>
          <a:srcRect l="5028" t="3512" r="50675" b="16126"/>
          <a:stretch/>
        </p:blipFill>
        <p:spPr>
          <a:xfrm>
            <a:off x="6696594" y="-93710"/>
            <a:ext cx="5400675" cy="5511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45C74-4BD4-6D45-A034-F74A6CBC85A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601350">
            <a:off x="7962449" y="500675"/>
            <a:ext cx="1124640" cy="5948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1515D3-3808-AF4D-816F-A760C10FEB2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114864">
            <a:off x="8162290" y="5944786"/>
            <a:ext cx="1166672" cy="6171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4B0416-8BF0-8740-BD7A-EB9F85D5704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9882">
            <a:off x="11103796" y="663137"/>
            <a:ext cx="1107320" cy="5857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F5D46A-001C-384D-8556-1F5E3810113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36962">
            <a:off x="9916898" y="869913"/>
            <a:ext cx="1178928" cy="6236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8F3101-F861-1645-8BD3-0F34E0C5B2E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132476">
            <a:off x="9047204" y="5766058"/>
            <a:ext cx="1166672" cy="6171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1EBDE4-D92A-674E-A29B-1BC4E60C73C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581836">
            <a:off x="7378544" y="5551326"/>
            <a:ext cx="1259250" cy="6660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9C6F43-096E-514E-9C87-A257F5C9082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060209">
            <a:off x="8351470" y="5365164"/>
            <a:ext cx="1259250" cy="6660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DFAEBE-4BFF-924D-BE15-02C0AD98C10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731521">
            <a:off x="9220915" y="5297444"/>
            <a:ext cx="1259250" cy="6660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2A86F7-0700-7B42-9D90-DCA57EC89F3C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4213065" y="1158189"/>
            <a:ext cx="368876" cy="3676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83ECD0-D675-3B4F-9E68-BC0678FFEF7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067607">
            <a:off x="5310968" y="997890"/>
            <a:ext cx="368876" cy="3676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E118F3-169C-AB48-AFD0-AC4AB6CA314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1329512">
            <a:off x="4342628" y="1595925"/>
            <a:ext cx="368876" cy="3074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E7B319-D9E0-8E4A-BE3E-B225EFC3D5C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3283156" y="691867"/>
            <a:ext cx="256240" cy="2553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6A7C9FF-7C20-4241-A26B-04C1FD5AE17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9026694">
            <a:off x="626444" y="1461219"/>
            <a:ext cx="368876" cy="3676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3B676B-9759-1447-99C6-3F2A017BDBD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1740017" y="1439504"/>
            <a:ext cx="368876" cy="3676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A22210-600E-464E-A7AC-117A585F460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372090" y="1463560"/>
            <a:ext cx="368876" cy="3676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5FB0F8-FDF2-7047-886E-F2FA7773455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760956" y="1645960"/>
            <a:ext cx="264635" cy="263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A7E2EE-B85B-1A44-B65A-6EED0801B52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913115">
            <a:off x="10640864" y="1641431"/>
            <a:ext cx="997507" cy="5276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77BD99F-4AFC-FA4D-AE45-B608268B0C6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296">
            <a:off x="9295800" y="2121754"/>
            <a:ext cx="1259250" cy="6660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D190424-2D8F-FF41-B7E3-8E4172C0D2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4914359" y="1245406"/>
            <a:ext cx="763605" cy="5417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4DB1B43-218F-AA4F-BBFA-4345066813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47053" y="1030592"/>
            <a:ext cx="638062" cy="4527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2A8841-A0C1-F74A-962E-30399F7EEB5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44279">
            <a:off x="7738162" y="1822354"/>
            <a:ext cx="712426" cy="37684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0340B17-DE21-4549-AF0A-29313CAB9B98}"/>
              </a:ext>
            </a:extLst>
          </p:cNvPr>
          <p:cNvSpPr txBox="1"/>
          <p:nvPr/>
        </p:nvSpPr>
        <p:spPr>
          <a:xfrm>
            <a:off x="6329363" y="3571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6" name="Happy Whistling Ukulele (mp3cut.net).mp3" descr="Happy Whistling Ukulele (mp3cut.net).mp3">
            <a:hlinkClick r:id="" action="ppaction://media"/>
            <a:extLst>
              <a:ext uri="{FF2B5EF4-FFF2-40B4-BE49-F238E27FC236}">
                <a16:creationId xmlns:a16="http://schemas.microsoft.com/office/drawing/2014/main" id="{E76019D6-F04E-C845-B587-93985C88B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5595" y="6462376"/>
            <a:ext cx="395623" cy="395623"/>
          </a:xfrm>
          <a:prstGeom prst="rect">
            <a:avLst/>
          </a:prstGeom>
        </p:spPr>
      </p:pic>
      <p:pic>
        <p:nvPicPr>
          <p:cNvPr id="10" name="15.m4a" descr="15.m4a">
            <a:hlinkClick r:id="" action="ppaction://media"/>
            <a:extLst>
              <a:ext uri="{FF2B5EF4-FFF2-40B4-BE49-F238E27FC236}">
                <a16:creationId xmlns:a16="http://schemas.microsoft.com/office/drawing/2014/main" id="{EC5AAE6E-69A2-F74A-943C-C1A829EF72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80502" y="6470204"/>
            <a:ext cx="449944" cy="4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78 0.0044 L 0.10221 -0.65023 " pathEditMode="relative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482 0.02777 L -0.10169 -0.66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-346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0573 -0.00486 L 0.0793 -0.493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244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0078 0.03055 L -0.225 -0.559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-295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0.00521 0.00463 L -0.02227 -0.67893 " pathEditMode="relative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0052 0.04236 L -0.06888 -0.51481 " pathEditMode="relative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0.01237 0.01134 L -0.1582 -0.630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321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0.01875 0.01088 L 0.05469 -0.8345 " pathEditMode="relative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0.01328 0.02269 L 0.14649 -0.50138 " pathEditMode="relative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Motion origin="layout" path="M 0.00482 0.01458 L -0.05377 -0.64329 " pathEditMode="relative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6A1B9-A151-AB41-870E-2E1BD107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6D1619-3EFF-5048-AE39-547CCE567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Ket.m4a" descr="Ket.m4a">
            <a:hlinkClick r:id="" action="ppaction://media"/>
            <a:extLst>
              <a:ext uri="{FF2B5EF4-FFF2-40B4-BE49-F238E27FC236}">
                <a16:creationId xmlns:a16="http://schemas.microsoft.com/office/drawing/2014/main" id="{1AB8FA67-4AEF-1A43-8A4E-E99B633BE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762" y="6472238"/>
            <a:ext cx="385762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5000" y="1346200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Câu đố </a:t>
            </a:r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2933700" y="1854200"/>
            <a:ext cx="3683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Hoa gì nhỏ nhỏ</a:t>
            </a:r>
          </a:p>
          <a:p>
            <a:r>
              <a:rPr lang="vi-VN" dirty="0"/>
              <a:t>Cánh màu hồng tươi</a:t>
            </a:r>
          </a:p>
          <a:p>
            <a:r>
              <a:rPr lang="vi-VN" dirty="0"/>
              <a:t>Hễ thấy hoa cười</a:t>
            </a:r>
          </a:p>
          <a:p>
            <a:r>
              <a:rPr lang="vi-VN" dirty="0"/>
              <a:t>Đúng là Tết đến?</a:t>
            </a:r>
          </a:p>
          <a:p>
            <a:endParaRPr lang="vi-VN" dirty="0"/>
          </a:p>
          <a:p>
            <a:r>
              <a:rPr lang="vi-VN" dirty="0"/>
              <a:t>Đáp án: Hoa đào</a:t>
            </a:r>
          </a:p>
        </p:txBody>
      </p:sp>
    </p:spTree>
    <p:extLst>
      <p:ext uri="{BB962C8B-B14F-4D97-AF65-F5344CB8AC3E}">
        <p14:creationId xmlns:p14="http://schemas.microsoft.com/office/powerpoint/2010/main" val="70667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n4 (1).m4a" descr="Tn4 (1).m4a">
            <a:hlinkClick r:id="" action="ppaction://media"/>
            <a:extLst>
              <a:ext uri="{FF2B5EF4-FFF2-40B4-BE49-F238E27FC236}">
                <a16:creationId xmlns:a16="http://schemas.microsoft.com/office/drawing/2014/main" id="{0502E366-C6C4-F94B-9E8E-E2405C500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0" y="6615113"/>
            <a:ext cx="284162" cy="2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24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602E50E2-6C68-1F4B-9D20-E2793B763F4C}"/>
              </a:ext>
            </a:extLst>
          </p:cNvPr>
          <p:cNvSpPr/>
          <p:nvPr/>
        </p:nvSpPr>
        <p:spPr>
          <a:xfrm rot="4207410">
            <a:off x="9492852" y="387103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" name="Tn5.m4a" descr="Tn5.m4a">
            <a:hlinkClick r:id="" action="ppaction://media"/>
            <a:extLst>
              <a:ext uri="{FF2B5EF4-FFF2-40B4-BE49-F238E27FC236}">
                <a16:creationId xmlns:a16="http://schemas.microsoft.com/office/drawing/2014/main" id="{646D4556-CA6D-4248-82DF-18769B996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050" y="6443663"/>
            <a:ext cx="307130" cy="30713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0E4090E5-A885-C441-90A0-0832C818738C}"/>
              </a:ext>
            </a:extLst>
          </p:cNvPr>
          <p:cNvSpPr/>
          <p:nvPr/>
        </p:nvSpPr>
        <p:spPr>
          <a:xfrm rot="15732385">
            <a:off x="4980856" y="1049884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2352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-0.05977 0.03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1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2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1" animBg="1"/>
      <p:bldP spid="11" grpId="2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602E50E2-6C68-1F4B-9D20-E2793B763F4C}"/>
              </a:ext>
            </a:extLst>
          </p:cNvPr>
          <p:cNvSpPr/>
          <p:nvPr/>
        </p:nvSpPr>
        <p:spPr>
          <a:xfrm rot="4207410">
            <a:off x="2770739" y="4303586"/>
            <a:ext cx="523427" cy="14141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28F92BBE-6A84-7347-AA40-D01E3CF3D76C}"/>
              </a:ext>
            </a:extLst>
          </p:cNvPr>
          <p:cNvSpPr/>
          <p:nvPr/>
        </p:nvSpPr>
        <p:spPr>
          <a:xfrm rot="2004091">
            <a:off x="10336692" y="3464795"/>
            <a:ext cx="549894" cy="13993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Tn6.m4a" descr="Tn6.m4a">
            <a:hlinkClick r:id="" action="ppaction://media"/>
            <a:extLst>
              <a:ext uri="{FF2B5EF4-FFF2-40B4-BE49-F238E27FC236}">
                <a16:creationId xmlns:a16="http://schemas.microsoft.com/office/drawing/2014/main" id="{98EC5B30-D823-A045-AF65-3806666F7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29388"/>
            <a:ext cx="328612" cy="328612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CC14971E-9452-C74E-BCCE-B2F1498C190F}"/>
              </a:ext>
            </a:extLst>
          </p:cNvPr>
          <p:cNvSpPr/>
          <p:nvPr/>
        </p:nvSpPr>
        <p:spPr>
          <a:xfrm rot="2004091">
            <a:off x="7831617" y="3288582"/>
            <a:ext cx="549894" cy="13993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74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625 0.0375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n7.m4a" descr="Tn7.m4a">
            <a:hlinkClick r:id="" action="ppaction://media"/>
            <a:extLst>
              <a:ext uri="{FF2B5EF4-FFF2-40B4-BE49-F238E27FC236}">
                <a16:creationId xmlns:a16="http://schemas.microsoft.com/office/drawing/2014/main" id="{EB0DB1F2-427B-A44F-AD0E-B649EFC46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775" y="6472238"/>
            <a:ext cx="371474" cy="371474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3AFBC124-9E36-594F-A6F4-61A84331A026}"/>
              </a:ext>
            </a:extLst>
          </p:cNvPr>
          <p:cNvSpPr/>
          <p:nvPr/>
        </p:nvSpPr>
        <p:spPr>
          <a:xfrm rot="5988334">
            <a:off x="8401050" y="1185863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2BC08BB-9EC5-AA4B-8D72-4E9AE07B8BA0}"/>
              </a:ext>
            </a:extLst>
          </p:cNvPr>
          <p:cNvSpPr/>
          <p:nvPr/>
        </p:nvSpPr>
        <p:spPr>
          <a:xfrm rot="5988334">
            <a:off x="2185989" y="5372101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5B50F7D-EFAE-C349-BDBC-FD4DC2372DD5}"/>
              </a:ext>
            </a:extLst>
          </p:cNvPr>
          <p:cNvSpPr/>
          <p:nvPr/>
        </p:nvSpPr>
        <p:spPr>
          <a:xfrm rot="3431047">
            <a:off x="10504988" y="3813617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DB2F1CF2-41C5-BD49-8122-8B2CA4473AA8}"/>
              </a:ext>
            </a:extLst>
          </p:cNvPr>
          <p:cNvSpPr/>
          <p:nvPr/>
        </p:nvSpPr>
        <p:spPr>
          <a:xfrm rot="5988334">
            <a:off x="7820459" y="3988138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AF3BC4DF-DEE7-104F-84A3-691E8CB83AF7}"/>
              </a:ext>
            </a:extLst>
          </p:cNvPr>
          <p:cNvSpPr/>
          <p:nvPr/>
        </p:nvSpPr>
        <p:spPr>
          <a:xfrm rot="15641019">
            <a:off x="5256881" y="1181455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021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35DCA-8375-2D42-BE81-4F398F88B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AE6F87-C290-B041-A7F1-1E35DC483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7114"/>
            <a:ext cx="12192000" cy="6858000"/>
          </a:xfrm>
        </p:spPr>
      </p:pic>
      <p:pic>
        <p:nvPicPr>
          <p:cNvPr id="3" name="Tn8.m4a" descr="Tn8.m4a">
            <a:hlinkClick r:id="" action="ppaction://media"/>
            <a:extLst>
              <a:ext uri="{FF2B5EF4-FFF2-40B4-BE49-F238E27FC236}">
                <a16:creationId xmlns:a16="http://schemas.microsoft.com/office/drawing/2014/main" id="{BC309082-A6AB-1943-95A1-3786164BB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" y="6557963"/>
            <a:ext cx="341312" cy="34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6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35DCA-8375-2D42-BE81-4F398F88B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AE6F87-C290-B041-A7F1-1E35DC483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-17114"/>
            <a:ext cx="12192000" cy="6858000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5346A485-DA83-B347-B2A0-B2AE983665E8}"/>
              </a:ext>
            </a:extLst>
          </p:cNvPr>
          <p:cNvSpPr/>
          <p:nvPr/>
        </p:nvSpPr>
        <p:spPr>
          <a:xfrm rot="8353029">
            <a:off x="2809761" y="3293102"/>
            <a:ext cx="439387" cy="11637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" name="Tn9.m4a" descr="Tn9.m4a">
            <a:hlinkClick r:id="" action="ppaction://media"/>
            <a:extLst>
              <a:ext uri="{FF2B5EF4-FFF2-40B4-BE49-F238E27FC236}">
                <a16:creationId xmlns:a16="http://schemas.microsoft.com/office/drawing/2014/main" id="{234FB314-251A-9E4B-A377-E190B82E0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625" y="6572250"/>
            <a:ext cx="268636" cy="268636"/>
          </a:xfrm>
          <a:prstGeom prst="rect">
            <a:avLst/>
          </a:prstGeom>
        </p:spPr>
      </p:pic>
      <p:pic>
        <p:nvPicPr>
          <p:cNvPr id="12" name="Tn5.m4a" descr="Tn5.m4a">
            <a:hlinkClick r:id="" action="ppaction://media"/>
            <a:extLst>
              <a:ext uri="{FF2B5EF4-FFF2-40B4-BE49-F238E27FC236}">
                <a16:creationId xmlns:a16="http://schemas.microsoft.com/office/drawing/2014/main" id="{B8F05C20-C4AE-AA45-BC2E-2227032761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4870" y="6550870"/>
            <a:ext cx="307130" cy="307130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70E58BE1-085D-5F47-9B17-CE9AA7E1189E}"/>
              </a:ext>
            </a:extLst>
          </p:cNvPr>
          <p:cNvSpPr/>
          <p:nvPr/>
        </p:nvSpPr>
        <p:spPr>
          <a:xfrm rot="2150119">
            <a:off x="5750628" y="853540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CD1407E-DCCB-1948-95E9-E9A25C2ED0D4}"/>
              </a:ext>
            </a:extLst>
          </p:cNvPr>
          <p:cNvSpPr/>
          <p:nvPr/>
        </p:nvSpPr>
        <p:spPr>
          <a:xfrm rot="15732385">
            <a:off x="4966571" y="2650084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0497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2891 0.0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29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1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4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4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2AA2D-78A0-0142-A590-3C5C7FEFD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Tn6.m4a" descr="Tn6.m4a">
            <a:hlinkClick r:id="" action="ppaction://media"/>
            <a:extLst>
              <a:ext uri="{FF2B5EF4-FFF2-40B4-BE49-F238E27FC236}">
                <a16:creationId xmlns:a16="http://schemas.microsoft.com/office/drawing/2014/main" id="{0A197C13-769A-0942-B264-6DEC4BADA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8146" y="6299860"/>
            <a:ext cx="748146" cy="748146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FAF49D4-9C79-F24D-A147-F3887D636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CCA1909B-C554-3548-BFA9-4A807D5174F6}"/>
              </a:ext>
            </a:extLst>
          </p:cNvPr>
          <p:cNvSpPr/>
          <p:nvPr/>
        </p:nvSpPr>
        <p:spPr>
          <a:xfrm rot="2509542">
            <a:off x="8299356" y="2302601"/>
            <a:ext cx="380010" cy="770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5323D040-ED58-144B-8D11-8694B244AF90}"/>
              </a:ext>
            </a:extLst>
          </p:cNvPr>
          <p:cNvSpPr/>
          <p:nvPr/>
        </p:nvSpPr>
        <p:spPr>
          <a:xfrm rot="6791254">
            <a:off x="4938837" y="5327012"/>
            <a:ext cx="380010" cy="770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3973E768-DD11-1E48-8276-98E4CB55D2B7}"/>
              </a:ext>
            </a:extLst>
          </p:cNvPr>
          <p:cNvSpPr/>
          <p:nvPr/>
        </p:nvSpPr>
        <p:spPr>
          <a:xfrm rot="568470">
            <a:off x="7275504" y="4557549"/>
            <a:ext cx="380010" cy="770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565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74</Words>
  <Application>Microsoft Office PowerPoint</Application>
  <PresentationFormat>Widescreen</PresentationFormat>
  <Paragraphs>16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Arrus-Black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Administrator</cp:lastModifiedBy>
  <cp:revision>64</cp:revision>
  <dcterms:created xsi:type="dcterms:W3CDTF">2022-02-13T07:48:34Z</dcterms:created>
  <dcterms:modified xsi:type="dcterms:W3CDTF">2026-01-20T08:38:36Z</dcterms:modified>
</cp:coreProperties>
</file>