
<file path=[Content_Types].xml><?xml version="1.0" encoding="utf-8"?>
<Types xmlns="http://schemas.openxmlformats.org/package/2006/content-types">
  <Default Extension="jfif" ContentType="image/jpeg"/>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72" r:id="rId2"/>
    <p:sldId id="277" r:id="rId3"/>
    <p:sldId id="274" r:id="rId4"/>
    <p:sldId id="278" r:id="rId5"/>
    <p:sldId id="266" r:id="rId6"/>
    <p:sldId id="267" r:id="rId7"/>
    <p:sldId id="268" r:id="rId8"/>
    <p:sldId id="280" r:id="rId9"/>
    <p:sldId id="269" r:id="rId10"/>
    <p:sldId id="270" r:id="rId11"/>
    <p:sldId id="271" r:id="rId12"/>
    <p:sldId id="282" r:id="rId13"/>
    <p:sldId id="281" r:id="rId14"/>
    <p:sldId id="265" r:id="rId15"/>
    <p:sldId id="257" r:id="rId16"/>
    <p:sldId id="261" r:id="rId17"/>
    <p:sldId id="259" r:id="rId18"/>
    <p:sldId id="260" r:id="rId19"/>
    <p:sldId id="273" r:id="rId20"/>
  </p:sldIdLst>
  <p:sldSz cx="12192000" cy="6858000"/>
  <p:notesSz cx="6735763" cy="9866313"/>
  <p:embeddedFontLst>
    <p:embeddedFont>
      <p:font typeface="Calibri" panose="020F0502020204030204" pitchFamily="34" charset="0"/>
      <p:regular r:id="rId22"/>
      <p:bold r:id="rId23"/>
      <p:italic r:id="rId24"/>
      <p:boldItalic r:id="rId25"/>
    </p:embeddedFont>
    <p:embeddedFont>
      <p:font typeface="Tahoma" panose="020B0604030504040204" pitchFamily="34" charset="0"/>
      <p:regular r:id="rId26"/>
      <p:bold r:id="rId27"/>
    </p:embeddedFont>
    <p:embeddedFont>
      <p:font typeface="Calibri Light" panose="020F0302020204030204" pitchFamily="34" charset="0"/>
      <p:regular r:id="rId28"/>
      <p:italic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CC00"/>
    <a:srgbClr val="63F53B"/>
    <a:srgbClr val="00FF00"/>
    <a:srgbClr val="FFFF00"/>
    <a:srgbClr val="00B050"/>
    <a:srgbClr val="FF0066"/>
    <a:srgbClr val="5B9BD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4660"/>
  </p:normalViewPr>
  <p:slideViewPr>
    <p:cSldViewPr snapToGrid="0">
      <p:cViewPr varScale="1">
        <p:scale>
          <a:sx n="93" d="100"/>
          <a:sy n="93" d="100"/>
        </p:scale>
        <p:origin x="36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708" name="Rectangle 2"/>
          <p:cNvSpPr>
            <a:spLocks noGrp="1" noChangeArrowheads="1"/>
          </p:cNvSpPr>
          <p:nvPr>
            <p:ph type="hdr" sz="quarter"/>
          </p:nvPr>
        </p:nvSpPr>
        <p:spPr bwMode="auto">
          <a:xfrm>
            <a:off x="3" y="1"/>
            <a:ext cx="3021738" cy="553268"/>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709" name="Rectangle 3"/>
          <p:cNvSpPr>
            <a:spLocks noGrp="1" noChangeArrowheads="1"/>
          </p:cNvSpPr>
          <p:nvPr>
            <p:ph type="dt" idx="1"/>
          </p:nvPr>
        </p:nvSpPr>
        <p:spPr bwMode="auto">
          <a:xfrm>
            <a:off x="3949467" y="1"/>
            <a:ext cx="3021738" cy="553268"/>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710" name="Rectangle 4"/>
          <p:cNvSpPr>
            <a:spLocks noGrp="1" noRot="1" noChangeAspect="1" noChangeArrowheads="1" noTextEdit="1"/>
          </p:cNvSpPr>
          <p:nvPr>
            <p:ph type="sldImg" idx="2"/>
          </p:nvPr>
        </p:nvSpPr>
        <p:spPr bwMode="auto">
          <a:xfrm>
            <a:off x="-195263" y="827088"/>
            <a:ext cx="7362826" cy="4141787"/>
          </a:xfrm>
          <a:prstGeom prst="rect">
            <a:avLst/>
          </a:prstGeom>
          <a:noFill/>
          <a:ln w="9525">
            <a:solidFill>
              <a:srgbClr val="000000"/>
            </a:solidFill>
            <a:miter lim="800000"/>
            <a:headEnd/>
            <a:tailEnd/>
          </a:ln>
          <a:effectLst/>
        </p:spPr>
      </p:sp>
      <p:sp>
        <p:nvSpPr>
          <p:cNvPr id="1048711" name="Rectangle 5"/>
          <p:cNvSpPr>
            <a:spLocks noGrp="1" noChangeArrowheads="1"/>
          </p:cNvSpPr>
          <p:nvPr>
            <p:ph type="body" sz="quarter" idx="3"/>
          </p:nvPr>
        </p:nvSpPr>
        <p:spPr bwMode="auto">
          <a:xfrm>
            <a:off x="696966" y="5246620"/>
            <a:ext cx="5578833" cy="496912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712" name="Rectangle 6"/>
          <p:cNvSpPr>
            <a:spLocks noGrp="1" noChangeArrowheads="1"/>
          </p:cNvSpPr>
          <p:nvPr>
            <p:ph type="ftr" sz="quarter" idx="4"/>
          </p:nvPr>
        </p:nvSpPr>
        <p:spPr bwMode="auto">
          <a:xfrm>
            <a:off x="3" y="10488098"/>
            <a:ext cx="3021738" cy="553267"/>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713" name="Rectangle 7"/>
          <p:cNvSpPr>
            <a:spLocks noGrp="1" noChangeArrowheads="1"/>
          </p:cNvSpPr>
          <p:nvPr>
            <p:ph type="sldNum" sz="quarter" idx="5"/>
          </p:nvPr>
        </p:nvSpPr>
        <p:spPr bwMode="auto">
          <a:xfrm>
            <a:off x="3949467" y="10488098"/>
            <a:ext cx="3021738" cy="553267"/>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16031908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655"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1048656"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1048657" name="Date Placeholder 3"/>
          <p:cNvSpPr>
            <a:spLocks noGrp="1"/>
          </p:cNvSpPr>
          <p:nvPr>
            <p:ph type="dt" sz="half" idx="10"/>
          </p:nvPr>
        </p:nvSpPr>
        <p:spPr/>
        <p:txBody>
          <a:bodyPr/>
          <a:lstStyle/>
          <a:p>
            <a:fld id="{DBA32C21-FD13-4697-ADCD-F9E33DDFF06F}" type="datetimeFigureOut">
              <a:rPr lang="vi-VN" smtClean="0"/>
              <a:t>20/01/2026</a:t>
            </a:fld>
            <a:endParaRPr lang="vi-VN"/>
          </a:p>
        </p:txBody>
      </p:sp>
      <p:sp>
        <p:nvSpPr>
          <p:cNvPr id="1048658" name="Footer Placeholder 4"/>
          <p:cNvSpPr>
            <a:spLocks noGrp="1"/>
          </p:cNvSpPr>
          <p:nvPr>
            <p:ph type="ftr" sz="quarter" idx="11"/>
          </p:nvPr>
        </p:nvSpPr>
        <p:spPr/>
        <p:txBody>
          <a:bodyPr/>
          <a:lstStyle/>
          <a:p>
            <a:endParaRPr lang="vi-VN"/>
          </a:p>
        </p:txBody>
      </p:sp>
      <p:sp>
        <p:nvSpPr>
          <p:cNvPr id="104865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75" name="Title 1"/>
          <p:cNvSpPr>
            <a:spLocks noGrp="1"/>
          </p:cNvSpPr>
          <p:nvPr>
            <p:ph type="title"/>
          </p:nvPr>
        </p:nvSpPr>
        <p:spPr/>
        <p:txBody>
          <a:bodyPr/>
          <a:lstStyle/>
          <a:p>
            <a:r>
              <a:rPr lang="en-US"/>
              <a:t>Click to edit Master title style</a:t>
            </a:r>
            <a:endParaRPr lang="vi-VN"/>
          </a:p>
        </p:txBody>
      </p:sp>
      <p:sp>
        <p:nvSpPr>
          <p:cNvPr id="1048676"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77" name="Date Placeholder 3"/>
          <p:cNvSpPr>
            <a:spLocks noGrp="1"/>
          </p:cNvSpPr>
          <p:nvPr>
            <p:ph type="dt" sz="half" idx="10"/>
          </p:nvPr>
        </p:nvSpPr>
        <p:spPr/>
        <p:txBody>
          <a:bodyPr/>
          <a:lstStyle/>
          <a:p>
            <a:fld id="{DBA32C21-FD13-4697-ADCD-F9E33DDFF06F}" type="datetimeFigureOut">
              <a:rPr lang="vi-VN" smtClean="0"/>
              <a:t>20/01/2026</a:t>
            </a:fld>
            <a:endParaRPr lang="vi-VN"/>
          </a:p>
        </p:txBody>
      </p:sp>
      <p:sp>
        <p:nvSpPr>
          <p:cNvPr id="1048678" name="Footer Placeholder 4"/>
          <p:cNvSpPr>
            <a:spLocks noGrp="1"/>
          </p:cNvSpPr>
          <p:nvPr>
            <p:ph type="ftr" sz="quarter" idx="11"/>
          </p:nvPr>
        </p:nvSpPr>
        <p:spPr/>
        <p:txBody>
          <a:bodyPr/>
          <a:lstStyle/>
          <a:p>
            <a:endParaRPr lang="vi-VN"/>
          </a:p>
        </p:txBody>
      </p:sp>
      <p:sp>
        <p:nvSpPr>
          <p:cNvPr id="104867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64"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1048665"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66" name="Date Placeholder 3"/>
          <p:cNvSpPr>
            <a:spLocks noGrp="1"/>
          </p:cNvSpPr>
          <p:nvPr>
            <p:ph type="dt" sz="half" idx="10"/>
          </p:nvPr>
        </p:nvSpPr>
        <p:spPr/>
        <p:txBody>
          <a:bodyPr/>
          <a:lstStyle/>
          <a:p>
            <a:fld id="{DBA32C21-FD13-4697-ADCD-F9E33DDFF06F}" type="datetimeFigureOut">
              <a:rPr lang="vi-VN" smtClean="0"/>
              <a:t>20/01/2026</a:t>
            </a:fld>
            <a:endParaRPr lang="vi-VN"/>
          </a:p>
        </p:txBody>
      </p:sp>
      <p:sp>
        <p:nvSpPr>
          <p:cNvPr id="1048667" name="Footer Placeholder 4"/>
          <p:cNvSpPr>
            <a:spLocks noGrp="1"/>
          </p:cNvSpPr>
          <p:nvPr>
            <p:ph type="ftr" sz="quarter" idx="11"/>
          </p:nvPr>
        </p:nvSpPr>
        <p:spPr/>
        <p:txBody>
          <a:bodyPr/>
          <a:lstStyle/>
          <a:p>
            <a:endParaRPr lang="vi-VN"/>
          </a:p>
        </p:txBody>
      </p:sp>
      <p:sp>
        <p:nvSpPr>
          <p:cNvPr id="1048668"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t>Click to edit Master title style</a:t>
            </a:r>
            <a:endParaRPr lang="vi-VN"/>
          </a:p>
        </p:txBody>
      </p:sp>
      <p:sp>
        <p:nvSpPr>
          <p:cNvPr id="1048582"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583" name="Date Placeholder 3"/>
          <p:cNvSpPr>
            <a:spLocks noGrp="1"/>
          </p:cNvSpPr>
          <p:nvPr>
            <p:ph type="dt" sz="half" idx="10"/>
          </p:nvPr>
        </p:nvSpPr>
        <p:spPr/>
        <p:txBody>
          <a:bodyPr/>
          <a:lstStyle/>
          <a:p>
            <a:fld id="{DBA32C21-FD13-4697-ADCD-F9E33DDFF06F}" type="datetimeFigureOut">
              <a:rPr lang="vi-VN" smtClean="0"/>
              <a:t>20/01/2026</a:t>
            </a:fld>
            <a:endParaRPr lang="vi-VN"/>
          </a:p>
        </p:txBody>
      </p:sp>
      <p:sp>
        <p:nvSpPr>
          <p:cNvPr id="1048584" name="Footer Placeholder 4"/>
          <p:cNvSpPr>
            <a:spLocks noGrp="1"/>
          </p:cNvSpPr>
          <p:nvPr>
            <p:ph type="ftr" sz="quarter" idx="11"/>
          </p:nvPr>
        </p:nvSpPr>
        <p:spPr/>
        <p:txBody>
          <a:bodyPr/>
          <a:lstStyle/>
          <a:p>
            <a:endParaRPr lang="vi-VN"/>
          </a:p>
        </p:txBody>
      </p:sp>
      <p:sp>
        <p:nvSpPr>
          <p:cNvPr id="1048585"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80"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1048681"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48682" name="Date Placeholder 3"/>
          <p:cNvSpPr>
            <a:spLocks noGrp="1"/>
          </p:cNvSpPr>
          <p:nvPr>
            <p:ph type="dt" sz="half" idx="10"/>
          </p:nvPr>
        </p:nvSpPr>
        <p:spPr/>
        <p:txBody>
          <a:bodyPr/>
          <a:lstStyle/>
          <a:p>
            <a:fld id="{DBA32C21-FD13-4697-ADCD-F9E33DDFF06F}" type="datetimeFigureOut">
              <a:rPr lang="vi-VN" smtClean="0"/>
              <a:t>20/01/2026</a:t>
            </a:fld>
            <a:endParaRPr lang="vi-VN"/>
          </a:p>
        </p:txBody>
      </p:sp>
      <p:sp>
        <p:nvSpPr>
          <p:cNvPr id="1048683" name="Footer Placeholder 4"/>
          <p:cNvSpPr>
            <a:spLocks noGrp="1"/>
          </p:cNvSpPr>
          <p:nvPr>
            <p:ph type="ftr" sz="quarter" idx="11"/>
          </p:nvPr>
        </p:nvSpPr>
        <p:spPr/>
        <p:txBody>
          <a:bodyPr/>
          <a:lstStyle/>
          <a:p>
            <a:endParaRPr lang="vi-VN"/>
          </a:p>
        </p:txBody>
      </p:sp>
      <p:sp>
        <p:nvSpPr>
          <p:cNvPr id="1048684"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85" name="Title 1"/>
          <p:cNvSpPr>
            <a:spLocks noGrp="1"/>
          </p:cNvSpPr>
          <p:nvPr>
            <p:ph type="title"/>
          </p:nvPr>
        </p:nvSpPr>
        <p:spPr/>
        <p:txBody>
          <a:bodyPr/>
          <a:lstStyle/>
          <a:p>
            <a:r>
              <a:rPr lang="en-US"/>
              <a:t>Click to edit Master title style</a:t>
            </a:r>
            <a:endParaRPr lang="vi-VN"/>
          </a:p>
        </p:txBody>
      </p:sp>
      <p:sp>
        <p:nvSpPr>
          <p:cNvPr id="1048686"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87"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88" name="Date Placeholder 4"/>
          <p:cNvSpPr>
            <a:spLocks noGrp="1"/>
          </p:cNvSpPr>
          <p:nvPr>
            <p:ph type="dt" sz="half" idx="10"/>
          </p:nvPr>
        </p:nvSpPr>
        <p:spPr/>
        <p:txBody>
          <a:bodyPr/>
          <a:lstStyle/>
          <a:p>
            <a:fld id="{DBA32C21-FD13-4697-ADCD-F9E33DDFF06F}" type="datetimeFigureOut">
              <a:rPr lang="vi-VN" smtClean="0"/>
              <a:t>20/01/2026</a:t>
            </a:fld>
            <a:endParaRPr lang="vi-VN"/>
          </a:p>
        </p:txBody>
      </p:sp>
      <p:sp>
        <p:nvSpPr>
          <p:cNvPr id="1048689" name="Footer Placeholder 5"/>
          <p:cNvSpPr>
            <a:spLocks noGrp="1"/>
          </p:cNvSpPr>
          <p:nvPr>
            <p:ph type="ftr" sz="quarter" idx="11"/>
          </p:nvPr>
        </p:nvSpPr>
        <p:spPr/>
        <p:txBody>
          <a:bodyPr/>
          <a:lstStyle/>
          <a:p>
            <a:endParaRPr lang="vi-VN"/>
          </a:p>
        </p:txBody>
      </p:sp>
      <p:sp>
        <p:nvSpPr>
          <p:cNvPr id="1048690"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91"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1048692"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48693"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94"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48695"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96" name="Date Placeholder 6"/>
          <p:cNvSpPr>
            <a:spLocks noGrp="1"/>
          </p:cNvSpPr>
          <p:nvPr>
            <p:ph type="dt" sz="half" idx="10"/>
          </p:nvPr>
        </p:nvSpPr>
        <p:spPr/>
        <p:txBody>
          <a:bodyPr/>
          <a:lstStyle/>
          <a:p>
            <a:fld id="{DBA32C21-FD13-4697-ADCD-F9E33DDFF06F}" type="datetimeFigureOut">
              <a:rPr lang="vi-VN" smtClean="0"/>
              <a:t>20/01/2026</a:t>
            </a:fld>
            <a:endParaRPr lang="vi-VN"/>
          </a:p>
        </p:txBody>
      </p:sp>
      <p:sp>
        <p:nvSpPr>
          <p:cNvPr id="1048697" name="Footer Placeholder 7"/>
          <p:cNvSpPr>
            <a:spLocks noGrp="1"/>
          </p:cNvSpPr>
          <p:nvPr>
            <p:ph type="ftr" sz="quarter" idx="11"/>
          </p:nvPr>
        </p:nvSpPr>
        <p:spPr/>
        <p:txBody>
          <a:bodyPr/>
          <a:lstStyle/>
          <a:p>
            <a:endParaRPr lang="vi-VN"/>
          </a:p>
        </p:txBody>
      </p:sp>
      <p:sp>
        <p:nvSpPr>
          <p:cNvPr id="1048698"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60" name="Title 1"/>
          <p:cNvSpPr>
            <a:spLocks noGrp="1"/>
          </p:cNvSpPr>
          <p:nvPr>
            <p:ph type="title"/>
          </p:nvPr>
        </p:nvSpPr>
        <p:spPr/>
        <p:txBody>
          <a:bodyPr/>
          <a:lstStyle/>
          <a:p>
            <a:r>
              <a:rPr lang="en-US"/>
              <a:t>Click to edit Master title style</a:t>
            </a:r>
            <a:endParaRPr lang="vi-VN"/>
          </a:p>
        </p:txBody>
      </p:sp>
      <p:sp>
        <p:nvSpPr>
          <p:cNvPr id="1048661" name="Date Placeholder 2"/>
          <p:cNvSpPr>
            <a:spLocks noGrp="1"/>
          </p:cNvSpPr>
          <p:nvPr>
            <p:ph type="dt" sz="half" idx="10"/>
          </p:nvPr>
        </p:nvSpPr>
        <p:spPr/>
        <p:txBody>
          <a:bodyPr/>
          <a:lstStyle/>
          <a:p>
            <a:fld id="{DBA32C21-FD13-4697-ADCD-F9E33DDFF06F}" type="datetimeFigureOut">
              <a:rPr lang="vi-VN" smtClean="0"/>
              <a:t>20/01/2026</a:t>
            </a:fld>
            <a:endParaRPr lang="vi-VN"/>
          </a:p>
        </p:txBody>
      </p:sp>
      <p:sp>
        <p:nvSpPr>
          <p:cNvPr id="1048662" name="Footer Placeholder 3"/>
          <p:cNvSpPr>
            <a:spLocks noGrp="1"/>
          </p:cNvSpPr>
          <p:nvPr>
            <p:ph type="ftr" sz="quarter" idx="11"/>
          </p:nvPr>
        </p:nvSpPr>
        <p:spPr/>
        <p:txBody>
          <a:bodyPr/>
          <a:lstStyle/>
          <a:p>
            <a:endParaRPr lang="vi-VN"/>
          </a:p>
        </p:txBody>
      </p:sp>
      <p:sp>
        <p:nvSpPr>
          <p:cNvPr id="1048663"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99" name="Date Placeholder 1"/>
          <p:cNvSpPr>
            <a:spLocks noGrp="1"/>
          </p:cNvSpPr>
          <p:nvPr>
            <p:ph type="dt" sz="half" idx="10"/>
          </p:nvPr>
        </p:nvSpPr>
        <p:spPr/>
        <p:txBody>
          <a:bodyPr/>
          <a:lstStyle/>
          <a:p>
            <a:fld id="{DBA32C21-FD13-4697-ADCD-F9E33DDFF06F}" type="datetimeFigureOut">
              <a:rPr lang="vi-VN" smtClean="0"/>
              <a:t>20/01/2026</a:t>
            </a:fld>
            <a:endParaRPr lang="vi-VN"/>
          </a:p>
        </p:txBody>
      </p:sp>
      <p:sp>
        <p:nvSpPr>
          <p:cNvPr id="1048700" name="Footer Placeholder 2"/>
          <p:cNvSpPr>
            <a:spLocks noGrp="1"/>
          </p:cNvSpPr>
          <p:nvPr>
            <p:ph type="ftr" sz="quarter" idx="11"/>
          </p:nvPr>
        </p:nvSpPr>
        <p:spPr/>
        <p:txBody>
          <a:bodyPr/>
          <a:lstStyle/>
          <a:p>
            <a:endParaRPr lang="vi-VN"/>
          </a:p>
        </p:txBody>
      </p:sp>
      <p:sp>
        <p:nvSpPr>
          <p:cNvPr id="1048701"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70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104870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70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48705" name="Date Placeholder 4"/>
          <p:cNvSpPr>
            <a:spLocks noGrp="1"/>
          </p:cNvSpPr>
          <p:nvPr>
            <p:ph type="dt" sz="half" idx="10"/>
          </p:nvPr>
        </p:nvSpPr>
        <p:spPr/>
        <p:txBody>
          <a:bodyPr/>
          <a:lstStyle/>
          <a:p>
            <a:fld id="{DBA32C21-FD13-4697-ADCD-F9E33DDFF06F}" type="datetimeFigureOut">
              <a:rPr lang="vi-VN" smtClean="0"/>
              <a:t>20/01/2026</a:t>
            </a:fld>
            <a:endParaRPr lang="vi-VN"/>
          </a:p>
        </p:txBody>
      </p:sp>
      <p:sp>
        <p:nvSpPr>
          <p:cNvPr id="1048706" name="Footer Placeholder 5"/>
          <p:cNvSpPr>
            <a:spLocks noGrp="1"/>
          </p:cNvSpPr>
          <p:nvPr>
            <p:ph type="ftr" sz="quarter" idx="11"/>
          </p:nvPr>
        </p:nvSpPr>
        <p:spPr/>
        <p:txBody>
          <a:bodyPr/>
          <a:lstStyle/>
          <a:p>
            <a:endParaRPr lang="vi-VN"/>
          </a:p>
        </p:txBody>
      </p:sp>
      <p:sp>
        <p:nvSpPr>
          <p:cNvPr id="104870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69"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1048670"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1048671"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48672" name="Date Placeholder 4"/>
          <p:cNvSpPr>
            <a:spLocks noGrp="1"/>
          </p:cNvSpPr>
          <p:nvPr>
            <p:ph type="dt" sz="half" idx="10"/>
          </p:nvPr>
        </p:nvSpPr>
        <p:spPr/>
        <p:txBody>
          <a:bodyPr/>
          <a:lstStyle/>
          <a:p>
            <a:fld id="{DBA32C21-FD13-4697-ADCD-F9E33DDFF06F}" type="datetimeFigureOut">
              <a:rPr lang="vi-VN" smtClean="0"/>
              <a:t>20/01/2026</a:t>
            </a:fld>
            <a:endParaRPr lang="vi-VN"/>
          </a:p>
        </p:txBody>
      </p:sp>
      <p:sp>
        <p:nvSpPr>
          <p:cNvPr id="1048673" name="Footer Placeholder 5"/>
          <p:cNvSpPr>
            <a:spLocks noGrp="1"/>
          </p:cNvSpPr>
          <p:nvPr>
            <p:ph type="ftr" sz="quarter" idx="11"/>
          </p:nvPr>
        </p:nvSpPr>
        <p:spPr/>
        <p:txBody>
          <a:bodyPr/>
          <a:lstStyle/>
          <a:p>
            <a:endParaRPr lang="vi-VN"/>
          </a:p>
        </p:txBody>
      </p:sp>
      <p:sp>
        <p:nvSpPr>
          <p:cNvPr id="1048674"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20/01/2026</a:t>
            </a:fld>
            <a:endParaRPr lang="vi-VN"/>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slide" Target="slide15.xml"/><Relationship Id="rId18" Type="http://schemas.openxmlformats.org/officeDocument/2006/relationships/image" Target="../media/image21.png"/><Relationship Id="rId3" Type="http://schemas.microsoft.com/office/2007/relationships/media" Target="../media/media11.m4a"/><Relationship Id="rId21" Type="http://schemas.openxmlformats.org/officeDocument/2006/relationships/image" Target="../media/image24.png"/><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slide" Target="slide18.xml"/><Relationship Id="rId2" Type="http://schemas.openxmlformats.org/officeDocument/2006/relationships/audio" Target="../media/media10.wav"/><Relationship Id="rId16" Type="http://schemas.openxmlformats.org/officeDocument/2006/relationships/image" Target="../media/image20.png"/><Relationship Id="rId20" Type="http://schemas.openxmlformats.org/officeDocument/2006/relationships/image" Target="../media/image23.png"/><Relationship Id="rId1" Type="http://schemas.microsoft.com/office/2007/relationships/media" Target="../media/media10.wav"/><Relationship Id="rId6" Type="http://schemas.openxmlformats.org/officeDocument/2006/relationships/image" Target="../media/image13.png"/><Relationship Id="rId11" Type="http://schemas.openxmlformats.org/officeDocument/2006/relationships/slide" Target="slide16.xml"/><Relationship Id="rId5" Type="http://schemas.openxmlformats.org/officeDocument/2006/relationships/slideLayout" Target="../slideLayouts/slideLayout2.xml"/><Relationship Id="rId15" Type="http://schemas.openxmlformats.org/officeDocument/2006/relationships/slide" Target="slide17.xml"/><Relationship Id="rId23" Type="http://schemas.openxmlformats.org/officeDocument/2006/relationships/image" Target="../media/image5.pn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audio" Target="../media/media11.m4a"/><Relationship Id="rId9" Type="http://schemas.openxmlformats.org/officeDocument/2006/relationships/image" Target="../media/image16.gif"/><Relationship Id="rId14" Type="http://schemas.openxmlformats.org/officeDocument/2006/relationships/image" Target="../media/image19.png"/><Relationship Id="rId22"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gif"/><Relationship Id="rId5" Type="http://schemas.openxmlformats.org/officeDocument/2006/relationships/slide" Target="slide1.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gif"/><Relationship Id="rId5" Type="http://schemas.openxmlformats.org/officeDocument/2006/relationships/slide" Target="slide1.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 Target="slide1.xml"/><Relationship Id="rId5" Type="http://schemas.openxmlformats.org/officeDocument/2006/relationships/image" Target="../media/image26.gif"/><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slide" Target="slide1.xml"/><Relationship Id="rId5" Type="http://schemas.openxmlformats.org/officeDocument/2006/relationships/image" Target="../media/image26.gif"/><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23546"/>
          </a:xfrm>
          <a:prstGeom prst="rect">
            <a:avLst/>
          </a:prstGeom>
        </p:spPr>
      </p:pic>
      <p:sp>
        <p:nvSpPr>
          <p:cNvPr id="6" name="Text Box 15"/>
          <p:cNvSpPr txBox="1">
            <a:spLocks noChangeArrowheads="1"/>
          </p:cNvSpPr>
          <p:nvPr/>
        </p:nvSpPr>
        <p:spPr bwMode="auto">
          <a:xfrm>
            <a:off x="1916402" y="3376374"/>
            <a:ext cx="8453018"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200" b="1" dirty="0">
                <a:solidFill>
                  <a:srgbClr val="0000FF"/>
                </a:solidFill>
                <a:latin typeface="Times New Roman" pitchFamily="18" charset="0"/>
                <a:cs typeface="Times New Roman" pitchFamily="18" charset="0"/>
              </a:rPr>
              <a:t>	</a:t>
            </a:r>
          </a:p>
          <a:p>
            <a:pPr algn="ctr" eaLnBrk="1" hangingPunct="1">
              <a:spcBef>
                <a:spcPct val="50000"/>
              </a:spcBef>
            </a:pPr>
            <a:r>
              <a:rPr lang="en-US" altLang="en-US" sz="2800" b="1" dirty="0" err="1">
                <a:solidFill>
                  <a:srgbClr val="FF0000"/>
                </a:solidFill>
                <a:latin typeface="Times New Roman" pitchFamily="18" charset="0"/>
                <a:cs typeface="Times New Roman" pitchFamily="18" charset="0"/>
              </a:rPr>
              <a:t>Đề</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tài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Nhận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biết</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phân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biệt</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quả</a:t>
            </a:r>
            <a:r>
              <a:rPr lang="en-US" altLang="en-US" sz="2800" b="1" dirty="0">
                <a:solidFill>
                  <a:srgbClr val="FF0000"/>
                </a:solidFill>
                <a:latin typeface="Times New Roman" pitchFamily="18" charset="0"/>
                <a:cs typeface="Times New Roman" pitchFamily="18" charset="0"/>
              </a:rPr>
              <a:t> cam, </a:t>
            </a:r>
            <a:r>
              <a:rPr lang="en-US" altLang="en-US" sz="2800" b="1" dirty="0" err="1">
                <a:solidFill>
                  <a:srgbClr val="FF0000"/>
                </a:solidFill>
                <a:latin typeface="Times New Roman" pitchFamily="18" charset="0"/>
                <a:cs typeface="Times New Roman" pitchFamily="18" charset="0"/>
              </a:rPr>
              <a:t>quả</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chuối</a:t>
            </a:r>
            <a:endParaRPr lang="en-US" altLang="en-US" sz="2800" b="1" dirty="0">
              <a:solidFill>
                <a:srgbClr val="FF0000"/>
              </a:solidFill>
              <a:latin typeface="Times New Roman" pitchFamily="18" charset="0"/>
              <a:cs typeface="Times New Roman" pitchFamily="18" charset="0"/>
            </a:endParaRPr>
          </a:p>
          <a:p>
            <a:pPr algn="ctr" eaLnBrk="1" hangingPunct="1">
              <a:spcBef>
                <a:spcPct val="50000"/>
              </a:spcBef>
            </a:pPr>
            <a:r>
              <a:rPr lang="en-US" altLang="en-US" sz="2800" b="1" dirty="0" err="1">
                <a:solidFill>
                  <a:srgbClr val="FF0000"/>
                </a:solidFill>
                <a:latin typeface="Times New Roman" pitchFamily="18" charset="0"/>
                <a:cs typeface="Times New Roman" pitchFamily="18" charset="0"/>
              </a:rPr>
              <a:t>Lứa</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tuổi</a:t>
            </a:r>
            <a:r>
              <a:rPr lang="en-US" altLang="en-US" sz="2800" b="1" dirty="0">
                <a:solidFill>
                  <a:srgbClr val="FF0000"/>
                </a:solidFill>
                <a:latin typeface="Times New Roman" pitchFamily="18" charset="0"/>
                <a:cs typeface="Times New Roman" pitchFamily="18" charset="0"/>
              </a:rPr>
              <a:t>: 24-36 </a:t>
            </a:r>
            <a:r>
              <a:rPr lang="en-US" altLang="en-US" sz="2800" b="1" dirty="0" err="1">
                <a:solidFill>
                  <a:srgbClr val="FF0000"/>
                </a:solidFill>
                <a:latin typeface="Times New Roman" pitchFamily="18" charset="0"/>
                <a:cs typeface="Times New Roman" pitchFamily="18" charset="0"/>
              </a:rPr>
              <a:t>tháng</a:t>
            </a:r>
            <a:endParaRPr lang="en-US" altLang="en-US" sz="2800" b="1" dirty="0">
              <a:solidFill>
                <a:srgbClr val="FF0000"/>
              </a:solidFill>
              <a:latin typeface="Times New Roman" pitchFamily="18" charset="0"/>
              <a:cs typeface="Times New Roman" pitchFamily="18" charset="0"/>
            </a:endParaRPr>
          </a:p>
          <a:p>
            <a:pPr algn="ctr" eaLnBrk="1" hangingPunct="1">
              <a:spcBef>
                <a:spcPct val="50000"/>
              </a:spcBef>
            </a:pPr>
            <a:r>
              <a:rPr lang="en-US" altLang="en-US" sz="2800" b="1" dirty="0" err="1">
                <a:solidFill>
                  <a:srgbClr val="FF0000"/>
                </a:solidFill>
                <a:latin typeface="Times New Roman" pitchFamily="18" charset="0"/>
                <a:cs typeface="Times New Roman" pitchFamily="18" charset="0"/>
              </a:rPr>
              <a:t>Lớp</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trẻ</a:t>
            </a:r>
            <a:r>
              <a:rPr lang="en-US" altLang="en-US" sz="2800" b="1" dirty="0">
                <a:solidFill>
                  <a:srgbClr val="FF0000"/>
                </a:solidFill>
                <a:latin typeface="Times New Roman" pitchFamily="18" charset="0"/>
                <a:cs typeface="Times New Roman" pitchFamily="18" charset="0"/>
              </a:rPr>
              <a:t> D1</a:t>
            </a:r>
          </a:p>
        </p:txBody>
      </p:sp>
      <p:sp>
        <p:nvSpPr>
          <p:cNvPr id="10" name="TextBox 9"/>
          <p:cNvSpPr txBox="1"/>
          <p:nvPr/>
        </p:nvSpPr>
        <p:spPr>
          <a:xfrm>
            <a:off x="4755351" y="6219745"/>
            <a:ext cx="2791149" cy="461665"/>
          </a:xfrm>
          <a:prstGeom prst="rect">
            <a:avLst/>
          </a:prstGeom>
          <a:noFill/>
        </p:spPr>
        <p:txBody>
          <a:bodyPr wrap="none" rtlCol="0">
            <a:spAutoFit/>
          </a:bodyPr>
          <a:lstStyle/>
          <a:p>
            <a:r>
              <a:rPr lang="en-US" sz="2400" dirty="0" err="1">
                <a:solidFill>
                  <a:srgbClr val="0000FF"/>
                </a:solidFill>
                <a:latin typeface="Times New Roman" panose="02020603050405020304" pitchFamily="18" charset="0"/>
                <a:cs typeface="Times New Roman" panose="02020603050405020304" pitchFamily="18" charset="0"/>
              </a:rPr>
              <a:t>Năm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học</a:t>
            </a:r>
            <a:r>
              <a:rPr lang="en-US" sz="2400" dirty="0">
                <a:solidFill>
                  <a:srgbClr val="0000FF"/>
                </a:solidFill>
                <a:latin typeface="Times New Roman" panose="02020603050405020304" pitchFamily="18" charset="0"/>
                <a:cs typeface="Times New Roman" panose="02020603050405020304" pitchFamily="18" charset="0"/>
              </a:rPr>
              <a:t> </a:t>
            </a:r>
            <a:r>
              <a:rPr lang="vi-VN" sz="2400" dirty="0" smtClean="0">
                <a:solidFill>
                  <a:srgbClr val="0000FF"/>
                </a:solidFill>
                <a:latin typeface="Times New Roman" panose="02020603050405020304" pitchFamily="18" charset="0"/>
                <a:cs typeface="Times New Roman" panose="02020603050405020304" pitchFamily="18" charset="0"/>
              </a:rPr>
              <a:t>2025</a:t>
            </a:r>
            <a:r>
              <a:rPr lang="en-US" sz="2400" dirty="0" smtClean="0">
                <a:solidFill>
                  <a:srgbClr val="0000FF"/>
                </a:solidFill>
                <a:latin typeface="Times New Roman" panose="02020603050405020304" pitchFamily="18" charset="0"/>
                <a:cs typeface="Times New Roman" panose="02020603050405020304" pitchFamily="18" charset="0"/>
              </a:rPr>
              <a:t> -</a:t>
            </a:r>
            <a:r>
              <a:rPr lang="vi-VN" sz="2400" dirty="0" smtClean="0">
                <a:solidFill>
                  <a:srgbClr val="0000FF"/>
                </a:solidFill>
                <a:latin typeface="Times New Roman" panose="02020603050405020304" pitchFamily="18" charset="0"/>
                <a:cs typeface="Times New Roman" panose="02020603050405020304" pitchFamily="18" charset="0"/>
              </a:rPr>
              <a:t>2026</a:t>
            </a:r>
            <a:endParaRPr lang="vi-VN" sz="2400" dirty="0">
              <a:solidFill>
                <a:srgbClr val="0000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D3AF487-2208-4305-AB17-E58ACF775526}"/>
              </a:ext>
            </a:extLst>
          </p:cNvPr>
          <p:cNvSpPr/>
          <p:nvPr/>
        </p:nvSpPr>
        <p:spPr>
          <a:xfrm>
            <a:off x="2883841" y="3069719"/>
            <a:ext cx="6830716" cy="707886"/>
          </a:xfrm>
          <a:prstGeom prst="rect">
            <a:avLst/>
          </a:prstGeom>
        </p:spPr>
        <p:txBody>
          <a:bodyPr wrap="none">
            <a:spAutoFit/>
          </a:bodyPr>
          <a:lstStyle/>
          <a:p>
            <a:r>
              <a:rPr lang="en-US" altLang="en-US" sz="4000" b="1" dirty="0" err="1">
                <a:solidFill>
                  <a:srgbClr val="0000FF"/>
                </a:solidFill>
                <a:latin typeface="Times New Roman" pitchFamily="18" charset="0"/>
                <a:cs typeface="Times New Roman" pitchFamily="18" charset="0"/>
              </a:rPr>
              <a:t>Lĩnh</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vực</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phát</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triển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nhận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thức</a:t>
            </a:r>
            <a:endParaRPr lang="en-US" sz="4000" dirty="0"/>
          </a:p>
        </p:txBody>
      </p:sp>
      <p:sp>
        <p:nvSpPr>
          <p:cNvPr id="8" name="TextBox 7">
            <a:extLst>
              <a:ext uri="{FF2B5EF4-FFF2-40B4-BE49-F238E27FC236}">
                <a16:creationId xmlns:a16="http://schemas.microsoft.com/office/drawing/2014/main" id="{368BA09C-FAD6-40A6-8F3E-0B026E9F3202}"/>
              </a:ext>
            </a:extLst>
          </p:cNvPr>
          <p:cNvSpPr txBox="1"/>
          <p:nvPr/>
        </p:nvSpPr>
        <p:spPr>
          <a:xfrm>
            <a:off x="2769587" y="239296"/>
            <a:ext cx="6106558" cy="1015663"/>
          </a:xfrm>
          <a:prstGeom prst="rect">
            <a:avLst/>
          </a:prstGeom>
          <a:noFill/>
        </p:spPr>
        <p:txBody>
          <a:bodyPr wrap="square" rtlCol="0">
            <a:spAutoFit/>
          </a:bodyPr>
          <a:lstStyle/>
          <a:p>
            <a:pPr lvl="0" algn="ctr" defTabSz="457200"/>
            <a:r>
              <a:rPr lang="en-US" sz="2000" b="1">
                <a:solidFill>
                  <a:srgbClr val="00B050"/>
                </a:solidFill>
                <a:latin typeface="Times New Roman" panose="02020603050405020304" pitchFamily="18" charset="0"/>
                <a:cs typeface="Times New Roman" panose="02020603050405020304" pitchFamily="18" charset="0"/>
              </a:rPr>
              <a:t>UBND </a:t>
            </a:r>
            <a:r>
              <a:rPr lang="vi-VN" sz="2000" b="1">
                <a:solidFill>
                  <a:srgbClr val="00B050"/>
                </a:solidFill>
                <a:latin typeface="Times New Roman" panose="02020603050405020304" pitchFamily="18" charset="0"/>
                <a:cs typeface="Times New Roman" panose="02020603050405020304" pitchFamily="18" charset="0"/>
              </a:rPr>
              <a:t>PHƯỜNG BỒ ĐỀ</a:t>
            </a:r>
            <a:endParaRPr lang="en-US" sz="2000" b="1">
              <a:solidFill>
                <a:srgbClr val="00B050"/>
              </a:solidFill>
              <a:latin typeface="Times New Roman" panose="02020603050405020304" pitchFamily="18" charset="0"/>
              <a:cs typeface="Times New Roman" panose="02020603050405020304" pitchFamily="18" charset="0"/>
            </a:endParaRPr>
          </a:p>
          <a:p>
            <a:pPr lvl="0" algn="ctr" defTabSz="457200"/>
            <a:r>
              <a:rPr lang="en-US" sz="2000" b="1" u="sng">
                <a:solidFill>
                  <a:srgbClr val="00B050"/>
                </a:solidFill>
                <a:latin typeface="Times New Roman" panose="02020603050405020304" pitchFamily="18" charset="0"/>
                <a:cs typeface="Times New Roman" panose="02020603050405020304" pitchFamily="18" charset="0"/>
              </a:rPr>
              <a:t>TRƯỜNG MẦM NON </a:t>
            </a:r>
            <a:r>
              <a:rPr lang="vi-VN" sz="2000" b="1" u="sng">
                <a:solidFill>
                  <a:srgbClr val="00B050"/>
                </a:solidFill>
                <a:latin typeface="Times New Roman" panose="02020603050405020304" pitchFamily="18" charset="0"/>
                <a:cs typeface="Times New Roman" panose="02020603050405020304" pitchFamily="18" charset="0"/>
              </a:rPr>
              <a:t>GIA QUẤT</a:t>
            </a:r>
            <a:endParaRPr lang="en-US" sz="2000" b="1" u="sng">
              <a:solidFill>
                <a:srgbClr val="00B050"/>
              </a:solidFill>
              <a:latin typeface="Times New Roman" panose="02020603050405020304" pitchFamily="18" charset="0"/>
              <a:cs typeface="Times New Roman" panose="02020603050405020304" pitchFamily="18" charset="0"/>
            </a:endParaRPr>
          </a:p>
          <a:p>
            <a:pPr algn="ctr"/>
            <a:endParaRPr lang="en-US" sz="20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20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7838" t="22099" r="5448" b="22428"/>
          <a:stretch/>
        </p:blipFill>
        <p:spPr>
          <a:xfrm>
            <a:off x="2294313" y="515389"/>
            <a:ext cx="7728621" cy="5894709"/>
          </a:xfrm>
        </p:spPr>
      </p:pic>
      <p:sp>
        <p:nvSpPr>
          <p:cNvPr id="5" name="Rounded Rectangular Callout 4"/>
          <p:cNvSpPr/>
          <p:nvPr/>
        </p:nvSpPr>
        <p:spPr>
          <a:xfrm>
            <a:off x="9293629" y="465514"/>
            <a:ext cx="2576945" cy="1263533"/>
          </a:xfrm>
          <a:prstGeom prst="wedgeRoundRectCallout">
            <a:avLst>
              <a:gd name="adj1" fmla="val -81477"/>
              <a:gd name="adj2" fmla="val 154808"/>
              <a:gd name="adj3" fmla="val 16667"/>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gì đây?</a:t>
            </a:r>
            <a:endParaRPr lang="vi-VN" sz="4000" b="1">
              <a:latin typeface="Times New Roman" pitchFamily="18" charset="0"/>
              <a:cs typeface="Times New Roman" pitchFamily="18" charset="0"/>
            </a:endParaRPr>
          </a:p>
        </p:txBody>
      </p:sp>
      <p:pic>
        <p:nvPicPr>
          <p:cNvPr id="2" name="FILE_13_135325_m3Z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9934" y="5019502"/>
            <a:ext cx="609600" cy="609600"/>
          </a:xfrm>
          <a:prstGeom prst="rect">
            <a:avLst/>
          </a:prstGeom>
        </p:spPr>
      </p:pic>
    </p:spTree>
    <p:extLst>
      <p:ext uri="{BB962C8B-B14F-4D97-AF65-F5344CB8AC3E}">
        <p14:creationId xmlns:p14="http://schemas.microsoft.com/office/powerpoint/2010/main" val="42072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12422" y="-642750"/>
            <a:ext cx="8246225" cy="8246225"/>
          </a:xfrm>
        </p:spPr>
      </p:pic>
      <p:sp>
        <p:nvSpPr>
          <p:cNvPr id="5" name="Cloud Callout 4"/>
          <p:cNvSpPr/>
          <p:nvPr/>
        </p:nvSpPr>
        <p:spPr>
          <a:xfrm>
            <a:off x="8611985" y="216129"/>
            <a:ext cx="3441469" cy="1862051"/>
          </a:xfrm>
          <a:prstGeom prst="cloudCallout">
            <a:avLst>
              <a:gd name="adj1" fmla="val -57400"/>
              <a:gd name="adj2" fmla="val 93750"/>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này màu gì?</a:t>
            </a:r>
            <a:endParaRPr lang="vi-VN" sz="4000" b="1">
              <a:latin typeface="Times New Roman" pitchFamily="18" charset="0"/>
              <a:cs typeface="Times New Roman" pitchFamily="18" charset="0"/>
            </a:endParaRPr>
          </a:p>
        </p:txBody>
      </p:sp>
      <p:pic>
        <p:nvPicPr>
          <p:cNvPr id="2" name="FILE_14_135325_j482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2829" y="5401887"/>
            <a:ext cx="609600" cy="609600"/>
          </a:xfrm>
          <a:prstGeom prst="rect">
            <a:avLst/>
          </a:prstGeom>
        </p:spPr>
      </p:pic>
    </p:spTree>
    <p:extLst>
      <p:ext uri="{BB962C8B-B14F-4D97-AF65-F5344CB8AC3E}">
        <p14:creationId xmlns:p14="http://schemas.microsoft.com/office/powerpoint/2010/main" val="70428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763"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7206" y="1072447"/>
            <a:ext cx="6096000" cy="3170099"/>
          </a:xfrm>
          <a:prstGeom prst="rect">
            <a:avLst/>
          </a:prstGeom>
        </p:spPr>
        <p:txBody>
          <a:bodyPr>
            <a:spAutoFit/>
          </a:bodyPr>
          <a:lstStyle/>
          <a:p>
            <a:r>
              <a:rPr lang="vi-VN" sz="2000">
                <a:solidFill>
                  <a:srgbClr val="FF00FF"/>
                </a:solidFill>
              </a:rPr>
              <a:t>Bên trong múi cam có những tép cam và có hạt đấy. Khi ăn cam các con nhớ bỏ vỏ cam và hạt vào thùng rác nhé!</a:t>
            </a:r>
          </a:p>
          <a:p>
            <a:r>
              <a:rPr lang="vi-VN" sz="2000">
                <a:solidFill>
                  <a:srgbClr val="FF00FF"/>
                </a:solidFill>
              </a:rPr>
              <a:t>Các con được ăn cam bao giờ chưa?</a:t>
            </a:r>
          </a:p>
          <a:p>
            <a:r>
              <a:rPr lang="vi-VN" sz="2000">
                <a:solidFill>
                  <a:srgbClr val="FF00FF"/>
                </a:solidFill>
              </a:rPr>
              <a:t>-Ăn cam con thấy có vị gì?</a:t>
            </a:r>
          </a:p>
          <a:p>
            <a:r>
              <a:rPr lang="vi-VN" sz="2000">
                <a:solidFill>
                  <a:srgbClr val="FF00FF"/>
                </a:solidFill>
              </a:rPr>
              <a:t>+ Đúng rồi các con ạ. Trong cam có chứa rất nhiều chất vitaminC nên khi ăn cam có vị chua đấy.</a:t>
            </a:r>
          </a:p>
          <a:p>
            <a:r>
              <a:rPr lang="vi-VN" sz="2000">
                <a:solidFill>
                  <a:srgbClr val="FF00FF"/>
                </a:solidFill>
              </a:rPr>
              <a:t>Cam có thể ăn và còn pha nước uống rất thơm ngon, giúp cơ thể khỏe mạnh, da trắng đẹp hồng hào.</a:t>
            </a:r>
          </a:p>
        </p:txBody>
      </p:sp>
      <p:pic>
        <p:nvPicPr>
          <p:cNvPr id="2" name="FILE_15_135324_MXoJ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3448" y="5701145"/>
            <a:ext cx="609600" cy="609600"/>
          </a:xfrm>
          <a:prstGeom prst="rect">
            <a:avLst/>
          </a:prstGeom>
        </p:spPr>
      </p:pic>
    </p:spTree>
    <p:extLst>
      <p:ext uri="{BB962C8B-B14F-4D97-AF65-F5344CB8AC3E}">
        <p14:creationId xmlns:p14="http://schemas.microsoft.com/office/powerpoint/2010/main" val="3518894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79364" y="954421"/>
            <a:ext cx="6096000" cy="3785652"/>
          </a:xfrm>
          <a:prstGeom prst="rect">
            <a:avLst/>
          </a:prstGeom>
        </p:spPr>
        <p:txBody>
          <a:bodyPr>
            <a:spAutoFit/>
          </a:bodyPr>
          <a:lstStyle/>
          <a:p>
            <a:r>
              <a:rPr lang="vi-VN" sz="2400" b="1">
                <a:solidFill>
                  <a:srgbClr val="FF00FF"/>
                </a:solidFill>
              </a:rPr>
              <a:t>*Giáo dục trẻ:</a:t>
            </a:r>
            <a:endParaRPr lang="vi-VN" sz="2400">
              <a:solidFill>
                <a:srgbClr val="FF00FF"/>
              </a:solidFill>
            </a:endParaRPr>
          </a:p>
          <a:p>
            <a:r>
              <a:rPr lang="vi-VN" sz="2400">
                <a:solidFill>
                  <a:srgbClr val="FF00FF"/>
                </a:solidFill>
              </a:rPr>
              <a:t>Xung quanh chúng ta có rất nhiều các loại quả. Mỗi loại quả đều có tên gọi, mùi vị khác nhau. Nhưng chúng chứa rất nhiều vitamin, ăn các loại quả giúp da trắng hồng và xinh đẹp.</a:t>
            </a:r>
          </a:p>
          <a:p>
            <a:r>
              <a:rPr lang="vi-VN" sz="2400">
                <a:solidFill>
                  <a:srgbClr val="FF00FF"/>
                </a:solidFill>
              </a:rPr>
              <a:t>Vì vậy khi bố mẹ hay cô giáo cho chúng mình ăn thì các con phải ăn hết xuất và ăn nhiều loại quả, trước khi ăn nhớ rửa tay sạch, bóc vỏ, bỏ hạt vào thùng rác nhé.</a:t>
            </a:r>
          </a:p>
        </p:txBody>
      </p:sp>
    </p:spTree>
    <p:extLst>
      <p:ext uri="{BB962C8B-B14F-4D97-AF65-F5344CB8AC3E}">
        <p14:creationId xmlns:p14="http://schemas.microsoft.com/office/powerpoint/2010/main" val="314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6289948" y="530568"/>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vi-VN"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Hổ</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Sư tử</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19634" y="1244670"/>
              <a:ext cx="2025648" cy="676659"/>
            </a:xfrm>
            <a:prstGeom prst="rect">
              <a:avLst/>
            </a:prstGeom>
            <a:noFill/>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Ếch</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a:t>
              </a:r>
              <a:r>
                <a:rPr lang="vi-VN"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vi-VN"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Ngựa</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Chim</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Thỏ</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a:t>
              </a:r>
              <a:r>
                <a:rPr lang="vi-VN"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ấu</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Quay</a:t>
            </a:r>
            <a:endParaRPr lang="vi-VN"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59353" y="30262"/>
            <a:ext cx="5977920" cy="1015663"/>
          </a:xfrm>
          <a:prstGeom prst="rect">
            <a:avLst/>
          </a:prstGeom>
          <a:noFill/>
        </p:spPr>
        <p:txBody>
          <a:bodyPr wrap="none" lIns="91440" tIns="45720" rIns="91440" bIns="45720">
            <a:spAutoFit/>
          </a:bodyP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Thi xem ai nhanh</a:t>
            </a: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9253" y="1510087"/>
            <a:ext cx="495300" cy="438150"/>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2632" y="245095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3379" y="4887884"/>
            <a:ext cx="1128196" cy="1710891"/>
          </a:xfrm>
          <a:prstGeom prst="rect">
            <a:avLst/>
          </a:prstGeom>
        </p:spPr>
      </p:pic>
      <p:pic>
        <p:nvPicPr>
          <p:cNvPr id="6" name="Picture 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26" y="1645622"/>
            <a:ext cx="2368943" cy="1556490"/>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7381" y="3237441"/>
            <a:ext cx="1764529" cy="1650443"/>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286" y="5045259"/>
            <a:ext cx="3114675" cy="1728075"/>
          </a:xfrm>
          <a:prstGeom prst="rect">
            <a:avLst/>
          </a:prstGeom>
        </p:spPr>
      </p:pic>
      <p:pic>
        <p:nvPicPr>
          <p:cNvPr id="15" name="Picture 14">
            <a:hlinkClick r:id="rId11"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53066" y="3178199"/>
            <a:ext cx="1648728" cy="1648728"/>
          </a:xfrm>
          <a:prstGeom prst="rect">
            <a:avLst/>
          </a:prstGeom>
        </p:spPr>
      </p:pic>
      <p:pic>
        <p:nvPicPr>
          <p:cNvPr id="16" name="Picture 15">
            <a:hlinkClick r:id="rId15"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06216" y="1985713"/>
            <a:ext cx="1718048" cy="1935273"/>
          </a:xfrm>
          <a:prstGeom prst="rect">
            <a:avLst/>
          </a:prstGeom>
        </p:spPr>
      </p:pic>
      <p:pic>
        <p:nvPicPr>
          <p:cNvPr id="18" name="Picture 17">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43626" y="1110773"/>
            <a:ext cx="1762825" cy="1696973"/>
          </a:xfrm>
          <a:prstGeom prst="rect">
            <a:avLst/>
          </a:prstGeom>
        </p:spPr>
      </p:pic>
      <p:pic>
        <p:nvPicPr>
          <p:cNvPr id="29" name="Picture 28">
            <a:hlinkClick r:id="rId17"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60414" y="4282480"/>
            <a:ext cx="1263850" cy="1657191"/>
          </a:xfrm>
          <a:prstGeom prst="rect">
            <a:avLst/>
          </a:prstGeom>
        </p:spPr>
      </p:pic>
      <p:pic>
        <p:nvPicPr>
          <p:cNvPr id="7" name="FILE_17_135324_c04r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378633" y="5878286"/>
            <a:ext cx="609600" cy="609600"/>
          </a:xfrm>
          <a:prstGeom prst="rect">
            <a:avLst/>
          </a:prstGeom>
        </p:spPr>
      </p:pic>
    </p:spTree>
    <p:extLst>
      <p:ext uri="{BB962C8B-B14F-4D97-AF65-F5344CB8AC3E}">
        <p14:creationId xmlns:p14="http://schemas.microsoft.com/office/powerpoint/2010/main" val="196724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1" presetClass="mediacall" presetSubtype="0" fill="hold" nodeType="clickEffect">
                                  <p:stCondLst>
                                    <p:cond delay="0"/>
                                  </p:stCondLst>
                                  <p:childTnLst>
                                    <p:cmd type="call" cmd="playFrom(0.0)">
                                      <p:cBhvr>
                                        <p:cTn id="163" dur="12562" fill="hold"/>
                                        <p:tgtEl>
                                          <p:spTgt spid="7"/>
                                        </p:tgtEl>
                                      </p:cBhvr>
                                    </p:cmd>
                                  </p:childTnLst>
                                </p:cTn>
                              </p:par>
                            </p:childTnLst>
                          </p:cTn>
                        </p:par>
                      </p:childTnLst>
                    </p:cTn>
                  </p:par>
                </p:childTnLst>
              </p:cTn>
              <p:nextCondLst>
                <p:cond evt="onClick" delay="0">
                  <p:tgtEl>
                    <p:spTgt spid="7"/>
                  </p:tgtEl>
                </p:cond>
              </p:nextCondLst>
            </p:seq>
            <p:audio>
              <p:cMediaNode vol="80000">
                <p:cTn id="164" fill="hold" display="0">
                  <p:stCondLst>
                    <p:cond delay="indefinite"/>
                  </p:stCondLst>
                  <p:endCondLst>
                    <p:cond evt="onStopAudio" delay="0">
                      <p:tgtEl>
                        <p:sldTgt/>
                      </p:tgtEl>
                    </p:cond>
                  </p:endCondLst>
                </p:cTn>
                <p:tgtEl>
                  <p:spTgt spid="7"/>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nip Diagonal Corner Rectangle 3"/>
          <p:cNvSpPr/>
          <p:nvPr/>
        </p:nvSpPr>
        <p:spPr>
          <a:xfrm>
            <a:off x="1957753" y="751599"/>
            <a:ext cx="8724313" cy="108667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a:t>
            </a:r>
            <a:r>
              <a:rPr kumimoji="0" lang="en-US" alt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gì </a:t>
            </a: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màu xanh ?</a:t>
            </a:r>
            <a:endParaRPr lang="zh-CN" altLang="en-US"/>
          </a:p>
        </p:txBody>
      </p:sp>
      <p:sp>
        <p:nvSpPr>
          <p:cNvPr id="1048629" name="Pentagon 5">
            <a:hlinkClick r:id="rId5"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kumimoji="0" lang="vi-VN" sz="32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97159" name="Picture 1"/>
          <p:cNvPicPr>
            <a:picLocks noChangeAspect="1"/>
          </p:cNvPicPr>
          <p:nvPr/>
        </p:nvPicPr>
        <p:blipFill>
          <a:blip r:embed="rId6"/>
          <a:stretch>
            <a:fillRect/>
          </a:stretch>
        </p:blipFill>
        <p:spPr>
          <a:xfrm>
            <a:off x="1018240" y="311409"/>
            <a:ext cx="1626236" cy="1990149"/>
          </a:xfrm>
          <a:prstGeom prst="rect">
            <a:avLst/>
          </a:prstGeom>
        </p:spPr>
      </p:pic>
      <p:sp>
        <p:nvSpPr>
          <p:cNvPr id="1048630" name="TextBox 7"/>
          <p:cNvSpPr txBox="1"/>
          <p:nvPr/>
        </p:nvSpPr>
        <p:spPr>
          <a:xfrm>
            <a:off x="2180492" y="6248400"/>
            <a:ext cx="233679" cy="358141"/>
          </a:xfrm>
          <a:prstGeom prst="rect">
            <a:avLst/>
          </a:prstGeom>
          <a:noFill/>
        </p:spPr>
        <p:txBody>
          <a:bodyPr wrap="none" rtlCol="0">
            <a:spAutoFit/>
          </a:bodyPr>
          <a:lstStyle/>
          <a:p>
            <a:endParaRPr lang="en-US" dirty="0"/>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9279" b="13895"/>
          <a:stretch/>
        </p:blipFill>
        <p:spPr>
          <a:xfrm>
            <a:off x="3272460" y="1935982"/>
            <a:ext cx="5443120" cy="4181789"/>
          </a:xfrm>
          <a:prstGeom prst="rect">
            <a:avLst/>
          </a:prstGeom>
        </p:spPr>
      </p:pic>
      <p:pic>
        <p:nvPicPr>
          <p:cNvPr id="2" name="FILE_18_135325_gauh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21731"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27"/>
                                        </p:tgtEl>
                                        <p:attrNameLst>
                                          <p:attrName>style.visibility</p:attrName>
                                        </p:attrNameLst>
                                      </p:cBhvr>
                                      <p:to>
                                        <p:strVal val="visible"/>
                                      </p:to>
                                    </p:set>
                                    <p:animEffect transition="in" filter="fade">
                                      <p:cBhvr>
                                        <p:cTn id="7" dur="1000"/>
                                        <p:tgtEl>
                                          <p:spTgt spid="1048627"/>
                                        </p:tgtEl>
                                      </p:cBhvr>
                                    </p:animEffect>
                                    <p:anim calcmode="lin" valueType="num">
                                      <p:cBhvr>
                                        <p:cTn id="8" dur="1000" fill="hold"/>
                                        <p:tgtEl>
                                          <p:spTgt spid="1048627"/>
                                        </p:tgtEl>
                                        <p:attrNameLst>
                                          <p:attrName>ppt_x</p:attrName>
                                        </p:attrNameLst>
                                      </p:cBhvr>
                                      <p:tavLst>
                                        <p:tav tm="0">
                                          <p:val>
                                            <p:strVal val="#ppt_x"/>
                                          </p:val>
                                        </p:tav>
                                        <p:tav tm="100000">
                                          <p:val>
                                            <p:strVal val="#ppt_x"/>
                                          </p:val>
                                        </p:tav>
                                      </p:tavLst>
                                    </p:anim>
                                    <p:anim calcmode="lin" valueType="num">
                                      <p:cBhvr>
                                        <p:cTn id="9" dur="900" decel="100000" fill="hold"/>
                                        <p:tgtEl>
                                          <p:spTgt spid="10486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59"/>
                                        </p:tgtEl>
                                        <p:attrNameLst>
                                          <p:attrName>style.visibility</p:attrName>
                                        </p:attrNameLst>
                                      </p:cBhvr>
                                      <p:to>
                                        <p:strVal val="visible"/>
                                      </p:to>
                                    </p:set>
                                    <p:animEffect transition="in" filter="fade">
                                      <p:cBhvr>
                                        <p:cTn id="14" dur="500"/>
                                        <p:tgtEl>
                                          <p:spTgt spid="209715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322" fill="hold"/>
                                        <p:tgtEl>
                                          <p:spTgt spid="2"/>
                                        </p:tgtEl>
                                      </p:cBhvr>
                                    </p:cmd>
                                  </p:childTnLst>
                                </p:cTn>
                              </p:par>
                            </p:childTnLst>
                          </p:cTn>
                        </p:par>
                      </p:childTnLst>
                    </p:cTn>
                  </p:par>
                </p:childTnLst>
              </p:cTn>
              <p:nextCondLst>
                <p:cond evt="onClick" delay="0">
                  <p:tgtEl>
                    <p:spTgt spid="2"/>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0486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nip Diagonal Corner Rectangle 3"/>
          <p:cNvSpPr/>
          <p:nvPr/>
        </p:nvSpPr>
        <p:spPr>
          <a:xfrm>
            <a:off x="1957753" y="751599"/>
            <a:ext cx="8724313" cy="108667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a:t>
            </a:r>
            <a:r>
              <a:rPr kumimoji="0" lang="en-US" alt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gì </a:t>
            </a: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màu </a:t>
            </a:r>
            <a:r>
              <a:rPr lang="en-US" altLang="en-US" sz="3200" b="1">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vàng</a:t>
            </a: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endParaRPr lang="zh-CN" altLang="en-US"/>
          </a:p>
        </p:txBody>
      </p:sp>
      <p:sp>
        <p:nvSpPr>
          <p:cNvPr id="1048629" name="Pentagon 5">
            <a:hlinkClick r:id="rId5"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97159" name="Picture 1"/>
          <p:cNvPicPr>
            <a:picLocks noChangeAspect="1"/>
          </p:cNvPicPr>
          <p:nvPr/>
        </p:nvPicPr>
        <p:blipFill>
          <a:blip r:embed="rId6"/>
          <a:stretch>
            <a:fillRect/>
          </a:stretch>
        </p:blipFill>
        <p:spPr>
          <a:xfrm>
            <a:off x="1233766" y="317122"/>
            <a:ext cx="1626236" cy="1990149"/>
          </a:xfrm>
          <a:prstGeom prst="rect">
            <a:avLst/>
          </a:prstGeom>
        </p:spPr>
      </p:pic>
      <p:sp>
        <p:nvSpPr>
          <p:cNvPr id="1048630" name="TextBox 7"/>
          <p:cNvSpPr txBox="1"/>
          <p:nvPr/>
        </p:nvSpPr>
        <p:spPr>
          <a:xfrm>
            <a:off x="2180492" y="6248400"/>
            <a:ext cx="233679" cy="358141"/>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881" y="1813413"/>
            <a:ext cx="5920936" cy="4434987"/>
          </a:xfrm>
          <a:prstGeom prst="rect">
            <a:avLst/>
          </a:prstGeom>
        </p:spPr>
      </p:pic>
      <p:pic>
        <p:nvPicPr>
          <p:cNvPr id="3" name="FILE_19_135325_9xMpJ.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0389" y="5692833"/>
            <a:ext cx="609600" cy="609600"/>
          </a:xfrm>
          <a:prstGeom prst="rect">
            <a:avLst/>
          </a:prstGeom>
        </p:spPr>
      </p:pic>
    </p:spTree>
    <p:extLst>
      <p:ext uri="{BB962C8B-B14F-4D97-AF65-F5344CB8AC3E}">
        <p14:creationId xmlns:p14="http://schemas.microsoft.com/office/powerpoint/2010/main" val="33056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27"/>
                                        </p:tgtEl>
                                        <p:attrNameLst>
                                          <p:attrName>style.visibility</p:attrName>
                                        </p:attrNameLst>
                                      </p:cBhvr>
                                      <p:to>
                                        <p:strVal val="visible"/>
                                      </p:to>
                                    </p:set>
                                    <p:animEffect transition="in" filter="fade">
                                      <p:cBhvr>
                                        <p:cTn id="7" dur="1000"/>
                                        <p:tgtEl>
                                          <p:spTgt spid="1048627"/>
                                        </p:tgtEl>
                                      </p:cBhvr>
                                    </p:animEffect>
                                    <p:anim calcmode="lin" valueType="num">
                                      <p:cBhvr>
                                        <p:cTn id="8" dur="1000" fill="hold"/>
                                        <p:tgtEl>
                                          <p:spTgt spid="1048627"/>
                                        </p:tgtEl>
                                        <p:attrNameLst>
                                          <p:attrName>ppt_x</p:attrName>
                                        </p:attrNameLst>
                                      </p:cBhvr>
                                      <p:tavLst>
                                        <p:tav tm="0">
                                          <p:val>
                                            <p:strVal val="#ppt_x"/>
                                          </p:val>
                                        </p:tav>
                                        <p:tav tm="100000">
                                          <p:val>
                                            <p:strVal val="#ppt_x"/>
                                          </p:val>
                                        </p:tav>
                                      </p:tavLst>
                                    </p:anim>
                                    <p:anim calcmode="lin" valueType="num">
                                      <p:cBhvr>
                                        <p:cTn id="9" dur="900" decel="100000" fill="hold"/>
                                        <p:tgtEl>
                                          <p:spTgt spid="10486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59"/>
                                        </p:tgtEl>
                                        <p:attrNameLst>
                                          <p:attrName>style.visibility</p:attrName>
                                        </p:attrNameLst>
                                      </p:cBhvr>
                                      <p:to>
                                        <p:strVal val="visible"/>
                                      </p:to>
                                    </p:set>
                                    <p:animEffect transition="in" filter="fade">
                                      <p:cBhvr>
                                        <p:cTn id="14" dur="500"/>
                                        <p:tgtEl>
                                          <p:spTgt spid="209715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75"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0486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Snip Diagonal Corner Rectangle 3"/>
          <p:cNvSpPr/>
          <p:nvPr/>
        </p:nvSpPr>
        <p:spPr>
          <a:xfrm>
            <a:off x="2454590" y="785577"/>
            <a:ext cx="8565104" cy="8859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chuối màu gì?</a:t>
            </a:r>
            <a:r>
              <a:rPr lang="en-US" sz="3200" b="1"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zh-CN" altLang="en-US"/>
          </a:p>
        </p:txBody>
      </p:sp>
      <p:pic>
        <p:nvPicPr>
          <p:cNvPr id="2097161" name="Picture 6"/>
          <p:cNvPicPr>
            <a:picLocks noChangeAspect="1"/>
          </p:cNvPicPr>
          <p:nvPr/>
        </p:nvPicPr>
        <p:blipFill>
          <a:blip r:embed="rId5"/>
          <a:stretch>
            <a:fillRect/>
          </a:stretch>
        </p:blipFill>
        <p:spPr>
          <a:xfrm>
            <a:off x="1552367" y="314850"/>
            <a:ext cx="1626236" cy="1990149"/>
          </a:xfrm>
          <a:prstGeom prst="rect">
            <a:avLst/>
          </a:prstGeom>
        </p:spPr>
      </p:pic>
      <p:sp>
        <p:nvSpPr>
          <p:cNvPr id="1048636" name="Pentagon 7">
            <a:hlinkClick r:id="rId6"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Oval 4"/>
          <p:cNvSpPr/>
          <p:nvPr/>
        </p:nvSpPr>
        <p:spPr>
          <a:xfrm>
            <a:off x="4419599" y="2063261"/>
            <a:ext cx="3950677" cy="395067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FILE_20_135325_mw51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600" y="55123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34"/>
                                        </p:tgtEl>
                                        <p:attrNameLst>
                                          <p:attrName>style.visibility</p:attrName>
                                        </p:attrNameLst>
                                      </p:cBhvr>
                                      <p:to>
                                        <p:strVal val="visible"/>
                                      </p:to>
                                    </p:set>
                                    <p:animEffect transition="in" filter="fade">
                                      <p:cBhvr>
                                        <p:cTn id="7" dur="1000"/>
                                        <p:tgtEl>
                                          <p:spTgt spid="1048634"/>
                                        </p:tgtEl>
                                      </p:cBhvr>
                                    </p:animEffect>
                                    <p:anim calcmode="lin" valueType="num">
                                      <p:cBhvr>
                                        <p:cTn id="8" dur="1000" fill="hold"/>
                                        <p:tgtEl>
                                          <p:spTgt spid="1048634"/>
                                        </p:tgtEl>
                                        <p:attrNameLst>
                                          <p:attrName>ppt_x</p:attrName>
                                        </p:attrNameLst>
                                      </p:cBhvr>
                                      <p:tavLst>
                                        <p:tav tm="0">
                                          <p:val>
                                            <p:strVal val="#ppt_x"/>
                                          </p:val>
                                        </p:tav>
                                        <p:tav tm="100000">
                                          <p:val>
                                            <p:strVal val="#ppt_x"/>
                                          </p:val>
                                        </p:tav>
                                      </p:tavLst>
                                    </p:anim>
                                    <p:anim calcmode="lin" valueType="num">
                                      <p:cBhvr>
                                        <p:cTn id="9" dur="900" decel="100000" fill="hold"/>
                                        <p:tgtEl>
                                          <p:spTgt spid="10486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3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61"/>
                                        </p:tgtEl>
                                        <p:attrNameLst>
                                          <p:attrName>style.visibility</p:attrName>
                                        </p:attrNameLst>
                                      </p:cBhvr>
                                      <p:to>
                                        <p:strVal val="visible"/>
                                      </p:to>
                                    </p:set>
                                    <p:animEffect transition="in" filter="fade">
                                      <p:cBhvr>
                                        <p:cTn id="14" dur="500"/>
                                        <p:tgtEl>
                                          <p:spTgt spid="209716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3"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04863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Snip Diagonal Corner Rectangle 3"/>
          <p:cNvSpPr/>
          <p:nvPr/>
        </p:nvSpPr>
        <p:spPr>
          <a:xfrm>
            <a:off x="2405465" y="860745"/>
            <a:ext cx="8037564" cy="8859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1" i="0" u="none" strike="noStrike" kern="1200" cap="none" spc="0" normalizeH="0" baseline="0" noProof="0" dirty="0">
                <a:ln>
                  <a:noFill/>
                </a:ln>
                <a:solidFill>
                  <a:srgbClr val="7030A0"/>
                </a:solidFill>
                <a:effectLst/>
                <a:latin typeface="Times New Roman" panose="02020603050405020304" pitchFamily="18" charset="0"/>
                <a:ea typeface="Tahoma" panose="020B0604030504040204" pitchFamily="34" charset="0"/>
                <a:cs typeface="Times New Roman" panose="02020603050405020304" pitchFamily="18" charset="0"/>
              </a:rPr>
              <a:t>Quả cam màu gì?</a:t>
            </a:r>
            <a:endParaRPr lang="zh-CN" altLang="en-US"/>
          </a:p>
        </p:txBody>
      </p:sp>
      <p:pic>
        <p:nvPicPr>
          <p:cNvPr id="2097162" name="Picture 6"/>
          <p:cNvPicPr>
            <a:picLocks noChangeAspect="1"/>
          </p:cNvPicPr>
          <p:nvPr/>
        </p:nvPicPr>
        <p:blipFill>
          <a:blip r:embed="rId5"/>
          <a:stretch>
            <a:fillRect/>
          </a:stretch>
        </p:blipFill>
        <p:spPr>
          <a:xfrm>
            <a:off x="1592347" y="311409"/>
            <a:ext cx="1626236" cy="1990149"/>
          </a:xfrm>
          <a:prstGeom prst="rect">
            <a:avLst/>
          </a:prstGeom>
        </p:spPr>
      </p:pic>
      <p:sp>
        <p:nvSpPr>
          <p:cNvPr id="1048639" name="Pentagon 7">
            <a:hlinkClick r:id="rId6"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Oval 5"/>
          <p:cNvSpPr/>
          <p:nvPr/>
        </p:nvSpPr>
        <p:spPr>
          <a:xfrm>
            <a:off x="4419599" y="2063261"/>
            <a:ext cx="3950677" cy="395067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B050"/>
              </a:solidFill>
            </a:endParaRPr>
          </a:p>
        </p:txBody>
      </p:sp>
      <p:pic>
        <p:nvPicPr>
          <p:cNvPr id="2" name="FILE_21_135325_IXP9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547" y="5078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37"/>
                                        </p:tgtEl>
                                        <p:attrNameLst>
                                          <p:attrName>style.visibility</p:attrName>
                                        </p:attrNameLst>
                                      </p:cBhvr>
                                      <p:to>
                                        <p:strVal val="visible"/>
                                      </p:to>
                                    </p:set>
                                    <p:animEffect transition="in" filter="fade">
                                      <p:cBhvr>
                                        <p:cTn id="7" dur="1000"/>
                                        <p:tgtEl>
                                          <p:spTgt spid="1048637"/>
                                        </p:tgtEl>
                                      </p:cBhvr>
                                    </p:animEffect>
                                    <p:anim calcmode="lin" valueType="num">
                                      <p:cBhvr>
                                        <p:cTn id="8" dur="1000" fill="hold"/>
                                        <p:tgtEl>
                                          <p:spTgt spid="1048637"/>
                                        </p:tgtEl>
                                        <p:attrNameLst>
                                          <p:attrName>ppt_x</p:attrName>
                                        </p:attrNameLst>
                                      </p:cBhvr>
                                      <p:tavLst>
                                        <p:tav tm="0">
                                          <p:val>
                                            <p:strVal val="#ppt_x"/>
                                          </p:val>
                                        </p:tav>
                                        <p:tav tm="100000">
                                          <p:val>
                                            <p:strVal val="#ppt_x"/>
                                          </p:val>
                                        </p:tav>
                                      </p:tavLst>
                                    </p:anim>
                                    <p:anim calcmode="lin" valueType="num">
                                      <p:cBhvr>
                                        <p:cTn id="9" dur="900" decel="100000" fill="hold"/>
                                        <p:tgtEl>
                                          <p:spTgt spid="10486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3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62"/>
                                        </p:tgtEl>
                                        <p:attrNameLst>
                                          <p:attrName>style.visibility</p:attrName>
                                        </p:attrNameLst>
                                      </p:cBhvr>
                                      <p:to>
                                        <p:strVal val="visible"/>
                                      </p:to>
                                    </p:set>
                                    <p:animEffect transition="in" filter="fade">
                                      <p:cBhvr>
                                        <p:cTn id="14" dur="500"/>
                                        <p:tgtEl>
                                          <p:spTgt spid="209716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59"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048637"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17307" y="748988"/>
            <a:ext cx="7841340" cy="304698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Xin chào và hẹn gặp lại!</a:t>
            </a:r>
          </a:p>
        </p:txBody>
      </p:sp>
    </p:spTree>
    <p:extLst>
      <p:ext uri="{BB962C8B-B14F-4D97-AF65-F5344CB8AC3E}">
        <p14:creationId xmlns:p14="http://schemas.microsoft.com/office/powerpoint/2010/main" val="336128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009207" y="1330036"/>
            <a:ext cx="5985164" cy="24771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00FF"/>
                </a:solidFill>
              </a:rPr>
              <a:t>Cô mời cả lớp cùng hát bài :Quả</a:t>
            </a:r>
          </a:p>
        </p:txBody>
      </p:sp>
      <p:pic>
        <p:nvPicPr>
          <p:cNvPr id="2" name="FILE_4_135324_uavB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2335" y="5468389"/>
            <a:ext cx="609600" cy="609600"/>
          </a:xfrm>
          <a:prstGeom prst="rect">
            <a:avLst/>
          </a:prstGeom>
        </p:spPr>
      </p:pic>
    </p:spTree>
    <p:extLst>
      <p:ext uri="{BB962C8B-B14F-4D97-AF65-F5344CB8AC3E}">
        <p14:creationId xmlns:p14="http://schemas.microsoft.com/office/powerpoint/2010/main" val="13739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2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84261" y="1120677"/>
            <a:ext cx="6423477" cy="2308324"/>
          </a:xfrm>
          <a:prstGeom prst="rect">
            <a:avLst/>
          </a:prstGeom>
          <a:noFill/>
        </p:spPr>
        <p:txBody>
          <a:bodyPr wrap="square" rtlCol="0">
            <a:spAutoFit/>
          </a:bodyPr>
          <a:lstStyle/>
          <a:p>
            <a:r>
              <a:rPr lang="vi-VN" sz="3600" dirty="0">
                <a:solidFill>
                  <a:srgbClr val="FF00FF"/>
                </a:solidFill>
              </a:rPr>
              <a:t>Bài hát nói về rất nhiều các loại quả đấy. Hôm nay cô và các con cùng tìm hiểu về quả cam, quả chuối nhé!</a:t>
            </a:r>
          </a:p>
        </p:txBody>
      </p:sp>
      <p:pic>
        <p:nvPicPr>
          <p:cNvPr id="2" name="FILE_6_135324_kge6q.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6698" y="5751022"/>
            <a:ext cx="609600" cy="609600"/>
          </a:xfrm>
          <a:prstGeom prst="rect">
            <a:avLst/>
          </a:prstGeom>
        </p:spPr>
      </p:pic>
    </p:spTree>
    <p:extLst>
      <p:ext uri="{BB962C8B-B14F-4D97-AF65-F5344CB8AC3E}">
        <p14:creationId xmlns:p14="http://schemas.microsoft.com/office/powerpoint/2010/main" val="3480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7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954387" y="1932132"/>
            <a:ext cx="5353395" cy="2308324"/>
          </a:xfrm>
          <a:prstGeom prst="rect">
            <a:avLst/>
          </a:prstGeom>
        </p:spPr>
        <p:txBody>
          <a:bodyPr wrap="square">
            <a:spAutoFit/>
          </a:bodyPr>
          <a:lstStyle/>
          <a:p>
            <a:r>
              <a:rPr lang="vi-VN" sz="2400" b="1" i="1">
                <a:solidFill>
                  <a:srgbClr val="FF00FF"/>
                </a:solidFill>
              </a:rPr>
              <a:t>“</a:t>
            </a:r>
            <a:r>
              <a:rPr lang="vi-VN" sz="2400">
                <a:solidFill>
                  <a:srgbClr val="FF00FF"/>
                </a:solidFill>
              </a:rPr>
              <a:t>Quả gì cong cong</a:t>
            </a:r>
          </a:p>
          <a:p>
            <a:r>
              <a:rPr lang="vi-VN" sz="2400">
                <a:solidFill>
                  <a:srgbClr val="FF00FF"/>
                </a:solidFill>
              </a:rPr>
              <a:t>Xếp thành từng nải</a:t>
            </a:r>
          </a:p>
          <a:p>
            <a:r>
              <a:rPr lang="vi-VN" sz="2400">
                <a:solidFill>
                  <a:srgbClr val="FF00FF"/>
                </a:solidFill>
              </a:rPr>
              <a:t>Nải xếp thành buồng</a:t>
            </a:r>
          </a:p>
          <a:p>
            <a:r>
              <a:rPr lang="vi-VN" sz="2400">
                <a:solidFill>
                  <a:srgbClr val="FF00FF"/>
                </a:solidFill>
              </a:rPr>
              <a:t>Khi chín vàng thơm</a:t>
            </a:r>
          </a:p>
          <a:p>
            <a:r>
              <a:rPr lang="vi-VN" sz="2400">
                <a:solidFill>
                  <a:srgbClr val="FF00FF"/>
                </a:solidFill>
              </a:rPr>
              <a:t>Ăn ngon ngọt lắm”</a:t>
            </a:r>
          </a:p>
          <a:p>
            <a:r>
              <a:rPr lang="vi-VN" sz="2400" i="1">
                <a:solidFill>
                  <a:srgbClr val="FF00FF"/>
                </a:solidFill>
              </a:rPr>
              <a:t>Đó là quả gì?</a:t>
            </a:r>
            <a:endParaRPr lang="vi-VN" sz="2400">
              <a:solidFill>
                <a:srgbClr val="FF00FF"/>
              </a:solidFill>
            </a:endParaRPr>
          </a:p>
        </p:txBody>
      </p:sp>
      <p:sp>
        <p:nvSpPr>
          <p:cNvPr id="7" name="TextBox 6"/>
          <p:cNvSpPr txBox="1"/>
          <p:nvPr/>
        </p:nvSpPr>
        <p:spPr>
          <a:xfrm>
            <a:off x="3992699" y="1024741"/>
            <a:ext cx="4206601" cy="707886"/>
          </a:xfrm>
          <a:prstGeom prst="rect">
            <a:avLst/>
          </a:prstGeom>
          <a:noFill/>
        </p:spPr>
        <p:txBody>
          <a:bodyPr wrap="none" rtlCol="0">
            <a:spAutoFit/>
          </a:bodyPr>
          <a:lstStyle/>
          <a:p>
            <a:r>
              <a:rPr lang="vi-VN" sz="4000"/>
              <a:t>Cô có một câu đố</a:t>
            </a:r>
          </a:p>
        </p:txBody>
      </p:sp>
      <p:pic>
        <p:nvPicPr>
          <p:cNvPr id="2" name="FILE_7_135325_Wby8R.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5956" y="5551516"/>
            <a:ext cx="609600" cy="609600"/>
          </a:xfrm>
          <a:prstGeom prst="rect">
            <a:avLst/>
          </a:prstGeom>
        </p:spPr>
      </p:pic>
    </p:spTree>
    <p:extLst>
      <p:ext uri="{BB962C8B-B14F-4D97-AF65-F5344CB8AC3E}">
        <p14:creationId xmlns:p14="http://schemas.microsoft.com/office/powerpoint/2010/main" val="65744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998"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32338" y="1163782"/>
            <a:ext cx="8556784" cy="4753769"/>
          </a:xfrm>
        </p:spPr>
      </p:pic>
      <p:sp>
        <p:nvSpPr>
          <p:cNvPr id="7" name="Oval Callout 6"/>
          <p:cNvSpPr/>
          <p:nvPr/>
        </p:nvSpPr>
        <p:spPr>
          <a:xfrm>
            <a:off x="6201295" y="432261"/>
            <a:ext cx="4089861" cy="1995055"/>
          </a:xfrm>
          <a:prstGeom prst="wedgeEllipseCallout">
            <a:avLst>
              <a:gd name="adj1" fmla="val -27530"/>
              <a:gd name="adj2" fmla="val 120296"/>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pic>
        <p:nvPicPr>
          <p:cNvPr id="2" name="FILE-8_135324_m6xLQ.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1156" y="5534891"/>
            <a:ext cx="609600" cy="609600"/>
          </a:xfrm>
          <a:prstGeom prst="rect">
            <a:avLst/>
          </a:prstGeom>
        </p:spPr>
      </p:pic>
    </p:spTree>
    <p:extLst>
      <p:ext uri="{BB962C8B-B14F-4D97-AF65-F5344CB8AC3E}">
        <p14:creationId xmlns:p14="http://schemas.microsoft.com/office/powerpoint/2010/main" val="17747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8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93459" y="217384"/>
            <a:ext cx="7781319" cy="6158477"/>
          </a:xfrm>
        </p:spPr>
      </p:pic>
      <p:sp>
        <p:nvSpPr>
          <p:cNvPr id="5" name="Rounded Rectangular Callout 4"/>
          <p:cNvSpPr/>
          <p:nvPr/>
        </p:nvSpPr>
        <p:spPr>
          <a:xfrm>
            <a:off x="8146473" y="465514"/>
            <a:ext cx="2576945" cy="1263533"/>
          </a:xfrm>
          <a:prstGeom prst="wedgeRoundRectCallout">
            <a:avLst>
              <a:gd name="adj1" fmla="val -76316"/>
              <a:gd name="adj2" fmla="val 106124"/>
              <a:gd name="adj3" fmla="val 16667"/>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gì đây?</a:t>
            </a:r>
            <a:endParaRPr lang="vi-VN" sz="4000" b="1">
              <a:latin typeface="Times New Roman" pitchFamily="18" charset="0"/>
              <a:cs typeface="Times New Roman" pitchFamily="18" charset="0"/>
            </a:endParaRPr>
          </a:p>
        </p:txBody>
      </p:sp>
      <p:pic>
        <p:nvPicPr>
          <p:cNvPr id="2" name="FILE_13_135325_m3Z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8618" y="5534890"/>
            <a:ext cx="609600" cy="609600"/>
          </a:xfrm>
          <a:prstGeom prst="rect">
            <a:avLst/>
          </a:prstGeom>
        </p:spPr>
      </p:pic>
    </p:spTree>
    <p:extLst>
      <p:ext uri="{BB962C8B-B14F-4D97-AF65-F5344CB8AC3E}">
        <p14:creationId xmlns:p14="http://schemas.microsoft.com/office/powerpoint/2010/main" val="11746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95869" y="582583"/>
            <a:ext cx="9226560" cy="6275417"/>
          </a:xfrm>
        </p:spPr>
      </p:pic>
      <p:sp>
        <p:nvSpPr>
          <p:cNvPr id="5" name="Cloud Callout 4"/>
          <p:cNvSpPr/>
          <p:nvPr/>
        </p:nvSpPr>
        <p:spPr>
          <a:xfrm>
            <a:off x="8611985" y="216130"/>
            <a:ext cx="3441469" cy="1862051"/>
          </a:xfrm>
          <a:prstGeom prst="cloudCallout">
            <a:avLst>
              <a:gd name="adj1" fmla="val -57400"/>
              <a:gd name="adj2" fmla="val 93750"/>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này màu gì?</a:t>
            </a:r>
            <a:endParaRPr lang="vi-VN" sz="4000" b="1">
              <a:latin typeface="Times New Roman" pitchFamily="18" charset="0"/>
              <a:cs typeface="Times New Roman" pitchFamily="18" charset="0"/>
            </a:endParaRPr>
          </a:p>
        </p:txBody>
      </p:sp>
      <p:pic>
        <p:nvPicPr>
          <p:cNvPr id="2" name="FILE_10_135325_7RV6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2719" y="5385262"/>
            <a:ext cx="609600" cy="609600"/>
          </a:xfrm>
          <a:prstGeom prst="rect">
            <a:avLst/>
          </a:prstGeom>
        </p:spPr>
      </p:pic>
    </p:spTree>
    <p:extLst>
      <p:ext uri="{BB962C8B-B14F-4D97-AF65-F5344CB8AC3E}">
        <p14:creationId xmlns:p14="http://schemas.microsoft.com/office/powerpoint/2010/main" val="337785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96"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00" y="1254913"/>
            <a:ext cx="6096000" cy="2554545"/>
          </a:xfrm>
          <a:prstGeom prst="rect">
            <a:avLst/>
          </a:prstGeom>
        </p:spPr>
        <p:txBody>
          <a:bodyPr>
            <a:spAutoFit/>
          </a:bodyPr>
          <a:lstStyle/>
          <a:p>
            <a:r>
              <a:rPr lang="vi-VN" sz="3200">
                <a:solidFill>
                  <a:srgbClr val="FF00FF"/>
                </a:solidFill>
              </a:rPr>
              <a:t> Đúng rồi các con ạ! Quả chuối chín có màu vàng, rất thơm và ngọt. khi ăn chuối các con nhớ bóc vỏ và bỏ vỏ vào thùng rác sau khi ăn nhé.</a:t>
            </a:r>
          </a:p>
        </p:txBody>
      </p:sp>
    </p:spTree>
    <p:extLst>
      <p:ext uri="{BB962C8B-B14F-4D97-AF65-F5344CB8AC3E}">
        <p14:creationId xmlns:p14="http://schemas.microsoft.com/office/powerpoint/2010/main" val="325436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549" y="345958"/>
            <a:ext cx="8192269" cy="6416211"/>
          </a:xfrm>
        </p:spPr>
      </p:pic>
      <p:sp>
        <p:nvSpPr>
          <p:cNvPr id="5" name="Oval Callout 4"/>
          <p:cNvSpPr/>
          <p:nvPr/>
        </p:nvSpPr>
        <p:spPr>
          <a:xfrm>
            <a:off x="7830590" y="0"/>
            <a:ext cx="4089861" cy="1995055"/>
          </a:xfrm>
          <a:prstGeom prst="wedgeEllipseCallout">
            <a:avLst>
              <a:gd name="adj1" fmla="val -48262"/>
              <a:gd name="adj2" fmla="val 106963"/>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pic>
        <p:nvPicPr>
          <p:cNvPr id="2" name="FILE_12_135325_s9cq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9825" y="5252258"/>
            <a:ext cx="609600" cy="609600"/>
          </a:xfrm>
          <a:prstGeom prst="rect">
            <a:avLst/>
          </a:prstGeom>
        </p:spPr>
      </p:pic>
    </p:spTree>
    <p:extLst>
      <p:ext uri="{BB962C8B-B14F-4D97-AF65-F5344CB8AC3E}">
        <p14:creationId xmlns:p14="http://schemas.microsoft.com/office/powerpoint/2010/main" val="12313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368"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TotalTime>
  <Words>355</Words>
  <Application>Microsoft Office PowerPoint</Application>
  <PresentationFormat>Widescreen</PresentationFormat>
  <Paragraphs>51</Paragraphs>
  <Slides>19</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Tahoma</vt:lpstr>
      <vt:lpstr>等线</vt:lpstr>
      <vt:lpstr>Times New Roman</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Administrator</cp:lastModifiedBy>
  <cp:revision>62</cp:revision>
  <cp:lastPrinted>2022-10-17T05:43:38Z</cp:lastPrinted>
  <dcterms:created xsi:type="dcterms:W3CDTF">2018-07-11T00:54:56Z</dcterms:created>
  <dcterms:modified xsi:type="dcterms:W3CDTF">2026-01-20T08:29:27Z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257b0e651d834ceca110de434ec1c5bb</vt:lpwstr>
  </property>
</Properties>
</file>