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</p:sldMasterIdLst>
  <p:notesMasterIdLst>
    <p:notesMasterId r:id="rId12"/>
  </p:notesMasterIdLst>
  <p:sldIdLst>
    <p:sldId id="434" r:id="rId3"/>
    <p:sldId id="436" r:id="rId4"/>
    <p:sldId id="401" r:id="rId5"/>
    <p:sldId id="402" r:id="rId6"/>
    <p:sldId id="409" r:id="rId7"/>
    <p:sldId id="432" r:id="rId8"/>
    <p:sldId id="368" r:id="rId9"/>
    <p:sldId id="407" r:id="rId10"/>
    <p:sldId id="438" r:id="rId11"/>
  </p:sldIdLst>
  <p:sldSz cx="9144000" cy="6858000" type="screen4x3"/>
  <p:notesSz cx="6735763" cy="9869488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FF00"/>
    <a:srgbClr val="FF0066"/>
    <a:srgbClr val="FF0000"/>
    <a:srgbClr val="CCECFF"/>
    <a:srgbClr val="FF99FF"/>
    <a:srgbClr val="F991D6"/>
    <a:srgbClr val="00CC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8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4301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4301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6.jpeg"/><Relationship Id="rId5" Type="http://schemas.openxmlformats.org/officeDocument/2006/relationships/tags" Target="../tags/tag47.xml"/><Relationship Id="rId10" Type="http://schemas.openxmlformats.org/officeDocument/2006/relationships/image" Target="../media/image5.jpe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1.jpeg"/><Relationship Id="rId5" Type="http://schemas.openxmlformats.org/officeDocument/2006/relationships/tags" Target="../tags/tag55.xml"/><Relationship Id="rId10" Type="http://schemas.openxmlformats.org/officeDocument/2006/relationships/image" Target="../media/image10.jpeg"/><Relationship Id="rId4" Type="http://schemas.openxmlformats.org/officeDocument/2006/relationships/tags" Target="../tags/tag54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-38100"/>
            <a:ext cx="929481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211138"/>
            <a:ext cx="8229600" cy="1343025"/>
          </a:xfrm>
        </p:spPr>
        <p:txBody>
          <a:bodyPr/>
          <a:lstStyle/>
          <a:p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PHƯỜNG BỒ ĐỀ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altLang="en-US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524000" y="2286000"/>
            <a:ext cx="6792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524000" y="28956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HĐKP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(5-6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Hường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882650"/>
            <a:ext cx="297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2" y="957108"/>
            <a:ext cx="1309255" cy="12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2676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  <p:bldLst>
      <p:bldP spid="2052" grpId="0"/>
      <p:bldP spid="20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836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286000" y="381000"/>
            <a:ext cx="4638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Ổn định tổ chức</a:t>
            </a:r>
            <a:endParaRPr lang="en-US" altLang="en-US" sz="400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33400" y="15240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301208"/>
            <a:ext cx="4829175" cy="12519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Nước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661988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051720" y="39237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981200"/>
            <a:ext cx="5715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29000"/>
            <a:ext cx="6477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130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143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Times New Roman</vt:lpstr>
      <vt:lpstr>Verdana</vt:lpstr>
      <vt:lpstr>VNI-Avo</vt:lpstr>
      <vt:lpstr>Office Theme</vt:lpstr>
      <vt:lpstr>Default Design</vt:lpstr>
      <vt:lpstr>ỦY BAN NHÂN DÂN PHƯỜNG BỒ ĐỀ TRƯỜNG MẦM NON GIA QUẤT     </vt:lpstr>
      <vt:lpstr>PowerPoint Presentation</vt:lpstr>
      <vt:lpstr>PowerPoint Presentation</vt:lpstr>
      <vt:lpstr>PowerPoint Presentation</vt:lpstr>
      <vt:lpstr>So sánh 2 cốc nước</vt:lpstr>
      <vt:lpstr>PowerPoint Presentation</vt:lpstr>
      <vt:lpstr>Vai trò của nước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Administrator</cp:lastModifiedBy>
  <cp:revision>411</cp:revision>
  <cp:lastPrinted>2021-12-01T23:34:43Z</cp:lastPrinted>
  <dcterms:created xsi:type="dcterms:W3CDTF">2008-09-15T14:04:11Z</dcterms:created>
  <dcterms:modified xsi:type="dcterms:W3CDTF">2026-01-12T07:45:30Z</dcterms:modified>
</cp:coreProperties>
</file>