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B3ED0-7683-4C23-9B1E-AA3CD23B6D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3DFFD4-4860-491A-80D5-674856154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5EAAB-4E41-4B5F-B3DB-C243AB4D9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A316-A9EA-449A-BDFB-D2DEC649802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7ED416-1FB2-45B4-AC0A-29D43D826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4359E-7133-4137-91F5-4715A3395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63EF0-7C0B-41AA-95E3-F33092134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243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4C372-4B93-4613-B9E5-E96BFE183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A211ED-A1EB-41B6-987B-9703BA0E08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2B3BBC-BE8E-4D53-BC3A-6A7956EE7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A316-A9EA-449A-BDFB-D2DEC649802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34B37E-6A92-4F10-80E5-88233FD9A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6EFEE-D48B-439B-A850-AE22EE7E7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63EF0-7C0B-41AA-95E3-F33092134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792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1D3C7B-C8A9-4A2D-AB73-00022E28DD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D5B6AB-B7C9-49B1-8BA2-DF99DDC2A2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ECC15-E6A4-420E-B8A2-D9B82214B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A316-A9EA-449A-BDFB-D2DEC649802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0D4B66-8E58-4659-BD81-95C0404A3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6FF5B-F0F0-402C-A3E0-F24BA61B5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63EF0-7C0B-41AA-95E3-F33092134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644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BEB7B-F813-47A3-9678-EF7AC4633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E28B66-3D20-40CC-821A-FB3136C4C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39AA8C-37BE-4246-A831-E0B250E19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A316-A9EA-449A-BDFB-D2DEC649802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B4D01C-B10B-46CE-991D-D895012C6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A2BC2C-C94B-4814-BA29-5AAE374BF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63EF0-7C0B-41AA-95E3-F33092134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453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9057D-0D56-4232-AD3A-54BF9865D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0E219A-9E2A-45A9-AEAA-F3B6B3435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4BBA65-21E8-4FB4-AB5B-3E15575D7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A316-A9EA-449A-BDFB-D2DEC649802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CF3C0-DA85-4870-A160-7E21D8120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01B46E-44FB-4A2A-871F-A4F199DA0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63EF0-7C0B-41AA-95E3-F33092134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27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6064C-CFE3-4619-8E70-D3624922D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3607D6-B352-48B3-BDA9-5E4FC45FE0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819211-053F-43E5-8687-301D5BAF05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8E9C86-8512-4527-BD4C-20931F435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A316-A9EA-449A-BDFB-D2DEC649802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CCE0EA-5E44-4EFA-A143-BB11531CE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ACBC3B-9FF6-449D-858E-85780169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63EF0-7C0B-41AA-95E3-F33092134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284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04328-6EC5-4BDD-806F-2B04F85AF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8A7A2F-811F-4EE1-AF9D-7697EC9A4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FD2057-1761-4E82-8BEB-07CE26EDF1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A54E03-8EC2-41DF-ABE9-E5A29BA713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0C6018-9CF8-43F0-BBC7-C94F09C8D0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C8C13D-6887-48D2-86C8-5A1323814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A316-A9EA-449A-BDFB-D2DEC649802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E9A43B-B006-4854-807A-17A119F09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194C2B-A309-41BD-AF03-3B6DDA67D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63EF0-7C0B-41AA-95E3-F33092134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187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BC448-0CB4-4AC2-957D-CBE8A1407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9069DF-13E9-4A67-A9B2-F5FA304C1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A316-A9EA-449A-BDFB-D2DEC649802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C6731F-66E0-4608-B065-464A56627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AA7566-9018-41CE-98C9-0821F2B04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63EF0-7C0B-41AA-95E3-F33092134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087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D5ECC7-02DA-45C8-88BF-9F02ADF05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A316-A9EA-449A-BDFB-D2DEC649802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20DDEC-0D4A-4DF5-B195-3B7EE9A39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DD2712-BF2D-4613-968E-B12A749E2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63EF0-7C0B-41AA-95E3-F33092134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09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4CAEF-4E38-4566-8EF3-84360484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1C122-B6A7-4B50-820E-D320BEE08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5E6146-B421-473C-9075-3EB0E3A91B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90DAB3-A83F-4C2A-AF8C-526139FBB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A316-A9EA-449A-BDFB-D2DEC649802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1F0480-D72F-440D-967A-ACF5B2007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7AB719-CC85-4F50-80E6-5C2CD8947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63EF0-7C0B-41AA-95E3-F33092134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151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9A25C-39F9-43DB-AEC9-CD50C1D36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4701E1-659C-4462-BF4D-6E1DF5C0B4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B258E1-DE8E-42B2-972F-7F32959843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CA6A3E-1E39-4608-BC5F-665FFA76C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8A316-A9EA-449A-BDFB-D2DEC649802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E32382-F308-42DA-840D-905E63654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6570EB-05B9-434D-A6DA-761207C13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63EF0-7C0B-41AA-95E3-F33092134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237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8F46B8-374C-4E87-9BA4-A157202AB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2CE7C9-86A0-45D4-B796-4F9E67FD5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84F46-D14C-4A10-B7F2-356AE4E95E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8A316-A9EA-449A-BDFB-D2DEC6498025}" type="datetimeFigureOut">
              <a:rPr lang="en-US" smtClean="0"/>
              <a:t>1/12/2026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F333B4-6DD0-4276-9779-D0BD00BDDD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07FB1-88DE-46A8-9064-9852B8D7C3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63EF0-7C0B-41AA-95E3-F33092134C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5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02978-6EC0-4106-9CEA-94D7AB55E8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A57814-E692-4CB4-9598-CDA716F423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A9384E-0683-492E-AC0B-963B24DDF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544" y="0"/>
            <a:ext cx="105069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9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477C5-349F-4052-BB23-8F581F4F6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68BA5-8AF0-46D5-A37D-8BEB23DF23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83732E-235F-41D9-9BEE-713B2E621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978" y="0"/>
            <a:ext cx="96380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127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68122-D5CC-4BF3-8CED-A164FC12A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D5C6A-8B11-4A42-ACD6-49BE2610B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DF3D86-4D88-4B0E-ABE4-017CA2AEFE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224" y="0"/>
            <a:ext cx="90375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068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C6189-7072-4633-A873-119A657EF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169C3-DF85-438A-A6E5-13ADA741B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17FA9A-4679-4765-9F3A-38161CBFF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200" y="0"/>
            <a:ext cx="9263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030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5ADC7-BB2A-4CAA-B4DB-0B6EDBC5F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788731-D521-4B84-8FAF-B1665C938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CD4407-9AAC-4D39-AB23-2AFB614CE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200" y="0"/>
            <a:ext cx="9263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477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B88FF-8222-4261-A8EC-F80E4E054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FCAD8-F10F-42E2-A917-8D6A0DB80D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0B07D3-06D4-4981-844F-F494E69FE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152" y="0"/>
            <a:ext cx="94016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68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9C2BB-8D76-4412-80A0-03ED6CEA7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69E81B-7FA7-474F-B0FB-35FB0C4AA9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737FA1-889F-437F-A5B8-506F4B2B5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217" y="0"/>
            <a:ext cx="9541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17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74418-60A5-4411-B1FC-2A259101E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E1099A-3325-438A-BB34-2A18898E5C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9AB847-BE10-4AF8-8141-8149DB77B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720" y="0"/>
            <a:ext cx="94725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522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8C7F5-6F1C-405A-960D-E8C8E95DF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097EA-6B37-423E-B10E-C970E0DDA5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C6C338-5137-43FC-B8ED-CA9628E2B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61" y="0"/>
            <a:ext cx="92394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55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C6CCE-DFFD-4936-9DAE-2AE693E07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21626-9023-4E97-8487-564AD7B9DC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18B913-3EAB-4D89-A226-2A6A2C70D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087" y="0"/>
            <a:ext cx="94318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018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B9C8A-6AAE-4274-8963-85D100A5D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3D187-AAC6-409D-A803-846F8586EC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2E2945-E115-4878-B19D-903C5BF038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288" y="0"/>
            <a:ext cx="93674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16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2</cp:revision>
  <dcterms:created xsi:type="dcterms:W3CDTF">2026-01-11T17:02:36Z</dcterms:created>
  <dcterms:modified xsi:type="dcterms:W3CDTF">2026-01-11T17:06:23Z</dcterms:modified>
</cp:coreProperties>
</file>