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2C92D-F50A-4BAF-8879-D30409596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B13D7-1E04-4BB6-9081-B2298E018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C7299-0741-4458-90A3-746A3DD42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86755-F472-4352-9F25-C1EB42A39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BD0E2-D99B-40C1-92AD-C1D64A9E4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0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9ED5F-3326-44CD-9D95-80BE41006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BD69C2-8517-4ED6-A660-221928F8C0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1DB37-AC36-4DA6-A346-7A0073041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6D704-D045-408E-BD2F-3496DD37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D64B7-6F1C-4555-B152-9183B027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6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F24E13-CF95-44CC-8A9D-878A755D8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0A990B-845C-4EB1-8D5C-EC4CC7B95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058B4B-0342-42A1-8AF4-995C11A79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7C862-A4B5-44BF-87DD-CC5BEA4F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4B571-136C-4313-A172-FD478FDD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81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3A1E7-552E-412A-A3D2-086D6DF01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09A58-E50E-4E1B-8C3D-1317DDC7D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73FF5-4E6B-44EF-A52A-5FCE7E435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7C0D5-38FB-4B96-AE5F-5D209964A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C96DB-67D4-4320-8B8A-F72B7E208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99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54550-E31F-4420-96BC-074E52D78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DAFF1-40FC-4993-BC1E-1F8A25823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359F5-CB0A-4223-B6E5-D1275A887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8400D-DCD9-4842-8435-0AEADF8E7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C5D27-CB58-403E-93BF-EF693500A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6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EEA04-BD14-49EA-90C7-77C6B68FE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1245C-93A9-415E-8CEC-204C818184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9436D3-D96A-45D6-8FD9-781D7DD2C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5517CD-EEBD-475A-B558-DA850C8FC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B6D83-83C7-4860-A3C4-A5EFCFE9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E05C5-81EE-4D79-A340-5C02C2E71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2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8610E-AFC0-4DD6-8F73-4360543B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AAE9B0-ECC5-4794-928A-55D2ADB5C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1D269F-82E3-4D26-A3F0-575673CDAE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CD4EDD-3F96-4AD7-9B7E-B2A3BC96B6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2E82E7-4824-4D61-80AB-595BD63CC9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729DA6-48B4-404B-B359-3BFA80C4E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0E4192-1862-4833-9021-CB86111DB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EB9B3A-EA75-47C5-AF1F-0423437A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78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B5508-788A-4C62-BEC8-B796F9EC3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85BB5B-BB41-492D-BD3F-8E2518BB2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68C3E4-6FF0-44CA-AAB4-95AFD216C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82A6B6-A3FA-42B5-9C0D-B51E67EB7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06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093B38-480A-43E7-B422-A0FC3F119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613562-8BBF-40E2-904F-F51E0CD74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EEF2C-935F-4FD0-98A6-B44F2B55D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72ED-B4A2-41DE-BCB2-4C11912DB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93FF1-4D80-4881-A07E-FC29C994A7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2DC443-F725-4712-BEC6-053A23721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18B16-BD20-456A-9776-DF4C16E4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1AD9A4-ABC0-496F-9A7F-6D204B35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BAA7DE-E9E9-42CC-B7D5-273F2774E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46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3FB5B-F3BE-4755-A75B-A7F40653B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0D18AF-EF8B-4A0A-BFC6-029F82337A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13844-4E23-4151-BBCA-B766F1494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F5F11-7E71-4E62-BEF2-8A83231AE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F34831-3487-4FEF-AC61-BB695BA06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787EE4-C7C7-4098-B9E8-73855D519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7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A8E55D-9CC4-4434-B22B-A6492524F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B8681-3DA2-448C-8276-A5B0E1C4A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CD20A-2B3A-4E7E-85F5-11FD4D2F6A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D5B3D-FC04-43BC-943D-30A6229DBF5A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24165-412C-4E23-A7EE-1DF01E31A0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9414E-8F04-46E1-A535-14D471E06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31F32-ACFC-48B2-BFC5-611FA6345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2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B1C5C-8756-4552-AE97-3E5D33DB24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416F64-06E6-4748-922A-CA3219131F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C31DF5-8B4E-4125-B4C9-9A2BDB399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6"/>
            <a:ext cx="12192000" cy="681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55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8299C-FE3B-4B79-BCD7-B43BB845E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1D4EC-E4F0-4823-A376-98EF19DE0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6CEEA9-C321-4499-B58D-A37D4DCEB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85725"/>
            <a:ext cx="90773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16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8C39D-E547-4F7F-922C-049D71450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360F7-32A2-4A98-98B3-DC863220A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7EF58-A958-43A9-AF35-5CB08D725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33337"/>
            <a:ext cx="9067800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88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B5E4A-18A6-4F0E-B274-6A10DBFC2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63E23-00CA-451B-81D0-FE0D7E5DA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F37753-0456-4775-9703-575A0216A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0"/>
            <a:ext cx="9315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25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08F13-0578-4585-968B-7E837CA42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170BE-CE94-47BE-A63F-51F402F2C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012A6B-9B3C-4657-86FA-3F6BBFC1D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074" y="0"/>
            <a:ext cx="92098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23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0E492-9A01-490C-9D0D-E03D02A97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E2DA3-3835-4FB6-AE19-7B4F5D213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5C1B7B-56EA-49C5-ABB9-B7F7EF41E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42862"/>
            <a:ext cx="912495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06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36093-31FA-416D-BD39-60D813FBE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67B41-A465-4C46-BE6A-8B9D3710D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2C5839-A0B2-4C12-8C8C-7BE221C3D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045" y="0"/>
            <a:ext cx="9203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82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F577F-550C-4E7B-AD47-D5224A174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A27C5-06FA-45A9-9E9B-A51F0CF51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3E4A68-010F-45CD-929F-7016D8A3B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9050"/>
            <a:ext cx="9153525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55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8B07B-620E-47F2-96D4-F9FD3A12B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52143-2ABE-4C08-B185-9B30622FE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255218-CC60-4118-9C6D-E0DD1099A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57150"/>
            <a:ext cx="912495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2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69F3-BA5D-4058-A869-BB27F87C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38430-B1DB-4294-803E-A659F2027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E226B9-147A-47E8-9FE8-F03C8960E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33337"/>
            <a:ext cx="9382125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5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2E2-8934-43AE-BBCE-9E278071F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F65AF-957D-41CA-8C67-9C4A209DD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530FBF-3FFC-4979-9A38-A5FFF67D0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9050"/>
            <a:ext cx="9067800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2A276-3D33-4B1B-B6B7-4161A5C2E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0026B-B80B-4343-B3B7-7CF79D0F5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84A47F-397E-4924-84A4-DF837EFAC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47625"/>
            <a:ext cx="916305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3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2026-01-11T16:45:27Z</dcterms:created>
  <dcterms:modified xsi:type="dcterms:W3CDTF">2026-01-11T16:51:18Z</dcterms:modified>
</cp:coreProperties>
</file>