
<file path=[Content_Types].xml><?xml version="1.0" encoding="utf-8"?>
<Types xmlns="http://schemas.openxmlformats.org/package/2006/content-types">
  <Default Extension="gif" ContentType="image/gif"/>
  <Default Extension="jpeg" ContentType="image/jpeg"/>
  <Default Extension="jpg" ContentType="image/jpeg"/>
  <Default Extension="mp3" ContentType="audio/m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67" r:id="rId3"/>
    <p:sldId id="268" r:id="rId4"/>
    <p:sldId id="257" r:id="rId5"/>
    <p:sldId id="258" r:id="rId6"/>
    <p:sldId id="259" r:id="rId7"/>
    <p:sldId id="260" r:id="rId8"/>
    <p:sldId id="261" r:id="rId9"/>
    <p:sldId id="262" r:id="rId10"/>
    <p:sldId id="263" r:id="rId11"/>
    <p:sldId id="264" r:id="rId12"/>
    <p:sldId id="265" r:id="rId13"/>
    <p:sldId id="266" r:id="rId14"/>
    <p:sldId id="269" r:id="rId15"/>
  </p:sldIdLst>
  <p:sldSz cx="9144000" cy="5143500" type="screen16x9"/>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3333CC"/>
    <a:srgbClr val="FF0066"/>
    <a:srgbClr val="FFFF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85" d="100"/>
          <a:sy n="85" d="100"/>
        </p:scale>
        <p:origin x="60" y="174"/>
      </p:cViewPr>
      <p:guideLst>
        <p:guide orient="horz" pos="162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26C26367-61DA-4F0E-90F6-32797121DCA0}" type="datetimeFigureOut">
              <a:rPr lang="en-US" smtClean="0"/>
              <a:pPr/>
              <a:t>20/4/2026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CF93096-0240-43E2-805A-A3A92CE5DB95}"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6C26367-61DA-4F0E-90F6-32797121DCA0}" type="datetimeFigureOut">
              <a:rPr lang="en-US" smtClean="0"/>
              <a:pPr/>
              <a:t>20/4/2026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CF93096-0240-43E2-805A-A3A92CE5DB95}"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6C26367-61DA-4F0E-90F6-32797121DCA0}" type="datetimeFigureOut">
              <a:rPr lang="en-US" smtClean="0"/>
              <a:pPr/>
              <a:t>20/4/2026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CF93096-0240-43E2-805A-A3A92CE5DB95}"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6C26367-61DA-4F0E-90F6-32797121DCA0}" type="datetimeFigureOut">
              <a:rPr lang="en-US" smtClean="0"/>
              <a:pPr/>
              <a:t>20/4/2026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CF93096-0240-43E2-805A-A3A92CE5DB95}"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6C26367-61DA-4F0E-90F6-32797121DCA0}" type="datetimeFigureOut">
              <a:rPr lang="en-US" smtClean="0"/>
              <a:pPr/>
              <a:t>20/4/2026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CF93096-0240-43E2-805A-A3A92CE5DB95}"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6C26367-61DA-4F0E-90F6-32797121DCA0}" type="datetimeFigureOut">
              <a:rPr lang="en-US" smtClean="0"/>
              <a:pPr/>
              <a:t>20/4/2026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CF93096-0240-43E2-805A-A3A92CE5DB95}"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6C26367-61DA-4F0E-90F6-32797121DCA0}" type="datetimeFigureOut">
              <a:rPr lang="en-US" smtClean="0"/>
              <a:pPr/>
              <a:t>20/4/2026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CF93096-0240-43E2-805A-A3A92CE5DB95}"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6C26367-61DA-4F0E-90F6-32797121DCA0}" type="datetimeFigureOut">
              <a:rPr lang="en-US" smtClean="0"/>
              <a:pPr/>
              <a:t>20/4/2026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CF93096-0240-43E2-805A-A3A92CE5DB95}"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6C26367-61DA-4F0E-90F6-32797121DCA0}" type="datetimeFigureOut">
              <a:rPr lang="en-US" smtClean="0"/>
              <a:pPr/>
              <a:t>20/4/2026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CF93096-0240-43E2-805A-A3A92CE5DB95}"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6C26367-61DA-4F0E-90F6-32797121DCA0}" type="datetimeFigureOut">
              <a:rPr lang="en-US" smtClean="0"/>
              <a:pPr/>
              <a:t>20/4/2026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CF93096-0240-43E2-805A-A3A92CE5DB95}"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6C26367-61DA-4F0E-90F6-32797121DCA0}" type="datetimeFigureOut">
              <a:rPr lang="en-US" smtClean="0"/>
              <a:pPr/>
              <a:t>20/4/2026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CF93096-0240-43E2-805A-A3A92CE5DB95}"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26C26367-61DA-4F0E-90F6-32797121DCA0}" type="datetimeFigureOut">
              <a:rPr lang="en-US" smtClean="0"/>
              <a:pPr/>
              <a:t>20/4/2026</a:t>
            </a:fld>
            <a:endParaRPr lang="en-US"/>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4CF93096-0240-43E2-805A-A3A92CE5DB95}"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slideLayout" Target="../slideLayouts/slideLayout1.xml"/><Relationship Id="rId7" Type="http://schemas.openxmlformats.org/officeDocument/2006/relationships/image" Target="../media/image4.gif"/><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image" Target="../media/image11.png"/></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 Id="rId6" Type="http://schemas.openxmlformats.org/officeDocument/2006/relationships/image" Target="../media/image3.png"/><Relationship Id="rId5" Type="http://schemas.openxmlformats.org/officeDocument/2006/relationships/image" Target="../media/image12.png"/><Relationship Id="rId4" Type="http://schemas.openxmlformats.org/officeDocument/2006/relationships/image" Target="../media/image11.png"/></Relationships>
</file>

<file path=ppt/slides/_rels/slide1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 Id="rId6" Type="http://schemas.openxmlformats.org/officeDocument/2006/relationships/image" Target="../media/image12.png"/><Relationship Id="rId5" Type="http://schemas.openxmlformats.org/officeDocument/2006/relationships/image" Target="../media/image3.png"/><Relationship Id="rId4" Type="http://schemas.openxmlformats.org/officeDocument/2006/relationships/image" Target="../media/image11.png"/></Relationships>
</file>

<file path=ppt/slides/_rels/slide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3.jpeg"/><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14.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image" Target="../media/image10.png"/></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image" Target="../media/image11.png"/></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 Id="rId6" Type="http://schemas.openxmlformats.org/officeDocument/2006/relationships/image" Target="../media/image3.png"/><Relationship Id="rId5" Type="http://schemas.openxmlformats.org/officeDocument/2006/relationships/image" Target="../media/image12.png"/><Relationship Id="rId4" Type="http://schemas.openxmlformats.org/officeDocument/2006/relationships/image" Target="../media/image11.png"/></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 Id="rId6" Type="http://schemas.openxmlformats.org/officeDocument/2006/relationships/image" Target="../media/image12.png"/><Relationship Id="rId5" Type="http://schemas.openxmlformats.org/officeDocument/2006/relationships/image" Target="../media/image3.png"/><Relationship Id="rId4" Type="http://schemas.openxmlformats.org/officeDocument/2006/relationships/image" Target="../media/image11.png"/></Relationships>
</file>

<file path=ppt/slides/_rels/slide8.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dirty="0"/>
          </a:p>
        </p:txBody>
      </p:sp>
      <p:sp>
        <p:nvSpPr>
          <p:cNvPr id="3" name="Subtitle 2"/>
          <p:cNvSpPr>
            <a:spLocks noGrp="1"/>
          </p:cNvSpPr>
          <p:nvPr>
            <p:ph type="subTitle" idx="1"/>
          </p:nvPr>
        </p:nvSpPr>
        <p:spPr/>
        <p:txBody>
          <a:bodyPr/>
          <a:lstStyle/>
          <a:p>
            <a:endParaRPr lang="en-US"/>
          </a:p>
        </p:txBody>
      </p:sp>
      <p:pic>
        <p:nvPicPr>
          <p:cNvPr id="4" name="Picture 5"/>
          <p:cNvPicPr>
            <a:picLocks noChangeAspect="1" noChangeArrowheads="1"/>
          </p:cNvPicPr>
          <p:nvPr/>
        </p:nvPicPr>
        <p:blipFill>
          <a:blip r:embed="rId4" cstate="print">
            <a:lum bright="20000"/>
          </a:blip>
          <a:srcRect/>
          <a:stretch>
            <a:fillRect/>
          </a:stretch>
        </p:blipFill>
        <p:spPr bwMode="auto">
          <a:xfrm>
            <a:off x="0" y="0"/>
            <a:ext cx="9753600" cy="5143500"/>
          </a:xfrm>
          <a:prstGeom prst="rect">
            <a:avLst/>
          </a:prstGeom>
          <a:noFill/>
          <a:ln w="9525">
            <a:noFill/>
            <a:miter lim="800000"/>
            <a:headEnd/>
            <a:tailEnd/>
          </a:ln>
        </p:spPr>
      </p:pic>
      <p:pic>
        <p:nvPicPr>
          <p:cNvPr id="5" name="Picture 2" descr="http://morecoloringpages.com/coloring_pages/sm_color/ship.gif"/>
          <p:cNvPicPr>
            <a:picLocks noChangeAspect="1" noChangeArrowheads="1"/>
          </p:cNvPicPr>
          <p:nvPr/>
        </p:nvPicPr>
        <p:blipFill>
          <a:blip r:embed="rId5" cstate="print">
            <a:clrChange>
              <a:clrFrom>
                <a:srgbClr val="FFFFFF"/>
              </a:clrFrom>
              <a:clrTo>
                <a:srgbClr val="FFFFFF">
                  <a:alpha val="0"/>
                </a:srgbClr>
              </a:clrTo>
            </a:clrChange>
          </a:blip>
          <a:srcRect t="23636" b="18182"/>
          <a:stretch>
            <a:fillRect/>
          </a:stretch>
        </p:blipFill>
        <p:spPr bwMode="auto">
          <a:xfrm rot="21212494">
            <a:off x="1280389" y="1618378"/>
            <a:ext cx="4648200" cy="2028825"/>
          </a:xfrm>
          <a:prstGeom prst="rect">
            <a:avLst/>
          </a:prstGeom>
          <a:noFill/>
          <a:ln w="9525">
            <a:noFill/>
            <a:miter lim="800000"/>
            <a:headEnd/>
            <a:tailEnd/>
          </a:ln>
        </p:spPr>
      </p:pic>
      <p:pic>
        <p:nvPicPr>
          <p:cNvPr id="6" name="Picture 7"/>
          <p:cNvPicPr>
            <a:picLocks noChangeAspect="1" noChangeArrowheads="1"/>
          </p:cNvPicPr>
          <p:nvPr/>
        </p:nvPicPr>
        <p:blipFill>
          <a:blip r:embed="rId6" cstate="print">
            <a:clrChange>
              <a:clrFrom>
                <a:srgbClr val="FFFFFF"/>
              </a:clrFrom>
              <a:clrTo>
                <a:srgbClr val="FFFFFF">
                  <a:alpha val="0"/>
                </a:srgbClr>
              </a:clrTo>
            </a:clrChange>
          </a:blip>
          <a:srcRect/>
          <a:stretch>
            <a:fillRect/>
          </a:stretch>
        </p:blipFill>
        <p:spPr bwMode="auto">
          <a:xfrm>
            <a:off x="6172201" y="2686050"/>
            <a:ext cx="1933575" cy="1485900"/>
          </a:xfrm>
          <a:prstGeom prst="rect">
            <a:avLst/>
          </a:prstGeom>
          <a:noFill/>
          <a:ln w="9525">
            <a:noFill/>
            <a:miter lim="800000"/>
            <a:headEnd/>
            <a:tailEnd/>
          </a:ln>
        </p:spPr>
      </p:pic>
      <p:sp>
        <p:nvSpPr>
          <p:cNvPr id="7" name="Title 1"/>
          <p:cNvSpPr txBox="1">
            <a:spLocks/>
          </p:cNvSpPr>
          <p:nvPr/>
        </p:nvSpPr>
        <p:spPr>
          <a:xfrm>
            <a:off x="685800" y="1140364"/>
            <a:ext cx="7772400" cy="3145886"/>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4000" b="1" i="0" u="none" strike="noStrike" kern="1200" cap="none" spc="0" normalizeH="0" baseline="0" noProof="0" dirty="0" err="1">
                <a:ln>
                  <a:noFill/>
                </a:ln>
                <a:solidFill>
                  <a:srgbClr val="FF0000"/>
                </a:solidFill>
                <a:effectLst/>
                <a:uLnTx/>
                <a:uFillTx/>
                <a:latin typeface="Times New Roman" pitchFamily="18" charset="0"/>
                <a:ea typeface="+mj-ea"/>
                <a:cs typeface="Times New Roman" pitchFamily="18" charset="0"/>
              </a:rPr>
              <a:t>Hoạt</a:t>
            </a:r>
            <a:r>
              <a:rPr kumimoji="0" lang="en-US" sz="4000" b="1" i="0" u="none" strike="noStrike" kern="1200" cap="none" spc="0" normalizeH="0" baseline="0" noProof="0" dirty="0">
                <a:ln>
                  <a:noFill/>
                </a:ln>
                <a:solidFill>
                  <a:srgbClr val="FF0000"/>
                </a:solidFill>
                <a:effectLst/>
                <a:uLnTx/>
                <a:uFillTx/>
                <a:latin typeface="Times New Roman" pitchFamily="18" charset="0"/>
                <a:ea typeface="+mj-ea"/>
                <a:cs typeface="Times New Roman" pitchFamily="18" charset="0"/>
              </a:rPr>
              <a:t> </a:t>
            </a:r>
            <a:r>
              <a:rPr kumimoji="0" lang="en-US" sz="4000" b="1" i="0" u="none" strike="noStrike" kern="1200" cap="none" spc="0" normalizeH="0" baseline="0" noProof="0" dirty="0" err="1">
                <a:ln>
                  <a:noFill/>
                </a:ln>
                <a:solidFill>
                  <a:srgbClr val="FF0000"/>
                </a:solidFill>
                <a:effectLst/>
                <a:uLnTx/>
                <a:uFillTx/>
                <a:latin typeface="Times New Roman" pitchFamily="18" charset="0"/>
                <a:ea typeface="+mj-ea"/>
                <a:cs typeface="Times New Roman" pitchFamily="18" charset="0"/>
              </a:rPr>
              <a:t>động</a:t>
            </a:r>
            <a:r>
              <a:rPr kumimoji="0" lang="en-US" sz="4000" b="1" i="0" u="none" strike="noStrike" kern="1200" cap="none" spc="0" normalizeH="0" baseline="0" noProof="0" dirty="0">
                <a:ln>
                  <a:noFill/>
                </a:ln>
                <a:solidFill>
                  <a:srgbClr val="FF0000"/>
                </a:solidFill>
                <a:effectLst/>
                <a:uLnTx/>
                <a:uFillTx/>
                <a:latin typeface="Times New Roman" pitchFamily="18" charset="0"/>
                <a:ea typeface="+mj-ea"/>
                <a:cs typeface="Times New Roman" pitchFamily="18" charset="0"/>
              </a:rPr>
              <a:t> </a:t>
            </a:r>
            <a:r>
              <a:rPr kumimoji="0" lang="en-US" sz="4000" b="1" i="0" u="none" strike="noStrike" kern="1200" cap="none" spc="0" normalizeH="0" baseline="0" noProof="0" err="1">
                <a:ln>
                  <a:noFill/>
                </a:ln>
                <a:solidFill>
                  <a:srgbClr val="FF0000"/>
                </a:solidFill>
                <a:effectLst/>
                <a:uLnTx/>
                <a:uFillTx/>
                <a:latin typeface="Times New Roman" pitchFamily="18" charset="0"/>
                <a:ea typeface="+mj-ea"/>
                <a:cs typeface="Times New Roman" pitchFamily="18" charset="0"/>
              </a:rPr>
              <a:t>làm</a:t>
            </a:r>
            <a:r>
              <a:rPr kumimoji="0" lang="en-US" sz="4000" b="1" i="0" u="none" strike="noStrike" kern="1200" cap="none" spc="0" normalizeH="0" baseline="0" noProof="0">
                <a:ln>
                  <a:noFill/>
                </a:ln>
                <a:solidFill>
                  <a:srgbClr val="FF0000"/>
                </a:solidFill>
                <a:effectLst/>
                <a:uLnTx/>
                <a:uFillTx/>
                <a:latin typeface="Times New Roman" pitchFamily="18" charset="0"/>
                <a:ea typeface="+mj-ea"/>
                <a:cs typeface="Times New Roman" pitchFamily="18" charset="0"/>
              </a:rPr>
              <a:t> quen </a:t>
            </a:r>
            <a:r>
              <a:rPr kumimoji="0" lang="en-US" sz="4000" b="1" i="0" u="none" strike="noStrike" kern="1200" cap="none" spc="0" normalizeH="0" baseline="0" noProof="0" err="1">
                <a:ln>
                  <a:noFill/>
                </a:ln>
                <a:solidFill>
                  <a:srgbClr val="FF0000"/>
                </a:solidFill>
                <a:effectLst/>
                <a:uLnTx/>
                <a:uFillTx/>
                <a:latin typeface="Times New Roman" pitchFamily="18" charset="0"/>
                <a:ea typeface="+mj-ea"/>
                <a:cs typeface="Times New Roman" pitchFamily="18" charset="0"/>
              </a:rPr>
              <a:t>văn</a:t>
            </a:r>
            <a:r>
              <a:rPr kumimoji="0" lang="en-US" sz="4000" b="1" i="0" u="none" strike="noStrike" kern="1200" cap="none" spc="0" normalizeH="0" baseline="0" noProof="0">
                <a:ln>
                  <a:noFill/>
                </a:ln>
                <a:solidFill>
                  <a:srgbClr val="FF0000"/>
                </a:solidFill>
                <a:effectLst/>
                <a:uLnTx/>
                <a:uFillTx/>
                <a:latin typeface="Times New Roman" pitchFamily="18" charset="0"/>
                <a:ea typeface="+mj-ea"/>
                <a:cs typeface="Times New Roman" pitchFamily="18" charset="0"/>
              </a:rPr>
              <a:t> học</a:t>
            </a:r>
          </a:p>
          <a:p>
            <a:pPr marL="0" marR="0" lvl="0" indent="0" defTabSz="914400" rtl="0" eaLnBrk="1" fontAlgn="auto" latinLnBrk="0" hangingPunct="1">
              <a:lnSpc>
                <a:spcPct val="100000"/>
              </a:lnSpc>
              <a:spcBef>
                <a:spcPct val="0"/>
              </a:spcBef>
              <a:spcAft>
                <a:spcPts val="0"/>
              </a:spcAft>
              <a:buClrTx/>
              <a:buSzTx/>
              <a:buFontTx/>
              <a:buNone/>
              <a:tabLst/>
              <a:defRPr/>
            </a:pPr>
            <a:r>
              <a:rPr kumimoji="0" lang="en-US" sz="2800" b="1" i="0" u="none" strike="noStrike" kern="1200" cap="none" spc="0" normalizeH="0" baseline="0" noProof="0">
                <a:ln>
                  <a:noFill/>
                </a:ln>
                <a:solidFill>
                  <a:srgbClr val="0000FF"/>
                </a:solidFill>
                <a:effectLst/>
                <a:uLnTx/>
                <a:uFillTx/>
                <a:latin typeface="Times New Roman" pitchFamily="18" charset="0"/>
                <a:ea typeface="+mj-ea"/>
                <a:cs typeface="Times New Roman" pitchFamily="18" charset="0"/>
              </a:rPr>
              <a:t>               Đề tài: Truyện “ Tàu thủy tí hon</a:t>
            </a:r>
          </a:p>
          <a:p>
            <a:pPr marL="0" marR="0" lvl="0" indent="0" defTabSz="914400" rtl="0" eaLnBrk="1" fontAlgn="auto" latinLnBrk="0" hangingPunct="1">
              <a:lnSpc>
                <a:spcPct val="100000"/>
              </a:lnSpc>
              <a:spcBef>
                <a:spcPct val="0"/>
              </a:spcBef>
              <a:spcAft>
                <a:spcPts val="0"/>
              </a:spcAft>
              <a:buClrTx/>
              <a:buSzTx/>
              <a:buFontTx/>
              <a:buNone/>
              <a:tabLst/>
              <a:defRPr/>
            </a:pPr>
            <a:r>
              <a:rPr lang="en-US" sz="2800" b="1">
                <a:solidFill>
                  <a:srgbClr val="0000FF"/>
                </a:solidFill>
                <a:latin typeface="Times New Roman" pitchFamily="18" charset="0"/>
                <a:ea typeface="+mj-ea"/>
                <a:cs typeface="Times New Roman" pitchFamily="18" charset="0"/>
              </a:rPr>
              <a:t>               Lứa tuổi: 24- 36 tháng</a:t>
            </a:r>
          </a:p>
          <a:p>
            <a:pPr marL="0" marR="0" lvl="0" indent="0" defTabSz="914400" rtl="0" eaLnBrk="1" fontAlgn="auto" latinLnBrk="0" hangingPunct="1">
              <a:lnSpc>
                <a:spcPct val="100000"/>
              </a:lnSpc>
              <a:spcBef>
                <a:spcPct val="0"/>
              </a:spcBef>
              <a:spcAft>
                <a:spcPts val="0"/>
              </a:spcAft>
              <a:buClrTx/>
              <a:buSzTx/>
              <a:buFontTx/>
              <a:buNone/>
              <a:tabLst/>
              <a:defRPr/>
            </a:pPr>
            <a:r>
              <a:rPr kumimoji="0" lang="en-US" sz="2800" b="1" i="0" u="none" strike="noStrike" kern="1200" cap="none" spc="0" normalizeH="0" baseline="0" noProof="0">
                <a:ln>
                  <a:noFill/>
                </a:ln>
                <a:solidFill>
                  <a:srgbClr val="0000FF"/>
                </a:solidFill>
                <a:effectLst/>
                <a:uLnTx/>
                <a:uFillTx/>
                <a:latin typeface="Times New Roman" pitchFamily="18" charset="0"/>
                <a:ea typeface="+mj-ea"/>
                <a:cs typeface="Times New Roman" pitchFamily="18" charset="0"/>
              </a:rPr>
              <a:t>               Giáo viên: </a:t>
            </a:r>
            <a:r>
              <a:rPr lang="en-US" sz="2800" b="1">
                <a:solidFill>
                  <a:srgbClr val="0000FF"/>
                </a:solidFill>
                <a:latin typeface="Times New Roman" pitchFamily="18" charset="0"/>
                <a:ea typeface="+mj-ea"/>
                <a:cs typeface="Times New Roman" pitchFamily="18" charset="0"/>
              </a:rPr>
              <a:t>NguyễN Thị Bích Phượng</a:t>
            </a:r>
            <a:endParaRPr kumimoji="0" lang="en-US" sz="2800" b="1" i="0" u="none" strike="noStrike" kern="1200" cap="none" spc="0" normalizeH="0" baseline="0" noProof="0">
              <a:ln>
                <a:noFill/>
              </a:ln>
              <a:solidFill>
                <a:srgbClr val="0000FF"/>
              </a:solidFill>
              <a:effectLst/>
              <a:uLnTx/>
              <a:uFillTx/>
              <a:latin typeface="Times New Roman" pitchFamily="18" charset="0"/>
              <a:ea typeface="+mj-ea"/>
              <a:cs typeface="Times New Roman" pitchFamily="18" charset="0"/>
            </a:endParaRPr>
          </a:p>
          <a:p>
            <a:pPr marL="0" marR="0" lvl="0" indent="0" defTabSz="914400" rtl="0" eaLnBrk="1" fontAlgn="auto" latinLnBrk="0" hangingPunct="1">
              <a:lnSpc>
                <a:spcPct val="100000"/>
              </a:lnSpc>
              <a:spcBef>
                <a:spcPct val="0"/>
              </a:spcBef>
              <a:spcAft>
                <a:spcPts val="0"/>
              </a:spcAft>
              <a:buClrTx/>
              <a:buSzTx/>
              <a:buFontTx/>
              <a:buNone/>
              <a:tabLst/>
              <a:defRPr/>
            </a:pPr>
            <a:r>
              <a:rPr lang="en-US" sz="2800" b="1">
                <a:solidFill>
                  <a:srgbClr val="0000FF"/>
                </a:solidFill>
                <a:latin typeface="Times New Roman" pitchFamily="18" charset="0"/>
                <a:ea typeface="+mj-ea"/>
                <a:cs typeface="Times New Roman" pitchFamily="18" charset="0"/>
              </a:rPr>
              <a:t>                                  Nguyễn Thị Thanh Nga</a:t>
            </a:r>
            <a:endParaRPr kumimoji="0" lang="en-US" sz="2800" b="1" i="0" u="none" strike="noStrike" kern="1200" cap="none" spc="0" normalizeH="0" baseline="0" noProof="0" dirty="0">
              <a:ln>
                <a:noFill/>
              </a:ln>
              <a:solidFill>
                <a:srgbClr val="0000FF"/>
              </a:solidFill>
              <a:effectLst/>
              <a:uLnTx/>
              <a:uFillTx/>
              <a:latin typeface="Times New Roman" pitchFamily="18" charset="0"/>
              <a:ea typeface="+mj-ea"/>
              <a:cs typeface="Times New Roman" pitchFamily="18" charset="0"/>
            </a:endParaRPr>
          </a:p>
        </p:txBody>
      </p:sp>
      <p:sp>
        <p:nvSpPr>
          <p:cNvPr id="8" name="Rectangle 7"/>
          <p:cNvSpPr/>
          <p:nvPr/>
        </p:nvSpPr>
        <p:spPr>
          <a:xfrm>
            <a:off x="0" y="1428751"/>
            <a:ext cx="9525000" cy="2160591"/>
          </a:xfrm>
          <a:prstGeom prst="rect">
            <a:avLst/>
          </a:prstGeom>
        </p:spPr>
        <p:txBody>
          <a:bodyPr wrap="square">
            <a:spAutoFit/>
          </a:bodyPr>
          <a:lstStyle/>
          <a:p>
            <a:pPr lvl="0">
              <a:lnSpc>
                <a:spcPct val="80000"/>
              </a:lnSpc>
              <a:spcBef>
                <a:spcPct val="20000"/>
              </a:spcBef>
              <a:defRPr/>
            </a:pPr>
            <a:endParaRPr lang="en-US" sz="2800" b="1" dirty="0">
              <a:solidFill>
                <a:srgbClr val="0000FF"/>
              </a:solidFill>
              <a:latin typeface="Times New Roman" pitchFamily="18" charset="0"/>
            </a:endParaRPr>
          </a:p>
          <a:p>
            <a:pPr lvl="0">
              <a:lnSpc>
                <a:spcPct val="80000"/>
              </a:lnSpc>
              <a:spcBef>
                <a:spcPct val="20000"/>
              </a:spcBef>
              <a:defRPr/>
            </a:pPr>
            <a:endParaRPr lang="en-US" sz="2800" b="1" dirty="0">
              <a:solidFill>
                <a:srgbClr val="0000FF"/>
              </a:solidFill>
              <a:latin typeface="Times New Roman" pitchFamily="18" charset="0"/>
            </a:endParaRPr>
          </a:p>
          <a:p>
            <a:pPr lvl="0">
              <a:lnSpc>
                <a:spcPct val="80000"/>
              </a:lnSpc>
              <a:spcBef>
                <a:spcPct val="20000"/>
              </a:spcBef>
              <a:defRPr/>
            </a:pPr>
            <a:endParaRPr lang="en-US" sz="2800" b="1" dirty="0">
              <a:solidFill>
                <a:srgbClr val="0000FF"/>
              </a:solidFill>
              <a:latin typeface="Times New Roman" pitchFamily="18" charset="0"/>
            </a:endParaRPr>
          </a:p>
          <a:p>
            <a:pPr lvl="0">
              <a:lnSpc>
                <a:spcPct val="80000"/>
              </a:lnSpc>
              <a:spcBef>
                <a:spcPct val="20000"/>
              </a:spcBef>
              <a:defRPr/>
            </a:pPr>
            <a:endParaRPr lang="en-US" sz="2800" b="1" dirty="0">
              <a:solidFill>
                <a:srgbClr val="0000FF"/>
              </a:solidFill>
              <a:latin typeface="Times New Roman" pitchFamily="18" charset="0"/>
            </a:endParaRPr>
          </a:p>
          <a:p>
            <a:pPr lvl="0">
              <a:lnSpc>
                <a:spcPct val="80000"/>
              </a:lnSpc>
              <a:spcBef>
                <a:spcPct val="20000"/>
              </a:spcBef>
              <a:defRPr/>
            </a:pPr>
            <a:r>
              <a:rPr lang="en-US" sz="2800" b="1" dirty="0">
                <a:solidFill>
                  <a:srgbClr val="0000FF"/>
                </a:solidFill>
                <a:latin typeface="Times New Roman" pitchFamily="18" charset="0"/>
              </a:rPr>
              <a:t>              </a:t>
            </a:r>
          </a:p>
        </p:txBody>
      </p:sp>
      <p:pic>
        <p:nvPicPr>
          <p:cNvPr id="9" name="Picture 43" descr="Hoa"/>
          <p:cNvPicPr>
            <a:picLocks noChangeAspect="1" noChangeArrowheads="1" noCrop="1"/>
          </p:cNvPicPr>
          <p:nvPr/>
        </p:nvPicPr>
        <p:blipFill>
          <a:blip r:embed="rId7" cstate="print"/>
          <a:srcRect/>
          <a:stretch>
            <a:fillRect/>
          </a:stretch>
        </p:blipFill>
        <p:spPr bwMode="auto">
          <a:xfrm>
            <a:off x="3429000" y="1485900"/>
            <a:ext cx="533400" cy="385763"/>
          </a:xfrm>
          <a:prstGeom prst="rect">
            <a:avLst/>
          </a:prstGeom>
          <a:noFill/>
          <a:ln w="9525">
            <a:noFill/>
            <a:miter lim="800000"/>
            <a:headEnd/>
            <a:tailEnd/>
          </a:ln>
        </p:spPr>
      </p:pic>
      <p:pic>
        <p:nvPicPr>
          <p:cNvPr id="10" name="Picture 43" descr="Hoa"/>
          <p:cNvPicPr>
            <a:picLocks noChangeAspect="1" noChangeArrowheads="1" noCrop="1"/>
          </p:cNvPicPr>
          <p:nvPr/>
        </p:nvPicPr>
        <p:blipFill>
          <a:blip r:embed="rId7" cstate="print"/>
          <a:srcRect/>
          <a:stretch>
            <a:fillRect/>
          </a:stretch>
        </p:blipFill>
        <p:spPr bwMode="auto">
          <a:xfrm>
            <a:off x="7315200" y="2743200"/>
            <a:ext cx="533400" cy="385763"/>
          </a:xfrm>
          <a:prstGeom prst="rect">
            <a:avLst/>
          </a:prstGeom>
          <a:noFill/>
          <a:ln w="9525">
            <a:noFill/>
            <a:miter lim="800000"/>
            <a:headEnd/>
            <a:tailEnd/>
          </a:ln>
        </p:spPr>
      </p:pic>
      <p:pic>
        <p:nvPicPr>
          <p:cNvPr id="11" name="Picture 43" descr="Hoa"/>
          <p:cNvPicPr>
            <a:picLocks noChangeAspect="1" noChangeArrowheads="1" noCrop="1"/>
          </p:cNvPicPr>
          <p:nvPr/>
        </p:nvPicPr>
        <p:blipFill>
          <a:blip r:embed="rId7" cstate="print"/>
          <a:srcRect/>
          <a:stretch>
            <a:fillRect/>
          </a:stretch>
        </p:blipFill>
        <p:spPr bwMode="auto">
          <a:xfrm>
            <a:off x="4343400" y="857250"/>
            <a:ext cx="533400" cy="385763"/>
          </a:xfrm>
          <a:prstGeom prst="rect">
            <a:avLst/>
          </a:prstGeom>
          <a:noFill/>
          <a:ln w="9525">
            <a:noFill/>
            <a:miter lim="800000"/>
            <a:headEnd/>
            <a:tailEnd/>
          </a:ln>
        </p:spPr>
      </p:pic>
      <p:pic>
        <p:nvPicPr>
          <p:cNvPr id="12" name="Picture 43" descr="Hoa"/>
          <p:cNvPicPr>
            <a:picLocks noChangeAspect="1" noChangeArrowheads="1" noCrop="1"/>
          </p:cNvPicPr>
          <p:nvPr/>
        </p:nvPicPr>
        <p:blipFill>
          <a:blip r:embed="rId7" cstate="print"/>
          <a:srcRect/>
          <a:stretch>
            <a:fillRect/>
          </a:stretch>
        </p:blipFill>
        <p:spPr bwMode="auto">
          <a:xfrm>
            <a:off x="4648200" y="1771650"/>
            <a:ext cx="533400" cy="385763"/>
          </a:xfrm>
          <a:prstGeom prst="rect">
            <a:avLst/>
          </a:prstGeom>
          <a:noFill/>
          <a:ln w="9525">
            <a:noFill/>
            <a:miter lim="800000"/>
            <a:headEnd/>
            <a:tailEnd/>
          </a:ln>
        </p:spPr>
      </p:pic>
      <p:pic>
        <p:nvPicPr>
          <p:cNvPr id="13" name="Picture 43" descr="Hoa"/>
          <p:cNvPicPr>
            <a:picLocks noChangeAspect="1" noChangeArrowheads="1" noCrop="1"/>
          </p:cNvPicPr>
          <p:nvPr/>
        </p:nvPicPr>
        <p:blipFill>
          <a:blip r:embed="rId7" cstate="print"/>
          <a:srcRect/>
          <a:stretch>
            <a:fillRect/>
          </a:stretch>
        </p:blipFill>
        <p:spPr bwMode="auto">
          <a:xfrm>
            <a:off x="4038600" y="2628900"/>
            <a:ext cx="533400" cy="385763"/>
          </a:xfrm>
          <a:prstGeom prst="rect">
            <a:avLst/>
          </a:prstGeom>
          <a:noFill/>
          <a:ln w="9525">
            <a:noFill/>
            <a:miter lim="800000"/>
            <a:headEnd/>
            <a:tailEnd/>
          </a:ln>
        </p:spPr>
      </p:pic>
      <p:pic>
        <p:nvPicPr>
          <p:cNvPr id="14" name="Picture 43" descr="Hoa"/>
          <p:cNvPicPr>
            <a:picLocks noChangeAspect="1" noChangeArrowheads="1" noCrop="1"/>
          </p:cNvPicPr>
          <p:nvPr/>
        </p:nvPicPr>
        <p:blipFill>
          <a:blip r:embed="rId7" cstate="print"/>
          <a:srcRect/>
          <a:stretch>
            <a:fillRect/>
          </a:stretch>
        </p:blipFill>
        <p:spPr bwMode="auto">
          <a:xfrm>
            <a:off x="4114800" y="4514850"/>
            <a:ext cx="533400" cy="385763"/>
          </a:xfrm>
          <a:prstGeom prst="rect">
            <a:avLst/>
          </a:prstGeom>
          <a:noFill/>
          <a:ln w="9525">
            <a:noFill/>
            <a:miter lim="800000"/>
            <a:headEnd/>
            <a:tailEnd/>
          </a:ln>
        </p:spPr>
      </p:pic>
      <p:pic>
        <p:nvPicPr>
          <p:cNvPr id="15" name="Picture 43" descr="Hoa"/>
          <p:cNvPicPr>
            <a:picLocks noChangeAspect="1" noChangeArrowheads="1" noCrop="1"/>
          </p:cNvPicPr>
          <p:nvPr/>
        </p:nvPicPr>
        <p:blipFill>
          <a:blip r:embed="rId7" cstate="print"/>
          <a:srcRect/>
          <a:stretch>
            <a:fillRect/>
          </a:stretch>
        </p:blipFill>
        <p:spPr bwMode="auto">
          <a:xfrm>
            <a:off x="1066800" y="3714750"/>
            <a:ext cx="533400" cy="385763"/>
          </a:xfrm>
          <a:prstGeom prst="rect">
            <a:avLst/>
          </a:prstGeom>
          <a:noFill/>
          <a:ln w="9525">
            <a:noFill/>
            <a:miter lim="800000"/>
            <a:headEnd/>
            <a:tailEnd/>
          </a:ln>
        </p:spPr>
      </p:pic>
      <p:pic>
        <p:nvPicPr>
          <p:cNvPr id="16" name="Picture 43" descr="Hoa"/>
          <p:cNvPicPr>
            <a:picLocks noChangeAspect="1" noChangeArrowheads="1" noCrop="1"/>
          </p:cNvPicPr>
          <p:nvPr/>
        </p:nvPicPr>
        <p:blipFill>
          <a:blip r:embed="rId7" cstate="print"/>
          <a:srcRect/>
          <a:stretch>
            <a:fillRect/>
          </a:stretch>
        </p:blipFill>
        <p:spPr bwMode="auto">
          <a:xfrm>
            <a:off x="7543800" y="1657350"/>
            <a:ext cx="533400" cy="385763"/>
          </a:xfrm>
          <a:prstGeom prst="rect">
            <a:avLst/>
          </a:prstGeom>
          <a:noFill/>
          <a:ln w="9525">
            <a:noFill/>
            <a:miter lim="800000"/>
            <a:headEnd/>
            <a:tailEnd/>
          </a:ln>
        </p:spPr>
      </p:pic>
      <p:pic>
        <p:nvPicPr>
          <p:cNvPr id="17" name="Picture 43" descr="Hoa"/>
          <p:cNvPicPr>
            <a:picLocks noChangeAspect="1" noChangeArrowheads="1" noCrop="1"/>
          </p:cNvPicPr>
          <p:nvPr/>
        </p:nvPicPr>
        <p:blipFill>
          <a:blip r:embed="rId7" cstate="print"/>
          <a:srcRect/>
          <a:stretch>
            <a:fillRect/>
          </a:stretch>
        </p:blipFill>
        <p:spPr bwMode="auto">
          <a:xfrm>
            <a:off x="3886200" y="285750"/>
            <a:ext cx="533400" cy="385763"/>
          </a:xfrm>
          <a:prstGeom prst="rect">
            <a:avLst/>
          </a:prstGeom>
          <a:noFill/>
          <a:ln w="9525">
            <a:noFill/>
            <a:miter lim="800000"/>
            <a:headEnd/>
            <a:tailEnd/>
          </a:ln>
        </p:spPr>
      </p:pic>
      <p:pic>
        <p:nvPicPr>
          <p:cNvPr id="18" name="Picture 43" descr="Hoa"/>
          <p:cNvPicPr>
            <a:picLocks noChangeAspect="1" noChangeArrowheads="1" noCrop="1"/>
          </p:cNvPicPr>
          <p:nvPr/>
        </p:nvPicPr>
        <p:blipFill>
          <a:blip r:embed="rId7" cstate="print"/>
          <a:srcRect/>
          <a:stretch>
            <a:fillRect/>
          </a:stretch>
        </p:blipFill>
        <p:spPr bwMode="auto">
          <a:xfrm>
            <a:off x="838200" y="1600200"/>
            <a:ext cx="533400" cy="385763"/>
          </a:xfrm>
          <a:prstGeom prst="rect">
            <a:avLst/>
          </a:prstGeom>
          <a:noFill/>
          <a:ln w="9525">
            <a:noFill/>
            <a:miter lim="800000"/>
            <a:headEnd/>
            <a:tailEnd/>
          </a:ln>
        </p:spPr>
      </p:pic>
      <p:sp>
        <p:nvSpPr>
          <p:cNvPr id="19" name="TextBox 18"/>
          <p:cNvSpPr txBox="1"/>
          <p:nvPr/>
        </p:nvSpPr>
        <p:spPr>
          <a:xfrm>
            <a:off x="3045808" y="171450"/>
            <a:ext cx="4159793" cy="646331"/>
          </a:xfrm>
          <a:prstGeom prst="rect">
            <a:avLst/>
          </a:prstGeom>
          <a:noFill/>
        </p:spPr>
        <p:txBody>
          <a:bodyPr wrap="none" rtlCol="0">
            <a:spAutoFit/>
          </a:bodyPr>
          <a:lstStyle/>
          <a:p>
            <a:pPr algn="ctr"/>
            <a:r>
              <a:rPr lang="en-US" b="1">
                <a:solidFill>
                  <a:srgbClr val="0070C0"/>
                </a:solidFill>
              </a:rPr>
              <a:t>ỦY BAN NHÂN DÂN PHƯỜNG VIỆT HƯNG</a:t>
            </a:r>
            <a:endParaRPr lang="en-US" b="1" dirty="0">
              <a:solidFill>
                <a:srgbClr val="0070C0"/>
              </a:solidFill>
            </a:endParaRPr>
          </a:p>
          <a:p>
            <a:pPr algn="ctr"/>
            <a:r>
              <a:rPr lang="en-US" b="1" dirty="0" err="1">
                <a:solidFill>
                  <a:srgbClr val="0070C0"/>
                </a:solidFill>
              </a:rPr>
              <a:t>TRƯỜNG</a:t>
            </a:r>
            <a:r>
              <a:rPr lang="en-US" b="1" dirty="0">
                <a:solidFill>
                  <a:srgbClr val="0070C0"/>
                </a:solidFill>
              </a:rPr>
              <a:t> </a:t>
            </a:r>
            <a:r>
              <a:rPr lang="en-US" b="1" dirty="0" err="1">
                <a:solidFill>
                  <a:srgbClr val="0070C0"/>
                </a:solidFill>
              </a:rPr>
              <a:t>MẦM</a:t>
            </a:r>
            <a:r>
              <a:rPr lang="en-US" b="1" dirty="0">
                <a:solidFill>
                  <a:srgbClr val="0070C0"/>
                </a:solidFill>
              </a:rPr>
              <a:t> NON </a:t>
            </a:r>
            <a:r>
              <a:rPr lang="en-US" b="1" dirty="0" err="1">
                <a:solidFill>
                  <a:srgbClr val="0070C0"/>
                </a:solidFill>
              </a:rPr>
              <a:t>GIANG</a:t>
            </a:r>
            <a:r>
              <a:rPr lang="en-US" b="1" dirty="0">
                <a:solidFill>
                  <a:srgbClr val="0070C0"/>
                </a:solidFill>
              </a:rPr>
              <a:t> </a:t>
            </a:r>
            <a:r>
              <a:rPr lang="en-US" b="1" dirty="0" err="1">
                <a:solidFill>
                  <a:srgbClr val="0070C0"/>
                </a:solidFill>
              </a:rPr>
              <a:t>BIÊN</a:t>
            </a:r>
            <a:endParaRPr lang="en-US" b="1" dirty="0">
              <a:solidFill>
                <a:srgbClr val="0070C0"/>
              </a:solidFill>
            </a:endParaRPr>
          </a:p>
        </p:txBody>
      </p:sp>
      <p:pic>
        <p:nvPicPr>
          <p:cNvPr id="20" name="Bài hát BẠN ƠI CÓ BIẾT.mp3">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8"/>
          <a:stretch>
            <a:fillRect/>
          </a:stretch>
        </p:blipFill>
        <p:spPr>
          <a:xfrm>
            <a:off x="4648200" y="4224770"/>
            <a:ext cx="609600" cy="4572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mph" presetSubtype="0" repeatCount="indefinite" autoRev="1" fill="hold" nodeType="withEffect">
                                  <p:stCondLst>
                                    <p:cond delay="0"/>
                                  </p:stCondLst>
                                  <p:childTnLst>
                                    <p:animRot by="300000">
                                      <p:cBhvr>
                                        <p:cTn id="6" dur="500" fill="hold"/>
                                        <p:tgtEl>
                                          <p:spTgt spid="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seq concurrent="1" nextAc="seek">
              <p:cTn id="7" restart="whenNotActive" fill="hold" evtFilter="cancelBubble" nodeType="interactiveSeq">
                <p:stCondLst>
                  <p:cond evt="onClick" delay="0">
                    <p:tgtEl>
                      <p:spTgt spid="20"/>
                    </p:tgtEl>
                  </p:cond>
                </p:stCondLst>
                <p:endSync evt="end" delay="0">
                  <p:rtn val="all"/>
                </p:endSync>
                <p:childTnLst>
                  <p:par>
                    <p:cTn id="8" fill="hold">
                      <p:stCondLst>
                        <p:cond delay="0"/>
                      </p:stCondLst>
                      <p:childTnLst>
                        <p:par>
                          <p:cTn id="9" fill="hold">
                            <p:stCondLst>
                              <p:cond delay="0"/>
                            </p:stCondLst>
                            <p:childTnLst>
                              <p:par>
                                <p:cTn id="10" presetID="1" presetClass="mediacall" presetSubtype="0" fill="hold" nodeType="clickEffect">
                                  <p:stCondLst>
                                    <p:cond delay="0"/>
                                  </p:stCondLst>
                                  <p:childTnLst>
                                    <p:cmd type="call" cmd="playFrom(0.0)">
                                      <p:cBhvr>
                                        <p:cTn id="11" dur="93126" fill="hold"/>
                                        <p:tgtEl>
                                          <p:spTgt spid="20"/>
                                        </p:tgtEl>
                                      </p:cBhvr>
                                    </p:cmd>
                                  </p:childTnLst>
                                </p:cTn>
                              </p:par>
                            </p:childTnLst>
                          </p:cTn>
                        </p:par>
                      </p:childTnLst>
                    </p:cTn>
                  </p:par>
                </p:childTnLst>
              </p:cTn>
              <p:nextCondLst>
                <p:cond evt="onClick" delay="0">
                  <p:tgtEl>
                    <p:spTgt spid="20"/>
                  </p:tgtEl>
                </p:cond>
              </p:nextCondLst>
            </p:seq>
            <p:audio>
              <p:cMediaNode vol="80000">
                <p:cTn id="12" fill="hold" display="0">
                  <p:stCondLst>
                    <p:cond delay="indefinite"/>
                  </p:stCondLst>
                  <p:endCondLst>
                    <p:cond evt="onStopAudio" delay="0">
                      <p:tgtEl>
                        <p:sldTgt/>
                      </p:tgtEl>
                    </p:cond>
                  </p:endCondLst>
                </p:cTn>
                <p:tgtEl>
                  <p:spTgt spid="20"/>
                </p:tgtEl>
              </p:cMediaNode>
            </p:audio>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 name="Picture 4"/>
          <p:cNvPicPr>
            <a:picLocks noChangeAspect="1" noChangeArrowheads="1"/>
          </p:cNvPicPr>
          <p:nvPr/>
        </p:nvPicPr>
        <p:blipFill>
          <a:blip r:embed="rId2" cstate="print"/>
          <a:srcRect/>
          <a:stretch>
            <a:fillRect/>
          </a:stretch>
        </p:blipFill>
        <p:spPr bwMode="auto">
          <a:xfrm>
            <a:off x="-76200" y="0"/>
            <a:ext cx="9221788" cy="5143500"/>
          </a:xfrm>
          <a:prstGeom prst="rect">
            <a:avLst/>
          </a:prstGeom>
          <a:noFill/>
          <a:ln w="9525">
            <a:noFill/>
            <a:miter lim="800000"/>
            <a:headEnd/>
            <a:tailEnd/>
          </a:ln>
        </p:spPr>
      </p:pic>
      <p:pic>
        <p:nvPicPr>
          <p:cNvPr id="5" name="Picture 5"/>
          <p:cNvPicPr>
            <a:picLocks noChangeAspect="1" noChangeArrowheads="1"/>
          </p:cNvPicPr>
          <p:nvPr/>
        </p:nvPicPr>
        <p:blipFill>
          <a:blip r:embed="rId3" cstate="print">
            <a:clrChange>
              <a:clrFrom>
                <a:srgbClr val="FEFEFE"/>
              </a:clrFrom>
              <a:clrTo>
                <a:srgbClr val="FEFEFE">
                  <a:alpha val="0"/>
                </a:srgbClr>
              </a:clrTo>
            </a:clrChange>
          </a:blip>
          <a:srcRect/>
          <a:stretch>
            <a:fillRect/>
          </a:stretch>
        </p:blipFill>
        <p:spPr bwMode="auto">
          <a:xfrm>
            <a:off x="4114800" y="914400"/>
            <a:ext cx="4129088" cy="2639616"/>
          </a:xfrm>
          <a:prstGeom prst="rect">
            <a:avLst/>
          </a:prstGeom>
          <a:noFill/>
          <a:ln w="9525">
            <a:noFill/>
            <a:miter lim="800000"/>
            <a:headEnd/>
            <a:tailEnd/>
          </a:ln>
        </p:spPr>
      </p:pic>
      <p:pic>
        <p:nvPicPr>
          <p:cNvPr id="6" name="Picture 2"/>
          <p:cNvPicPr>
            <a:picLocks noChangeAspect="1" noChangeArrowheads="1"/>
          </p:cNvPicPr>
          <p:nvPr/>
        </p:nvPicPr>
        <p:blipFill>
          <a:blip r:embed="rId4" cstate="print">
            <a:clrChange>
              <a:clrFrom>
                <a:srgbClr val="FEFEFE"/>
              </a:clrFrom>
              <a:clrTo>
                <a:srgbClr val="FEFEFE">
                  <a:alpha val="0"/>
                </a:srgbClr>
              </a:clrTo>
            </a:clrChange>
          </a:blip>
          <a:srcRect/>
          <a:stretch>
            <a:fillRect/>
          </a:stretch>
        </p:blipFill>
        <p:spPr bwMode="auto">
          <a:xfrm>
            <a:off x="0" y="2286000"/>
            <a:ext cx="5995988" cy="1514475"/>
          </a:xfrm>
          <a:prstGeom prst="rect">
            <a:avLst/>
          </a:prstGeom>
          <a:noFill/>
          <a:ln w="9525">
            <a:noFill/>
            <a:miter lim="800000"/>
            <a:headEnd/>
            <a:tailEnd/>
          </a:ln>
        </p:spPr>
      </p:pic>
      <p:pic>
        <p:nvPicPr>
          <p:cNvPr id="7" name="Picture 7"/>
          <p:cNvPicPr>
            <a:picLocks noChangeAspect="1" noChangeArrowheads="1"/>
          </p:cNvPicPr>
          <p:nvPr/>
        </p:nvPicPr>
        <p:blipFill>
          <a:blip r:embed="rId5" cstate="print">
            <a:clrChange>
              <a:clrFrom>
                <a:srgbClr val="FFFFFF"/>
              </a:clrFrom>
              <a:clrTo>
                <a:srgbClr val="FFFFFF">
                  <a:alpha val="0"/>
                </a:srgbClr>
              </a:clrTo>
            </a:clrChange>
          </a:blip>
          <a:srcRect/>
          <a:stretch>
            <a:fillRect/>
          </a:stretch>
        </p:blipFill>
        <p:spPr bwMode="auto">
          <a:xfrm>
            <a:off x="5562601" y="2628900"/>
            <a:ext cx="1933575" cy="14859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mph" presetSubtype="0" repeatCount="indefinite" autoRev="1" fill="hold" nodeType="withEffect">
                                  <p:stCondLst>
                                    <p:cond delay="0"/>
                                  </p:stCondLst>
                                  <p:childTnLst>
                                    <p:animRot by="300000">
                                      <p:cBhvr>
                                        <p:cTn id="6" dur="500" fill="hold"/>
                                        <p:tgtEl>
                                          <p:spTgt spid="5"/>
                                        </p:tgtEl>
                                        <p:attrNameLst>
                                          <p:attrName>r</p:attrName>
                                        </p:attrNameLst>
                                      </p:cBhvr>
                                    </p:animRot>
                                  </p:childTnLst>
                                </p:cTn>
                              </p:par>
                              <p:par>
                                <p:cTn id="7" presetID="8" presetClass="emph" presetSubtype="0" repeatCount="indefinite" autoRev="1" fill="hold" nodeType="withEffect">
                                  <p:stCondLst>
                                    <p:cond delay="0"/>
                                  </p:stCondLst>
                                  <p:childTnLst>
                                    <p:animRot by="-300000">
                                      <p:cBhvr>
                                        <p:cTn id="8" dur="500" fill="hold"/>
                                        <p:tgtEl>
                                          <p:spTgt spid="6"/>
                                        </p:tgtEl>
                                        <p:attrNameLst>
                                          <p:attrName>r</p:attrName>
                                        </p:attrNameLst>
                                      </p:cBhvr>
                                    </p:animRot>
                                  </p:childTnLst>
                                </p:cTn>
                              </p:par>
                              <p:par>
                                <p:cTn id="9" presetID="8" presetClass="emph" presetSubtype="0" repeatCount="indefinite" autoRev="1" fill="hold" nodeType="withEffect">
                                  <p:stCondLst>
                                    <p:cond delay="0"/>
                                  </p:stCondLst>
                                  <p:childTnLst>
                                    <p:animRot by="300000">
                                      <p:cBhvr>
                                        <p:cTn id="10" dur="500" fill="hold"/>
                                        <p:tgtEl>
                                          <p:spTgt spid="7"/>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 name="Picture 4"/>
          <p:cNvPicPr>
            <a:picLocks noChangeAspect="1" noChangeArrowheads="1"/>
          </p:cNvPicPr>
          <p:nvPr/>
        </p:nvPicPr>
        <p:blipFill>
          <a:blip r:embed="rId2" cstate="print"/>
          <a:srcRect/>
          <a:stretch>
            <a:fillRect/>
          </a:stretch>
        </p:blipFill>
        <p:spPr bwMode="auto">
          <a:xfrm>
            <a:off x="-76200" y="0"/>
            <a:ext cx="9221788" cy="5143500"/>
          </a:xfrm>
          <a:prstGeom prst="rect">
            <a:avLst/>
          </a:prstGeom>
          <a:noFill/>
          <a:ln w="9525">
            <a:noFill/>
            <a:miter lim="800000"/>
            <a:headEnd/>
            <a:tailEnd/>
          </a:ln>
        </p:spPr>
      </p:pic>
      <p:pic>
        <p:nvPicPr>
          <p:cNvPr id="5" name="Picture 5"/>
          <p:cNvPicPr>
            <a:picLocks noChangeAspect="1" noChangeArrowheads="1"/>
          </p:cNvPicPr>
          <p:nvPr/>
        </p:nvPicPr>
        <p:blipFill>
          <a:blip r:embed="rId3" cstate="print">
            <a:clrChange>
              <a:clrFrom>
                <a:srgbClr val="FEFEFE"/>
              </a:clrFrom>
              <a:clrTo>
                <a:srgbClr val="FEFEFE">
                  <a:alpha val="0"/>
                </a:srgbClr>
              </a:clrTo>
            </a:clrChange>
          </a:blip>
          <a:srcRect/>
          <a:stretch>
            <a:fillRect/>
          </a:stretch>
        </p:blipFill>
        <p:spPr bwMode="auto">
          <a:xfrm>
            <a:off x="5486400" y="857250"/>
            <a:ext cx="4129088" cy="2639616"/>
          </a:xfrm>
          <a:prstGeom prst="rect">
            <a:avLst/>
          </a:prstGeom>
          <a:noFill/>
          <a:ln w="9525">
            <a:noFill/>
            <a:miter lim="800000"/>
            <a:headEnd/>
            <a:tailEnd/>
          </a:ln>
        </p:spPr>
      </p:pic>
      <p:pic>
        <p:nvPicPr>
          <p:cNvPr id="6" name="Picture 2"/>
          <p:cNvPicPr>
            <a:picLocks noChangeAspect="1" noChangeArrowheads="1"/>
          </p:cNvPicPr>
          <p:nvPr/>
        </p:nvPicPr>
        <p:blipFill>
          <a:blip r:embed="rId4" cstate="print">
            <a:clrChange>
              <a:clrFrom>
                <a:srgbClr val="FEFEFE"/>
              </a:clrFrom>
              <a:clrTo>
                <a:srgbClr val="FEFEFE">
                  <a:alpha val="0"/>
                </a:srgbClr>
              </a:clrTo>
            </a:clrChange>
          </a:blip>
          <a:srcRect/>
          <a:stretch>
            <a:fillRect/>
          </a:stretch>
        </p:blipFill>
        <p:spPr bwMode="auto">
          <a:xfrm>
            <a:off x="1752600" y="2171700"/>
            <a:ext cx="5995988" cy="1514475"/>
          </a:xfrm>
          <a:prstGeom prst="rect">
            <a:avLst/>
          </a:prstGeom>
          <a:noFill/>
          <a:ln w="9525">
            <a:noFill/>
            <a:miter lim="800000"/>
            <a:headEnd/>
            <a:tailEnd/>
          </a:ln>
        </p:spPr>
      </p:pic>
      <p:pic>
        <p:nvPicPr>
          <p:cNvPr id="7" name="Picture 2"/>
          <p:cNvPicPr>
            <a:picLocks noChangeAspect="1" noChangeArrowheads="1"/>
          </p:cNvPicPr>
          <p:nvPr/>
        </p:nvPicPr>
        <p:blipFill>
          <a:blip r:embed="rId5" cstate="print">
            <a:clrChange>
              <a:clrFrom>
                <a:srgbClr val="FEFEFE"/>
              </a:clrFrom>
              <a:clrTo>
                <a:srgbClr val="FEFEFE">
                  <a:alpha val="0"/>
                </a:srgbClr>
              </a:clrTo>
            </a:clrChange>
          </a:blip>
          <a:srcRect/>
          <a:stretch>
            <a:fillRect/>
          </a:stretch>
        </p:blipFill>
        <p:spPr bwMode="auto">
          <a:xfrm>
            <a:off x="-990600" y="3112294"/>
            <a:ext cx="3352800" cy="545306"/>
          </a:xfrm>
          <a:prstGeom prst="rect">
            <a:avLst/>
          </a:prstGeom>
          <a:noFill/>
          <a:ln w="9525">
            <a:noFill/>
            <a:miter lim="800000"/>
            <a:headEnd/>
            <a:tailEnd/>
          </a:ln>
        </p:spPr>
      </p:pic>
      <p:pic>
        <p:nvPicPr>
          <p:cNvPr id="8" name="Picture 7"/>
          <p:cNvPicPr>
            <a:picLocks noChangeAspect="1" noChangeArrowheads="1"/>
          </p:cNvPicPr>
          <p:nvPr/>
        </p:nvPicPr>
        <p:blipFill>
          <a:blip r:embed="rId6" cstate="print">
            <a:clrChange>
              <a:clrFrom>
                <a:srgbClr val="FFFFFF"/>
              </a:clrFrom>
              <a:clrTo>
                <a:srgbClr val="FFFFFF">
                  <a:alpha val="0"/>
                </a:srgbClr>
              </a:clrTo>
            </a:clrChange>
          </a:blip>
          <a:srcRect/>
          <a:stretch>
            <a:fillRect/>
          </a:stretch>
        </p:blipFill>
        <p:spPr bwMode="auto">
          <a:xfrm>
            <a:off x="5486401" y="2628900"/>
            <a:ext cx="1933575" cy="14859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mph" presetSubtype="0" repeatCount="indefinite" autoRev="1" fill="hold" nodeType="withEffect">
                                  <p:stCondLst>
                                    <p:cond delay="0"/>
                                  </p:stCondLst>
                                  <p:childTnLst>
                                    <p:animRot by="300000">
                                      <p:cBhvr>
                                        <p:cTn id="6" dur="500" fill="hold"/>
                                        <p:tgtEl>
                                          <p:spTgt spid="5"/>
                                        </p:tgtEl>
                                        <p:attrNameLst>
                                          <p:attrName>r</p:attrName>
                                        </p:attrNameLst>
                                      </p:cBhvr>
                                    </p:animRot>
                                  </p:childTnLst>
                                </p:cTn>
                              </p:par>
                              <p:par>
                                <p:cTn id="7" presetID="8" presetClass="emph" presetSubtype="0" repeatCount="indefinite" autoRev="1" fill="hold" nodeType="withEffect">
                                  <p:stCondLst>
                                    <p:cond delay="0"/>
                                  </p:stCondLst>
                                  <p:childTnLst>
                                    <p:animRot by="-300000">
                                      <p:cBhvr>
                                        <p:cTn id="8" dur="500" fill="hold"/>
                                        <p:tgtEl>
                                          <p:spTgt spid="6"/>
                                        </p:tgtEl>
                                        <p:attrNameLst>
                                          <p:attrName>r</p:attrName>
                                        </p:attrNameLst>
                                      </p:cBhvr>
                                    </p:animRot>
                                  </p:childTnLst>
                                </p:cTn>
                              </p:par>
                              <p:par>
                                <p:cTn id="9" presetID="8" presetClass="emph" presetSubtype="0" repeatCount="indefinite" autoRev="1" fill="hold" nodeType="withEffect">
                                  <p:stCondLst>
                                    <p:cond delay="0"/>
                                  </p:stCondLst>
                                  <p:childTnLst>
                                    <p:animRot by="-300000">
                                      <p:cBhvr>
                                        <p:cTn id="10" dur="2000" fill="hold"/>
                                        <p:tgtEl>
                                          <p:spTgt spid="7"/>
                                        </p:tgtEl>
                                        <p:attrNameLst>
                                          <p:attrName>r</p:attrName>
                                        </p:attrNameLst>
                                      </p:cBhvr>
                                    </p:animRot>
                                  </p:childTnLst>
                                </p:cTn>
                              </p:par>
                              <p:par>
                                <p:cTn id="11" presetID="0" presetClass="path" presetSubtype="0" accel="50000" decel="50000" fill="hold" nodeType="withEffect">
                                  <p:stCondLst>
                                    <p:cond delay="0"/>
                                  </p:stCondLst>
                                  <p:childTnLst>
                                    <p:animMotion origin="layout" path="M 1.38778E-17 -1.04046E-6 C 0.04306 0.01064 0.23524 0.04324 0.2592 0.06497 C 0.28333 0.08694 0.16806 0.117 0.14392 0.13064 " pathEditMode="relative" rAng="0" ptsTypes="aaa">
                                      <p:cBhvr>
                                        <p:cTn id="12" dur="10000" fill="hold"/>
                                        <p:tgtEl>
                                          <p:spTgt spid="7"/>
                                        </p:tgtEl>
                                        <p:attrNameLst>
                                          <p:attrName>ppt_x</p:attrName>
                                          <p:attrName>ppt_y</p:attrName>
                                        </p:attrNameLst>
                                      </p:cBhvr>
                                      <p:rCtr x="14200" y="6500"/>
                                    </p:animMotion>
                                  </p:childTnLst>
                                </p:cTn>
                              </p:par>
                              <p:par>
                                <p:cTn id="13" presetID="8" presetClass="emph" presetSubtype="0" repeatCount="indefinite" autoRev="1" fill="hold" nodeType="withEffect">
                                  <p:stCondLst>
                                    <p:cond delay="0"/>
                                  </p:stCondLst>
                                  <p:childTnLst>
                                    <p:animRot by="300000">
                                      <p:cBhvr>
                                        <p:cTn id="14" dur="500" fill="hold"/>
                                        <p:tgtEl>
                                          <p:spTgt spid="8"/>
                                        </p:tgtEl>
                                        <p:attrNameLst>
                                          <p:attrName>r</p:attrName>
                                        </p:attrNameLst>
                                      </p:cBhvr>
                                    </p:animRot>
                                  </p:childTnLst>
                                </p:cTn>
                              </p:par>
                              <p:par>
                                <p:cTn id="15" presetID="0" presetClass="path" presetSubtype="0" accel="50000" decel="50000" fill="hold" nodeType="withEffect">
                                  <p:stCondLst>
                                    <p:cond delay="2000"/>
                                  </p:stCondLst>
                                  <p:childTnLst>
                                    <p:animMotion origin="layout" path="M 2.5E-6 -4.16281E-6 L -0.3 0.06661 " pathEditMode="relative" ptsTypes="AA">
                                      <p:cBhvr>
                                        <p:cTn id="16" dur="10000" fill="hold"/>
                                        <p:tgtEl>
                                          <p:spTgt spid="8"/>
                                        </p:tgtEl>
                                        <p:attrNameLst>
                                          <p:attrName>ppt_x</p:attrName>
                                          <p:attrName>ppt_y</p:attrName>
                                        </p:attrNameLst>
                                      </p:cBhvr>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 name="Picture 4"/>
          <p:cNvPicPr>
            <a:picLocks noChangeAspect="1" noChangeArrowheads="1"/>
          </p:cNvPicPr>
          <p:nvPr/>
        </p:nvPicPr>
        <p:blipFill>
          <a:blip r:embed="rId2" cstate="print"/>
          <a:srcRect/>
          <a:stretch>
            <a:fillRect/>
          </a:stretch>
        </p:blipFill>
        <p:spPr bwMode="auto">
          <a:xfrm>
            <a:off x="-76200" y="0"/>
            <a:ext cx="9221788" cy="5143500"/>
          </a:xfrm>
          <a:prstGeom prst="rect">
            <a:avLst/>
          </a:prstGeom>
          <a:noFill/>
          <a:ln w="9525">
            <a:noFill/>
            <a:miter lim="800000"/>
            <a:headEnd/>
            <a:tailEnd/>
          </a:ln>
        </p:spPr>
      </p:pic>
      <p:pic>
        <p:nvPicPr>
          <p:cNvPr id="5" name="Picture 5"/>
          <p:cNvPicPr>
            <a:picLocks noChangeAspect="1" noChangeArrowheads="1"/>
          </p:cNvPicPr>
          <p:nvPr/>
        </p:nvPicPr>
        <p:blipFill>
          <a:blip r:embed="rId3" cstate="print">
            <a:clrChange>
              <a:clrFrom>
                <a:srgbClr val="FEFEFE"/>
              </a:clrFrom>
              <a:clrTo>
                <a:srgbClr val="FEFEFE">
                  <a:alpha val="0"/>
                </a:srgbClr>
              </a:clrTo>
            </a:clrChange>
          </a:blip>
          <a:srcRect/>
          <a:stretch>
            <a:fillRect/>
          </a:stretch>
        </p:blipFill>
        <p:spPr bwMode="auto">
          <a:xfrm>
            <a:off x="5486400" y="857250"/>
            <a:ext cx="4129088" cy="2639616"/>
          </a:xfrm>
          <a:prstGeom prst="rect">
            <a:avLst/>
          </a:prstGeom>
          <a:noFill/>
          <a:ln w="9525">
            <a:noFill/>
            <a:miter lim="800000"/>
            <a:headEnd/>
            <a:tailEnd/>
          </a:ln>
        </p:spPr>
      </p:pic>
      <p:pic>
        <p:nvPicPr>
          <p:cNvPr id="6" name="Picture 2"/>
          <p:cNvPicPr>
            <a:picLocks noChangeAspect="1" noChangeArrowheads="1"/>
          </p:cNvPicPr>
          <p:nvPr/>
        </p:nvPicPr>
        <p:blipFill>
          <a:blip r:embed="rId4" cstate="print">
            <a:clrChange>
              <a:clrFrom>
                <a:srgbClr val="FEFEFE"/>
              </a:clrFrom>
              <a:clrTo>
                <a:srgbClr val="FEFEFE">
                  <a:alpha val="0"/>
                </a:srgbClr>
              </a:clrTo>
            </a:clrChange>
          </a:blip>
          <a:srcRect/>
          <a:stretch>
            <a:fillRect/>
          </a:stretch>
        </p:blipFill>
        <p:spPr bwMode="auto">
          <a:xfrm>
            <a:off x="1752600" y="2171700"/>
            <a:ext cx="5995988" cy="1514475"/>
          </a:xfrm>
          <a:prstGeom prst="rect">
            <a:avLst/>
          </a:prstGeom>
          <a:noFill/>
          <a:ln w="9525">
            <a:noFill/>
            <a:miter lim="800000"/>
            <a:headEnd/>
            <a:tailEnd/>
          </a:ln>
        </p:spPr>
      </p:pic>
      <p:pic>
        <p:nvPicPr>
          <p:cNvPr id="7" name="Picture 7"/>
          <p:cNvPicPr>
            <a:picLocks noChangeAspect="1" noChangeArrowheads="1"/>
          </p:cNvPicPr>
          <p:nvPr/>
        </p:nvPicPr>
        <p:blipFill>
          <a:blip r:embed="rId5" cstate="print">
            <a:clrChange>
              <a:clrFrom>
                <a:srgbClr val="FFFFFF"/>
              </a:clrFrom>
              <a:clrTo>
                <a:srgbClr val="FFFFFF">
                  <a:alpha val="0"/>
                </a:srgbClr>
              </a:clrTo>
            </a:clrChange>
          </a:blip>
          <a:srcRect/>
          <a:stretch>
            <a:fillRect/>
          </a:stretch>
        </p:blipFill>
        <p:spPr bwMode="auto">
          <a:xfrm>
            <a:off x="3200401" y="2857500"/>
            <a:ext cx="1933575" cy="1485900"/>
          </a:xfrm>
          <a:prstGeom prst="rect">
            <a:avLst/>
          </a:prstGeom>
          <a:noFill/>
          <a:ln w="9525">
            <a:noFill/>
            <a:miter lim="800000"/>
            <a:headEnd/>
            <a:tailEnd/>
          </a:ln>
        </p:spPr>
      </p:pic>
      <p:pic>
        <p:nvPicPr>
          <p:cNvPr id="8" name="Picture 2"/>
          <p:cNvPicPr>
            <a:picLocks noChangeAspect="1" noChangeArrowheads="1"/>
          </p:cNvPicPr>
          <p:nvPr/>
        </p:nvPicPr>
        <p:blipFill>
          <a:blip r:embed="rId6" cstate="print">
            <a:clrChange>
              <a:clrFrom>
                <a:srgbClr val="FEFEFE"/>
              </a:clrFrom>
              <a:clrTo>
                <a:srgbClr val="FEFEFE">
                  <a:alpha val="0"/>
                </a:srgbClr>
              </a:clrTo>
            </a:clrChange>
          </a:blip>
          <a:srcRect/>
          <a:stretch>
            <a:fillRect/>
          </a:stretch>
        </p:blipFill>
        <p:spPr bwMode="auto">
          <a:xfrm>
            <a:off x="609600" y="3798094"/>
            <a:ext cx="3352800" cy="545306"/>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mph" presetSubtype="0" repeatCount="indefinite" autoRev="1" fill="hold" nodeType="withEffect">
                                  <p:stCondLst>
                                    <p:cond delay="0"/>
                                  </p:stCondLst>
                                  <p:childTnLst>
                                    <p:animRot by="300000">
                                      <p:cBhvr>
                                        <p:cTn id="6" dur="500" fill="hold"/>
                                        <p:tgtEl>
                                          <p:spTgt spid="5"/>
                                        </p:tgtEl>
                                        <p:attrNameLst>
                                          <p:attrName>r</p:attrName>
                                        </p:attrNameLst>
                                      </p:cBhvr>
                                    </p:animRot>
                                  </p:childTnLst>
                                </p:cTn>
                              </p:par>
                              <p:par>
                                <p:cTn id="7" presetID="35" presetClass="path" presetSubtype="0" accel="50000" decel="50000" fill="hold" nodeType="withEffect">
                                  <p:stCondLst>
                                    <p:cond delay="0"/>
                                  </p:stCondLst>
                                  <p:childTnLst>
                                    <p:animMotion origin="layout" path="M 0 0  L -0.25 0  E" pathEditMode="relative" ptsTypes="">
                                      <p:cBhvr>
                                        <p:cTn id="8" dur="15000" fill="hold"/>
                                        <p:tgtEl>
                                          <p:spTgt spid="5"/>
                                        </p:tgtEl>
                                        <p:attrNameLst>
                                          <p:attrName>ppt_x</p:attrName>
                                          <p:attrName>ppt_y</p:attrName>
                                        </p:attrNameLst>
                                      </p:cBhvr>
                                    </p:animMotion>
                                  </p:childTnLst>
                                </p:cTn>
                              </p:par>
                              <p:par>
                                <p:cTn id="9" presetID="8" presetClass="emph" presetSubtype="0" repeatCount="indefinite" autoRev="1" fill="hold" nodeType="withEffect">
                                  <p:stCondLst>
                                    <p:cond delay="0"/>
                                  </p:stCondLst>
                                  <p:childTnLst>
                                    <p:animRot by="-300000">
                                      <p:cBhvr>
                                        <p:cTn id="10" dur="500" fill="hold"/>
                                        <p:tgtEl>
                                          <p:spTgt spid="6"/>
                                        </p:tgtEl>
                                        <p:attrNameLst>
                                          <p:attrName>r</p:attrName>
                                        </p:attrNameLst>
                                      </p:cBhvr>
                                    </p:animRot>
                                  </p:childTnLst>
                                </p:cTn>
                              </p:par>
                              <p:par>
                                <p:cTn id="11" presetID="35" presetClass="path" presetSubtype="0" accel="50000" decel="50000" fill="hold" nodeType="withEffect">
                                  <p:stCondLst>
                                    <p:cond delay="0"/>
                                  </p:stCondLst>
                                  <p:childTnLst>
                                    <p:animMotion origin="layout" path="M 0 0  L -0.25 0  E" pathEditMode="relative" ptsTypes="">
                                      <p:cBhvr>
                                        <p:cTn id="12" dur="15000" fill="hold"/>
                                        <p:tgtEl>
                                          <p:spTgt spid="6"/>
                                        </p:tgtEl>
                                        <p:attrNameLst>
                                          <p:attrName>ppt_x</p:attrName>
                                          <p:attrName>ppt_y</p:attrName>
                                        </p:attrNameLst>
                                      </p:cBhvr>
                                    </p:animMotion>
                                  </p:childTnLst>
                                </p:cTn>
                              </p:par>
                              <p:par>
                                <p:cTn id="13" presetID="8" presetClass="emph" presetSubtype="0" repeatCount="indefinite" autoRev="1" fill="hold" nodeType="withEffect">
                                  <p:stCondLst>
                                    <p:cond delay="0"/>
                                  </p:stCondLst>
                                  <p:childTnLst>
                                    <p:animRot by="300000">
                                      <p:cBhvr>
                                        <p:cTn id="14" dur="500" fill="hold"/>
                                        <p:tgtEl>
                                          <p:spTgt spid="7"/>
                                        </p:tgtEl>
                                        <p:attrNameLst>
                                          <p:attrName>r</p:attrName>
                                        </p:attrNameLst>
                                      </p:cBhvr>
                                    </p:animRot>
                                  </p:childTnLst>
                                </p:cTn>
                              </p:par>
                              <p:par>
                                <p:cTn id="15" presetID="8" presetClass="emph" presetSubtype="0" repeatCount="indefinite" autoRev="1" fill="hold" nodeType="withEffect">
                                  <p:stCondLst>
                                    <p:cond delay="0"/>
                                  </p:stCondLst>
                                  <p:childTnLst>
                                    <p:animRot by="-300000">
                                      <p:cBhvr>
                                        <p:cTn id="16" dur="2000" fill="hold"/>
                                        <p:tgtEl>
                                          <p:spTgt spid="8"/>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 name="Picture 8" descr="http://www.nobbiesparties.com/productimages/thumb/741680.jpg"/>
          <p:cNvPicPr>
            <a:picLocks noChangeAspect="1" noChangeArrowheads="1"/>
          </p:cNvPicPr>
          <p:nvPr/>
        </p:nvPicPr>
        <p:blipFill>
          <a:blip r:embed="rId2" cstate="print"/>
          <a:srcRect l="6410" t="28204" r="6410" b="26923"/>
          <a:stretch>
            <a:fillRect/>
          </a:stretch>
        </p:blipFill>
        <p:spPr bwMode="auto">
          <a:xfrm>
            <a:off x="0" y="0"/>
            <a:ext cx="9144000" cy="5143500"/>
          </a:xfrm>
          <a:prstGeom prst="rect">
            <a:avLst/>
          </a:prstGeom>
          <a:noFill/>
          <a:ln w="9525">
            <a:noFill/>
            <a:miter lim="800000"/>
            <a:headEnd/>
            <a:tailEnd/>
          </a:ln>
        </p:spPr>
      </p:pic>
      <p:pic>
        <p:nvPicPr>
          <p:cNvPr id="6" name="Picture 7"/>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5181601" y="2857500"/>
            <a:ext cx="1933575" cy="1485900"/>
          </a:xfrm>
          <a:prstGeom prst="rect">
            <a:avLst/>
          </a:prstGeom>
          <a:noFill/>
          <a:ln w="9525">
            <a:noFill/>
            <a:miter lim="800000"/>
            <a:headEnd/>
            <a:tailEnd/>
          </a:ln>
        </p:spPr>
      </p:pic>
      <p:pic>
        <p:nvPicPr>
          <p:cNvPr id="7" name="Picture 2" descr="http://morecoloringpages.com/coloring_pages/sm_color/ship.gif"/>
          <p:cNvPicPr>
            <a:picLocks noChangeAspect="1" noChangeArrowheads="1"/>
          </p:cNvPicPr>
          <p:nvPr/>
        </p:nvPicPr>
        <p:blipFill>
          <a:blip r:embed="rId4" cstate="print">
            <a:clrChange>
              <a:clrFrom>
                <a:srgbClr val="FFFFFF"/>
              </a:clrFrom>
              <a:clrTo>
                <a:srgbClr val="FFFFFF">
                  <a:alpha val="0"/>
                </a:srgbClr>
              </a:clrTo>
            </a:clrChange>
          </a:blip>
          <a:srcRect t="23636" b="18182"/>
          <a:stretch>
            <a:fillRect/>
          </a:stretch>
        </p:blipFill>
        <p:spPr bwMode="auto">
          <a:xfrm>
            <a:off x="7239000" y="1085850"/>
            <a:ext cx="3810000" cy="16002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mph" presetSubtype="0" repeatCount="indefinite" autoRev="1" fill="hold" nodeType="withEffect">
                                  <p:stCondLst>
                                    <p:cond delay="0"/>
                                  </p:stCondLst>
                                  <p:childTnLst>
                                    <p:animRot by="300000">
                                      <p:cBhvr>
                                        <p:cTn id="6" dur="500" fill="hold"/>
                                        <p:tgtEl>
                                          <p:spTgt spid="6"/>
                                        </p:tgtEl>
                                        <p:attrNameLst>
                                          <p:attrName>r</p:attrName>
                                        </p:attrNameLst>
                                      </p:cBhvr>
                                    </p:animRot>
                                  </p:childTnLst>
                                </p:cTn>
                              </p:par>
                              <p:par>
                                <p:cTn id="7" presetID="0" presetClass="path" presetSubtype="0" accel="50000" decel="50000" fill="hold" nodeType="withEffect">
                                  <p:stCondLst>
                                    <p:cond delay="2000"/>
                                  </p:stCondLst>
                                  <p:childTnLst>
                                    <p:animMotion origin="layout" path="M 2.5E-6 -4.16281E-6 L -0.3 0.06661 " pathEditMode="relative" ptsTypes="AA">
                                      <p:cBhvr>
                                        <p:cTn id="8" dur="10000" fill="hold"/>
                                        <p:tgtEl>
                                          <p:spTgt spid="6"/>
                                        </p:tgtEl>
                                        <p:attrNameLst>
                                          <p:attrName>ppt_x</p:attrName>
                                          <p:attrName>ppt_y</p:attrName>
                                        </p:attrNameLst>
                                      </p:cBhvr>
                                    </p:animMotion>
                                  </p:childTnLst>
                                </p:cTn>
                              </p:par>
                              <p:par>
                                <p:cTn id="9" presetID="8" presetClass="emph" presetSubtype="0" repeatCount="indefinite" autoRev="1" fill="hold" nodeType="withEffect">
                                  <p:stCondLst>
                                    <p:cond delay="0"/>
                                  </p:stCondLst>
                                  <p:childTnLst>
                                    <p:animRot by="300000">
                                      <p:cBhvr>
                                        <p:cTn id="10" dur="500" fill="hold"/>
                                        <p:tgtEl>
                                          <p:spTgt spid="7"/>
                                        </p:tgtEl>
                                        <p:attrNameLst>
                                          <p:attrName>r</p:attrName>
                                        </p:attrNameLst>
                                      </p:cBhvr>
                                    </p:animRot>
                                  </p:childTnLst>
                                </p:cTn>
                              </p:par>
                              <p:par>
                                <p:cTn id="11" presetID="35" presetClass="path" presetSubtype="0" repeatCount="indefinite" accel="50000" decel="50000" fill="hold" nodeType="withEffect">
                                  <p:stCondLst>
                                    <p:cond delay="0"/>
                                  </p:stCondLst>
                                  <p:childTnLst>
                                    <p:animMotion origin="layout" path="M 0.01667 0.01389 L -1.1875 -0.00555 " pathEditMode="relative" rAng="0" ptsTypes="AA">
                                      <p:cBhvr>
                                        <p:cTn id="12" dur="20000" fill="hold"/>
                                        <p:tgtEl>
                                          <p:spTgt spid="7"/>
                                        </p:tgtEl>
                                        <p:attrNameLst>
                                          <p:attrName>ppt_x</p:attrName>
                                          <p:attrName>ppt_y</p:attrName>
                                        </p:attrNameLst>
                                      </p:cBhvr>
                                      <p:rCtr x="-60200" y="-100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CEE9F305-D7DE-ED3E-075E-0C3A65AEAFF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6" name="Title 5">
            <a:extLst>
              <a:ext uri="{FF2B5EF4-FFF2-40B4-BE49-F238E27FC236}">
                <a16:creationId xmlns:a16="http://schemas.microsoft.com/office/drawing/2014/main" id="{EE4662C4-3FC9-8ED8-AE33-B5E53AF22D15}"/>
              </a:ext>
            </a:extLst>
          </p:cNvPr>
          <p:cNvSpPr>
            <a:spLocks noGrp="1"/>
          </p:cNvSpPr>
          <p:nvPr>
            <p:ph type="title"/>
          </p:nvPr>
        </p:nvSpPr>
        <p:spPr>
          <a:xfrm>
            <a:off x="457200" y="1352550"/>
            <a:ext cx="8229600" cy="1523999"/>
          </a:xfrm>
        </p:spPr>
        <p:txBody>
          <a:bodyPr>
            <a:normAutofit/>
          </a:bodyPr>
          <a:lstStyle/>
          <a:p>
            <a:r>
              <a:rPr lang="en-US" sz="5400">
                <a:solidFill>
                  <a:srgbClr val="FF0000"/>
                </a:solidFill>
                <a:latin typeface="Times New Roman" panose="02020603050405020304" pitchFamily="18" charset="0"/>
                <a:cs typeface="Times New Roman" panose="02020603050405020304" pitchFamily="18" charset="0"/>
              </a:rPr>
              <a:t>Kết bài</a:t>
            </a:r>
          </a:p>
        </p:txBody>
      </p:sp>
    </p:spTree>
    <p:extLst>
      <p:ext uri="{BB962C8B-B14F-4D97-AF65-F5344CB8AC3E}">
        <p14:creationId xmlns:p14="http://schemas.microsoft.com/office/powerpoint/2010/main" val="405561593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9702E294-E997-BF22-8C88-0BDA198287E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6" name="Title 5">
            <a:extLst>
              <a:ext uri="{FF2B5EF4-FFF2-40B4-BE49-F238E27FC236}">
                <a16:creationId xmlns:a16="http://schemas.microsoft.com/office/drawing/2014/main" id="{1E970313-0B1B-CCA0-8FDC-F8156C40DF52}"/>
              </a:ext>
            </a:extLst>
          </p:cNvPr>
          <p:cNvSpPr>
            <a:spLocks noGrp="1"/>
          </p:cNvSpPr>
          <p:nvPr>
            <p:ph type="title"/>
          </p:nvPr>
        </p:nvSpPr>
        <p:spPr>
          <a:xfrm>
            <a:off x="457200" y="742950"/>
            <a:ext cx="8229600" cy="3276600"/>
          </a:xfrm>
        </p:spPr>
        <p:txBody>
          <a:bodyPr>
            <a:normAutofit/>
          </a:bodyPr>
          <a:lstStyle/>
          <a:p>
            <a:r>
              <a:rPr lang="en-US">
                <a:solidFill>
                  <a:srgbClr val="FF0000"/>
                </a:solidFill>
                <a:latin typeface="Times New Roman" panose="02020603050405020304" pitchFamily="18" charset="0"/>
                <a:cs typeface="Times New Roman" panose="02020603050405020304" pitchFamily="18" charset="0"/>
              </a:rPr>
              <a:t>Ổn định tổ chức:</a:t>
            </a:r>
            <a:br>
              <a:rPr lang="en-US">
                <a:solidFill>
                  <a:srgbClr val="FF0000"/>
                </a:solidFill>
                <a:latin typeface="Times New Roman" panose="02020603050405020304" pitchFamily="18" charset="0"/>
                <a:cs typeface="Times New Roman" panose="02020603050405020304" pitchFamily="18" charset="0"/>
              </a:rPr>
            </a:br>
            <a:r>
              <a:rPr lang="en-US" sz="3200">
                <a:latin typeface="Times New Roman" panose="02020603050405020304" pitchFamily="18" charset="0"/>
                <a:cs typeface="Times New Roman" panose="02020603050405020304" pitchFamily="18" charset="0"/>
              </a:rPr>
              <a:t>Cô và trẻ hát bài </a:t>
            </a:r>
            <a:br>
              <a:rPr lang="vi-VN" sz="3200">
                <a:latin typeface="Times New Roman" panose="02020603050405020304" pitchFamily="18" charset="0"/>
                <a:cs typeface="Times New Roman" panose="02020603050405020304" pitchFamily="18" charset="0"/>
              </a:rPr>
            </a:br>
            <a:r>
              <a:rPr lang="en-US" sz="3200">
                <a:latin typeface="Times New Roman" panose="02020603050405020304" pitchFamily="18" charset="0"/>
                <a:cs typeface="Times New Roman" panose="02020603050405020304" pitchFamily="18" charset="0"/>
              </a:rPr>
              <a:t>“</a:t>
            </a:r>
            <a:r>
              <a:rPr lang="vi-VN" sz="3200">
                <a:latin typeface="Times New Roman" panose="02020603050405020304" pitchFamily="18" charset="0"/>
                <a:cs typeface="Times New Roman" panose="02020603050405020304" pitchFamily="18" charset="0"/>
              </a:rPr>
              <a:t>Bạn ơi có biết”</a:t>
            </a:r>
            <a:endParaRPr lang="en-US" sz="320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97150266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30D9EBE3-E016-E264-28D0-086657CF0A1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5" name="Title 4">
            <a:extLst>
              <a:ext uri="{FF2B5EF4-FFF2-40B4-BE49-F238E27FC236}">
                <a16:creationId xmlns:a16="http://schemas.microsoft.com/office/drawing/2014/main" id="{C4DE066E-0F22-A907-4510-3D5474208A66}"/>
              </a:ext>
            </a:extLst>
          </p:cNvPr>
          <p:cNvSpPr>
            <a:spLocks noGrp="1"/>
          </p:cNvSpPr>
          <p:nvPr>
            <p:ph type="title"/>
          </p:nvPr>
        </p:nvSpPr>
        <p:spPr>
          <a:xfrm>
            <a:off x="457200" y="971550"/>
            <a:ext cx="8229600" cy="1600199"/>
          </a:xfrm>
        </p:spPr>
        <p:txBody>
          <a:bodyPr/>
          <a:lstStyle/>
          <a:p>
            <a:r>
              <a:rPr lang="en-US">
                <a:solidFill>
                  <a:srgbClr val="FF0000"/>
                </a:solidFill>
                <a:latin typeface="Times New Roman" panose="02020603050405020304" pitchFamily="18" charset="0"/>
                <a:cs typeface="Times New Roman" panose="02020603050405020304" pitchFamily="18" charset="0"/>
              </a:rPr>
              <a:t>Truyện: Tàu thủy tí hon</a:t>
            </a:r>
          </a:p>
        </p:txBody>
      </p:sp>
    </p:spTree>
    <p:extLst>
      <p:ext uri="{BB962C8B-B14F-4D97-AF65-F5344CB8AC3E}">
        <p14:creationId xmlns:p14="http://schemas.microsoft.com/office/powerpoint/2010/main" val="282561842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073941"/>
            <a:ext cx="8229600" cy="1226275"/>
          </a:xfrm>
        </p:spPr>
        <p:txBody>
          <a:bodyPr>
            <a:normAutofit/>
          </a:bodyPr>
          <a:lstStyle/>
          <a:p>
            <a:r>
              <a:rPr lang="en-US"/>
              <a:t> </a:t>
            </a:r>
            <a:endParaRPr lang="en-US" dirty="0"/>
          </a:p>
        </p:txBody>
      </p:sp>
      <p:sp>
        <p:nvSpPr>
          <p:cNvPr id="3" name="Content Placeholder 2"/>
          <p:cNvSpPr>
            <a:spLocks noGrp="1"/>
          </p:cNvSpPr>
          <p:nvPr>
            <p:ph idx="1"/>
          </p:nvPr>
        </p:nvSpPr>
        <p:spPr/>
        <p:txBody>
          <a:bodyPr/>
          <a:lstStyle/>
          <a:p>
            <a:endParaRPr lang="en-US" dirty="0"/>
          </a:p>
        </p:txBody>
      </p:sp>
      <p:pic>
        <p:nvPicPr>
          <p:cNvPr id="4" name="Picture 4"/>
          <p:cNvPicPr>
            <a:picLocks noChangeAspect="1" noChangeArrowheads="1"/>
          </p:cNvPicPr>
          <p:nvPr/>
        </p:nvPicPr>
        <p:blipFill>
          <a:blip r:embed="rId2" cstate="print"/>
          <a:srcRect/>
          <a:stretch>
            <a:fillRect/>
          </a:stretch>
        </p:blipFill>
        <p:spPr bwMode="auto">
          <a:xfrm>
            <a:off x="-77788" y="0"/>
            <a:ext cx="9221788" cy="5143500"/>
          </a:xfrm>
          <a:prstGeom prst="rect">
            <a:avLst/>
          </a:prstGeom>
          <a:noFill/>
          <a:ln w="9525">
            <a:noFill/>
            <a:miter lim="800000"/>
            <a:headEnd/>
            <a:tailEnd/>
          </a:ln>
        </p:spPr>
      </p:pic>
      <p:pic>
        <p:nvPicPr>
          <p:cNvPr id="5" name="Picture 5"/>
          <p:cNvPicPr>
            <a:picLocks noChangeAspect="1" noChangeArrowheads="1"/>
          </p:cNvPicPr>
          <p:nvPr/>
        </p:nvPicPr>
        <p:blipFill>
          <a:blip r:embed="rId3" cstate="print">
            <a:clrChange>
              <a:clrFrom>
                <a:srgbClr val="FEFEFE"/>
              </a:clrFrom>
              <a:clrTo>
                <a:srgbClr val="FEFEFE">
                  <a:alpha val="0"/>
                </a:srgbClr>
              </a:clrTo>
            </a:clrChange>
          </a:blip>
          <a:srcRect/>
          <a:stretch>
            <a:fillRect/>
          </a:stretch>
        </p:blipFill>
        <p:spPr bwMode="auto">
          <a:xfrm>
            <a:off x="3276600" y="914400"/>
            <a:ext cx="4129088" cy="2639616"/>
          </a:xfrm>
          <a:prstGeom prst="rect">
            <a:avLst/>
          </a:prstGeom>
          <a:noFill/>
          <a:ln w="9525">
            <a:noFill/>
            <a:miter lim="800000"/>
            <a:headEnd/>
            <a:tailEnd/>
          </a:ln>
        </p:spPr>
      </p:pic>
      <p:pic>
        <p:nvPicPr>
          <p:cNvPr id="6" name="Picture 6"/>
          <p:cNvPicPr>
            <a:picLocks noChangeAspect="1" noChangeArrowheads="1"/>
          </p:cNvPicPr>
          <p:nvPr/>
        </p:nvPicPr>
        <p:blipFill>
          <a:blip r:embed="rId4" cstate="print">
            <a:clrChange>
              <a:clrFrom>
                <a:srgbClr val="FEFEFE"/>
              </a:clrFrom>
              <a:clrTo>
                <a:srgbClr val="FEFEFE">
                  <a:alpha val="0"/>
                </a:srgbClr>
              </a:clrTo>
            </a:clrChange>
          </a:blip>
          <a:srcRect/>
          <a:stretch>
            <a:fillRect/>
          </a:stretch>
        </p:blipFill>
        <p:spPr bwMode="auto">
          <a:xfrm>
            <a:off x="404814" y="2743200"/>
            <a:ext cx="3997821" cy="628650"/>
          </a:xfrm>
          <a:prstGeom prst="rect">
            <a:avLst/>
          </a:prstGeom>
          <a:noFill/>
          <a:ln w="9525">
            <a:noFill/>
            <a:miter lim="800000"/>
            <a:headEnd/>
            <a:tailEnd/>
          </a:ln>
        </p:spPr>
      </p:pic>
      <p:pic>
        <p:nvPicPr>
          <p:cNvPr id="7" name="Picture 7"/>
          <p:cNvPicPr>
            <a:picLocks noChangeAspect="1" noChangeArrowheads="1"/>
          </p:cNvPicPr>
          <p:nvPr/>
        </p:nvPicPr>
        <p:blipFill>
          <a:blip r:embed="rId5" cstate="print">
            <a:clrChange>
              <a:clrFrom>
                <a:srgbClr val="FFFFFF"/>
              </a:clrFrom>
              <a:clrTo>
                <a:srgbClr val="FFFFFF">
                  <a:alpha val="0"/>
                </a:srgbClr>
              </a:clrTo>
            </a:clrChange>
          </a:blip>
          <a:srcRect/>
          <a:stretch>
            <a:fillRect/>
          </a:stretch>
        </p:blipFill>
        <p:spPr bwMode="auto">
          <a:xfrm>
            <a:off x="6934201" y="2628900"/>
            <a:ext cx="1933575" cy="1485900"/>
          </a:xfrm>
          <a:prstGeom prst="rect">
            <a:avLst/>
          </a:prstGeom>
          <a:noFill/>
          <a:ln w="9525">
            <a:noFill/>
            <a:miter lim="800000"/>
            <a:headEnd/>
            <a:tailEnd/>
          </a:ln>
        </p:spPr>
      </p:pic>
      <p:sp>
        <p:nvSpPr>
          <p:cNvPr id="8" name="TextBox 7"/>
          <p:cNvSpPr txBox="1"/>
          <p:nvPr/>
        </p:nvSpPr>
        <p:spPr>
          <a:xfrm>
            <a:off x="228600" y="3560279"/>
            <a:ext cx="6096000" cy="1477328"/>
          </a:xfrm>
          <a:prstGeom prst="rect">
            <a:avLst/>
          </a:prstGeom>
          <a:noFill/>
        </p:spPr>
        <p:txBody>
          <a:bodyPr wrap="square" rtlCol="0">
            <a:spAutoFit/>
          </a:bodyPr>
          <a:lstStyle/>
          <a:p>
            <a:r>
              <a:rPr lang="vi-VN" dirty="0"/>
              <a:t> </a:t>
            </a:r>
            <a:r>
              <a:rPr lang="vi-VN" b="1" dirty="0">
                <a:solidFill>
                  <a:srgbClr val="3333CC"/>
                </a:solidFill>
              </a:rPr>
              <a:t>Tàu thủy tí hon rất thích ông nội làm việc. Ông là một tàu thủy lớn. Ông đẩy các xà lan trên sông. Tàu thủy tí hon thích làm việc với ông. Hai ông cháu hợp sức đẩy xà lan rộng lớn chở đầy lúa trên dòng nước mênh mông.</a:t>
            </a:r>
            <a:endParaRPr lang="en-US" b="1" dirty="0">
              <a:solidFill>
                <a:srgbClr val="3333CC"/>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mph" presetSubtype="0" repeatCount="indefinite" autoRev="1" fill="hold" nodeType="withEffect">
                                  <p:stCondLst>
                                    <p:cond delay="0"/>
                                  </p:stCondLst>
                                  <p:childTnLst>
                                    <p:animRot by="300000">
                                      <p:cBhvr>
                                        <p:cTn id="6" dur="500" fill="hold"/>
                                        <p:tgtEl>
                                          <p:spTgt spid="5"/>
                                        </p:tgtEl>
                                        <p:attrNameLst>
                                          <p:attrName>r</p:attrName>
                                        </p:attrNameLst>
                                      </p:cBhvr>
                                    </p:animRot>
                                  </p:childTnLst>
                                </p:cTn>
                              </p:par>
                              <p:par>
                                <p:cTn id="7" presetID="8" presetClass="emph" presetSubtype="0" repeatCount="indefinite" autoRev="1" fill="hold" nodeType="withEffect">
                                  <p:stCondLst>
                                    <p:cond delay="0"/>
                                  </p:stCondLst>
                                  <p:childTnLst>
                                    <p:animRot by="-300000">
                                      <p:cBhvr>
                                        <p:cTn id="8" dur="500" fill="hold"/>
                                        <p:tgtEl>
                                          <p:spTgt spid="6"/>
                                        </p:tgtEl>
                                        <p:attrNameLst>
                                          <p:attrName>r</p:attrName>
                                        </p:attrNameLst>
                                      </p:cBhvr>
                                    </p:animRot>
                                  </p:childTnLst>
                                </p:cTn>
                              </p:par>
                              <p:par>
                                <p:cTn id="9" presetID="8" presetClass="emph" presetSubtype="0" repeatCount="indefinite" autoRev="1" fill="hold" nodeType="withEffect">
                                  <p:stCondLst>
                                    <p:cond delay="0"/>
                                  </p:stCondLst>
                                  <p:childTnLst>
                                    <p:animRot by="300000">
                                      <p:cBhvr>
                                        <p:cTn id="10" dur="500" fill="hold"/>
                                        <p:tgtEl>
                                          <p:spTgt spid="7"/>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 name="Picture 4"/>
          <p:cNvPicPr>
            <a:picLocks noChangeAspect="1" noChangeArrowheads="1"/>
          </p:cNvPicPr>
          <p:nvPr/>
        </p:nvPicPr>
        <p:blipFill>
          <a:blip r:embed="rId2" cstate="print"/>
          <a:srcRect/>
          <a:stretch>
            <a:fillRect/>
          </a:stretch>
        </p:blipFill>
        <p:spPr bwMode="auto">
          <a:xfrm>
            <a:off x="-76200" y="-2349"/>
            <a:ext cx="9221788" cy="5143500"/>
          </a:xfrm>
          <a:prstGeom prst="rect">
            <a:avLst/>
          </a:prstGeom>
          <a:noFill/>
          <a:ln w="9525">
            <a:noFill/>
            <a:miter lim="800000"/>
            <a:headEnd/>
            <a:tailEnd/>
          </a:ln>
        </p:spPr>
      </p:pic>
      <p:pic>
        <p:nvPicPr>
          <p:cNvPr id="5" name="Picture 5"/>
          <p:cNvPicPr>
            <a:picLocks noChangeAspect="1" noChangeArrowheads="1"/>
          </p:cNvPicPr>
          <p:nvPr/>
        </p:nvPicPr>
        <p:blipFill>
          <a:blip r:embed="rId3" cstate="print">
            <a:clrChange>
              <a:clrFrom>
                <a:srgbClr val="FEFEFE"/>
              </a:clrFrom>
              <a:clrTo>
                <a:srgbClr val="FEFEFE">
                  <a:alpha val="0"/>
                </a:srgbClr>
              </a:clrTo>
            </a:clrChange>
          </a:blip>
          <a:srcRect/>
          <a:stretch>
            <a:fillRect/>
          </a:stretch>
        </p:blipFill>
        <p:spPr bwMode="auto">
          <a:xfrm>
            <a:off x="4114800" y="914400"/>
            <a:ext cx="4129088" cy="2639616"/>
          </a:xfrm>
          <a:prstGeom prst="rect">
            <a:avLst/>
          </a:prstGeom>
          <a:noFill/>
          <a:ln w="9525">
            <a:noFill/>
            <a:miter lim="800000"/>
            <a:headEnd/>
            <a:tailEnd/>
          </a:ln>
        </p:spPr>
      </p:pic>
      <p:pic>
        <p:nvPicPr>
          <p:cNvPr id="6" name="Picture 2"/>
          <p:cNvPicPr>
            <a:picLocks noChangeAspect="1" noChangeArrowheads="1"/>
          </p:cNvPicPr>
          <p:nvPr/>
        </p:nvPicPr>
        <p:blipFill>
          <a:blip r:embed="rId4" cstate="print">
            <a:clrChange>
              <a:clrFrom>
                <a:srgbClr val="FEFEFE"/>
              </a:clrFrom>
              <a:clrTo>
                <a:srgbClr val="FEFEFE">
                  <a:alpha val="0"/>
                </a:srgbClr>
              </a:clrTo>
            </a:clrChange>
          </a:blip>
          <a:srcRect/>
          <a:stretch>
            <a:fillRect/>
          </a:stretch>
        </p:blipFill>
        <p:spPr bwMode="auto">
          <a:xfrm>
            <a:off x="381000" y="2228850"/>
            <a:ext cx="5995988" cy="1514475"/>
          </a:xfrm>
          <a:prstGeom prst="rect">
            <a:avLst/>
          </a:prstGeom>
          <a:noFill/>
          <a:ln w="9525">
            <a:noFill/>
            <a:miter lim="800000"/>
            <a:headEnd/>
            <a:tailEnd/>
          </a:ln>
        </p:spPr>
      </p:pic>
      <p:pic>
        <p:nvPicPr>
          <p:cNvPr id="7" name="Picture 7"/>
          <p:cNvPicPr>
            <a:picLocks noChangeAspect="1" noChangeArrowheads="1"/>
          </p:cNvPicPr>
          <p:nvPr/>
        </p:nvPicPr>
        <p:blipFill>
          <a:blip r:embed="rId5" cstate="print">
            <a:clrChange>
              <a:clrFrom>
                <a:srgbClr val="FFFFFF"/>
              </a:clrFrom>
              <a:clrTo>
                <a:srgbClr val="FFFFFF">
                  <a:alpha val="0"/>
                </a:srgbClr>
              </a:clrTo>
            </a:clrChange>
          </a:blip>
          <a:srcRect/>
          <a:stretch>
            <a:fillRect/>
          </a:stretch>
        </p:blipFill>
        <p:spPr bwMode="auto">
          <a:xfrm>
            <a:off x="5562601" y="2628900"/>
            <a:ext cx="1933575" cy="1485900"/>
          </a:xfrm>
          <a:prstGeom prst="rect">
            <a:avLst/>
          </a:prstGeom>
          <a:noFill/>
          <a:ln w="9525">
            <a:noFill/>
            <a:miter lim="800000"/>
            <a:headEnd/>
            <a:tailEnd/>
          </a:ln>
        </p:spPr>
      </p:pic>
      <p:sp>
        <p:nvSpPr>
          <p:cNvPr id="9" name="TextBox 8"/>
          <p:cNvSpPr txBox="1"/>
          <p:nvPr/>
        </p:nvSpPr>
        <p:spPr>
          <a:xfrm>
            <a:off x="0" y="4451002"/>
            <a:ext cx="8891588" cy="923330"/>
          </a:xfrm>
          <a:prstGeom prst="rect">
            <a:avLst/>
          </a:prstGeom>
          <a:noFill/>
        </p:spPr>
        <p:txBody>
          <a:bodyPr wrap="square" rtlCol="0">
            <a:spAutoFit/>
          </a:bodyPr>
          <a:lstStyle/>
          <a:p>
            <a:r>
              <a:rPr lang="vi-VN" b="1" dirty="0">
                <a:solidFill>
                  <a:srgbClr val="3333CC"/>
                </a:solidFill>
              </a:rPr>
              <a:t> </a:t>
            </a:r>
            <a:r>
              <a:rPr lang="en-US" b="1" dirty="0">
                <a:solidFill>
                  <a:srgbClr val="3333CC"/>
                </a:solidFill>
              </a:rPr>
              <a:t>     </a:t>
            </a:r>
            <a:r>
              <a:rPr lang="vi-VN" b="1" dirty="0">
                <a:solidFill>
                  <a:srgbClr val="3333CC"/>
                </a:solidFill>
              </a:rPr>
              <a:t>Á à !Một chiếc xuồng đang ngáng đường kìa ! Các xà lan thì quá lớn mà tình thế lại quá cấp bách không tránh kịp nữa rồi. Tàu thủy tí hon vội vươn lên trước ông, đẩy xuồng qua chỗ an toàn.</a:t>
            </a:r>
            <a:endParaRPr lang="en-US" b="1" dirty="0">
              <a:solidFill>
                <a:srgbClr val="3333CC"/>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mph" presetSubtype="0" repeatCount="indefinite" autoRev="1" fill="hold" nodeType="withEffect">
                                  <p:stCondLst>
                                    <p:cond delay="0"/>
                                  </p:stCondLst>
                                  <p:childTnLst>
                                    <p:animRot by="300000">
                                      <p:cBhvr>
                                        <p:cTn id="6" dur="500" fill="hold"/>
                                        <p:tgtEl>
                                          <p:spTgt spid="5"/>
                                        </p:tgtEl>
                                        <p:attrNameLst>
                                          <p:attrName>r</p:attrName>
                                        </p:attrNameLst>
                                      </p:cBhvr>
                                    </p:animRot>
                                  </p:childTnLst>
                                </p:cTn>
                              </p:par>
                              <p:par>
                                <p:cTn id="7" presetID="8" presetClass="emph" presetSubtype="0" repeatCount="indefinite" autoRev="1" fill="hold" nodeType="withEffect">
                                  <p:stCondLst>
                                    <p:cond delay="0"/>
                                  </p:stCondLst>
                                  <p:childTnLst>
                                    <p:animRot by="-300000">
                                      <p:cBhvr>
                                        <p:cTn id="8" dur="500" fill="hold"/>
                                        <p:tgtEl>
                                          <p:spTgt spid="6"/>
                                        </p:tgtEl>
                                        <p:attrNameLst>
                                          <p:attrName>r</p:attrName>
                                        </p:attrNameLst>
                                      </p:cBhvr>
                                    </p:animRot>
                                  </p:childTnLst>
                                </p:cTn>
                              </p:par>
                              <p:par>
                                <p:cTn id="9" presetID="8" presetClass="emph" presetSubtype="0" repeatCount="indefinite" autoRev="1" fill="hold" nodeType="withEffect">
                                  <p:stCondLst>
                                    <p:cond delay="0"/>
                                  </p:stCondLst>
                                  <p:childTnLst>
                                    <p:animRot by="300000">
                                      <p:cBhvr>
                                        <p:cTn id="10" dur="500" fill="hold"/>
                                        <p:tgtEl>
                                          <p:spTgt spid="7"/>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 name="Picture 4"/>
          <p:cNvPicPr>
            <a:picLocks noChangeAspect="1" noChangeArrowheads="1"/>
          </p:cNvPicPr>
          <p:nvPr/>
        </p:nvPicPr>
        <p:blipFill>
          <a:blip r:embed="rId2" cstate="print"/>
          <a:srcRect/>
          <a:stretch>
            <a:fillRect/>
          </a:stretch>
        </p:blipFill>
        <p:spPr bwMode="auto">
          <a:xfrm>
            <a:off x="-76200" y="0"/>
            <a:ext cx="9221788" cy="5143500"/>
          </a:xfrm>
          <a:prstGeom prst="rect">
            <a:avLst/>
          </a:prstGeom>
          <a:noFill/>
          <a:ln w="9525">
            <a:noFill/>
            <a:miter lim="800000"/>
            <a:headEnd/>
            <a:tailEnd/>
          </a:ln>
        </p:spPr>
      </p:pic>
      <p:pic>
        <p:nvPicPr>
          <p:cNvPr id="5" name="Picture 5"/>
          <p:cNvPicPr>
            <a:picLocks noChangeAspect="1" noChangeArrowheads="1"/>
          </p:cNvPicPr>
          <p:nvPr/>
        </p:nvPicPr>
        <p:blipFill>
          <a:blip r:embed="rId3" cstate="print">
            <a:clrChange>
              <a:clrFrom>
                <a:srgbClr val="FEFEFE"/>
              </a:clrFrom>
              <a:clrTo>
                <a:srgbClr val="FEFEFE">
                  <a:alpha val="0"/>
                </a:srgbClr>
              </a:clrTo>
            </a:clrChange>
          </a:blip>
          <a:srcRect/>
          <a:stretch>
            <a:fillRect/>
          </a:stretch>
        </p:blipFill>
        <p:spPr bwMode="auto">
          <a:xfrm>
            <a:off x="5486400" y="857250"/>
            <a:ext cx="4129088" cy="2639616"/>
          </a:xfrm>
          <a:prstGeom prst="rect">
            <a:avLst/>
          </a:prstGeom>
          <a:noFill/>
          <a:ln w="9525">
            <a:noFill/>
            <a:miter lim="800000"/>
            <a:headEnd/>
            <a:tailEnd/>
          </a:ln>
        </p:spPr>
      </p:pic>
      <p:pic>
        <p:nvPicPr>
          <p:cNvPr id="6" name="Picture 2"/>
          <p:cNvPicPr>
            <a:picLocks noChangeAspect="1" noChangeArrowheads="1"/>
          </p:cNvPicPr>
          <p:nvPr/>
        </p:nvPicPr>
        <p:blipFill>
          <a:blip r:embed="rId4" cstate="print">
            <a:clrChange>
              <a:clrFrom>
                <a:srgbClr val="FEFEFE"/>
              </a:clrFrom>
              <a:clrTo>
                <a:srgbClr val="FEFEFE">
                  <a:alpha val="0"/>
                </a:srgbClr>
              </a:clrTo>
            </a:clrChange>
          </a:blip>
          <a:srcRect/>
          <a:stretch>
            <a:fillRect/>
          </a:stretch>
        </p:blipFill>
        <p:spPr bwMode="auto">
          <a:xfrm>
            <a:off x="1752600" y="2171700"/>
            <a:ext cx="5995988" cy="1514475"/>
          </a:xfrm>
          <a:prstGeom prst="rect">
            <a:avLst/>
          </a:prstGeom>
          <a:noFill/>
          <a:ln w="9525">
            <a:noFill/>
            <a:miter lim="800000"/>
            <a:headEnd/>
            <a:tailEnd/>
          </a:ln>
        </p:spPr>
      </p:pic>
      <p:pic>
        <p:nvPicPr>
          <p:cNvPr id="7" name="Picture 2"/>
          <p:cNvPicPr>
            <a:picLocks noChangeAspect="1" noChangeArrowheads="1"/>
          </p:cNvPicPr>
          <p:nvPr/>
        </p:nvPicPr>
        <p:blipFill>
          <a:blip r:embed="rId5" cstate="print">
            <a:clrChange>
              <a:clrFrom>
                <a:srgbClr val="FEFEFE"/>
              </a:clrFrom>
              <a:clrTo>
                <a:srgbClr val="FEFEFE">
                  <a:alpha val="0"/>
                </a:srgbClr>
              </a:clrTo>
            </a:clrChange>
          </a:blip>
          <a:srcRect/>
          <a:stretch>
            <a:fillRect/>
          </a:stretch>
        </p:blipFill>
        <p:spPr bwMode="auto">
          <a:xfrm>
            <a:off x="-990600" y="3112294"/>
            <a:ext cx="3352800" cy="545306"/>
          </a:xfrm>
          <a:prstGeom prst="rect">
            <a:avLst/>
          </a:prstGeom>
          <a:noFill/>
          <a:ln w="9525">
            <a:noFill/>
            <a:miter lim="800000"/>
            <a:headEnd/>
            <a:tailEnd/>
          </a:ln>
        </p:spPr>
      </p:pic>
      <p:pic>
        <p:nvPicPr>
          <p:cNvPr id="8" name="Picture 7"/>
          <p:cNvPicPr>
            <a:picLocks noChangeAspect="1" noChangeArrowheads="1"/>
          </p:cNvPicPr>
          <p:nvPr/>
        </p:nvPicPr>
        <p:blipFill>
          <a:blip r:embed="rId6" cstate="print">
            <a:clrChange>
              <a:clrFrom>
                <a:srgbClr val="FFFFFF"/>
              </a:clrFrom>
              <a:clrTo>
                <a:srgbClr val="FFFFFF">
                  <a:alpha val="0"/>
                </a:srgbClr>
              </a:clrTo>
            </a:clrChange>
          </a:blip>
          <a:srcRect/>
          <a:stretch>
            <a:fillRect/>
          </a:stretch>
        </p:blipFill>
        <p:spPr bwMode="auto">
          <a:xfrm>
            <a:off x="5486401" y="2628900"/>
            <a:ext cx="1933575" cy="1485900"/>
          </a:xfrm>
          <a:prstGeom prst="rect">
            <a:avLst/>
          </a:prstGeom>
          <a:noFill/>
          <a:ln w="9525">
            <a:noFill/>
            <a:miter lim="800000"/>
            <a:headEnd/>
            <a:tailEnd/>
          </a:ln>
        </p:spPr>
      </p:pic>
      <p:sp>
        <p:nvSpPr>
          <p:cNvPr id="9" name="TextBox 8"/>
          <p:cNvSpPr txBox="1"/>
          <p:nvPr/>
        </p:nvSpPr>
        <p:spPr>
          <a:xfrm>
            <a:off x="399168" y="3886200"/>
            <a:ext cx="3786165" cy="369332"/>
          </a:xfrm>
          <a:prstGeom prst="rect">
            <a:avLst/>
          </a:prstGeom>
          <a:noFill/>
        </p:spPr>
        <p:txBody>
          <a:bodyPr wrap="none" rtlCol="0">
            <a:spAutoFit/>
          </a:bodyPr>
          <a:lstStyle/>
          <a:p>
            <a:r>
              <a:rPr lang="en-US" b="1" dirty="0">
                <a:solidFill>
                  <a:srgbClr val="3333CC"/>
                </a:solidFill>
              </a:rPr>
              <a:t>-</a:t>
            </a:r>
            <a:r>
              <a:rPr lang="en-US" b="1" dirty="0" err="1">
                <a:solidFill>
                  <a:srgbClr val="3333CC"/>
                </a:solidFill>
              </a:rPr>
              <a:t>Phì</a:t>
            </a:r>
            <a:r>
              <a:rPr lang="en-US" b="1" dirty="0">
                <a:solidFill>
                  <a:srgbClr val="3333CC"/>
                </a:solidFill>
              </a:rPr>
              <a:t> ! </a:t>
            </a:r>
            <a:r>
              <a:rPr lang="en-US" b="1" dirty="0" err="1">
                <a:solidFill>
                  <a:srgbClr val="3333CC"/>
                </a:solidFill>
              </a:rPr>
              <a:t>suýt</a:t>
            </a:r>
            <a:r>
              <a:rPr lang="en-US" b="1" dirty="0">
                <a:solidFill>
                  <a:srgbClr val="3333CC"/>
                </a:solidFill>
              </a:rPr>
              <a:t> </a:t>
            </a:r>
            <a:r>
              <a:rPr lang="en-US" b="1" dirty="0" err="1">
                <a:solidFill>
                  <a:srgbClr val="3333CC"/>
                </a:solidFill>
              </a:rPr>
              <a:t>chút</a:t>
            </a:r>
            <a:r>
              <a:rPr lang="en-US" b="1" dirty="0">
                <a:solidFill>
                  <a:srgbClr val="3333CC"/>
                </a:solidFill>
              </a:rPr>
              <a:t> </a:t>
            </a:r>
            <a:r>
              <a:rPr lang="en-US" b="1" dirty="0" err="1">
                <a:solidFill>
                  <a:srgbClr val="3333CC"/>
                </a:solidFill>
              </a:rPr>
              <a:t>nữa</a:t>
            </a:r>
            <a:r>
              <a:rPr lang="en-US" b="1" dirty="0">
                <a:solidFill>
                  <a:srgbClr val="3333CC"/>
                </a:solidFill>
              </a:rPr>
              <a:t> </a:t>
            </a:r>
            <a:r>
              <a:rPr lang="en-US" b="1" dirty="0" err="1">
                <a:solidFill>
                  <a:srgbClr val="3333CC"/>
                </a:solidFill>
              </a:rPr>
              <a:t>thì</a:t>
            </a:r>
            <a:r>
              <a:rPr lang="en-US" b="1" dirty="0">
                <a:solidFill>
                  <a:srgbClr val="3333CC"/>
                </a:solidFill>
              </a:rPr>
              <a:t> </a:t>
            </a:r>
            <a:r>
              <a:rPr lang="en-US" b="1" dirty="0" err="1">
                <a:solidFill>
                  <a:srgbClr val="3333CC"/>
                </a:solidFill>
              </a:rPr>
              <a:t>tiêu</a:t>
            </a:r>
            <a:r>
              <a:rPr lang="en-US" b="1" dirty="0">
                <a:solidFill>
                  <a:srgbClr val="3333CC"/>
                </a:solidFill>
              </a:rPr>
              <a:t> ! </a:t>
            </a:r>
            <a:r>
              <a:rPr lang="en-US" b="1" dirty="0" err="1">
                <a:solidFill>
                  <a:srgbClr val="3333CC"/>
                </a:solidFill>
              </a:rPr>
              <a:t>Ông</a:t>
            </a:r>
            <a:r>
              <a:rPr lang="en-US" b="1" dirty="0">
                <a:solidFill>
                  <a:srgbClr val="3333CC"/>
                </a:solidFill>
              </a:rPr>
              <a:t> </a:t>
            </a:r>
            <a:r>
              <a:rPr lang="en-US" b="1" dirty="0" err="1">
                <a:solidFill>
                  <a:srgbClr val="3333CC"/>
                </a:solidFill>
              </a:rPr>
              <a:t>nói</a:t>
            </a:r>
            <a:r>
              <a:rPr lang="en-US" b="1" dirty="0">
                <a:solidFill>
                  <a:srgbClr val="3333CC"/>
                </a:solidFill>
              </a:rPr>
              <a: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mph" presetSubtype="0" repeatCount="indefinite" autoRev="1" fill="hold" nodeType="withEffect">
                                  <p:stCondLst>
                                    <p:cond delay="0"/>
                                  </p:stCondLst>
                                  <p:childTnLst>
                                    <p:animRot by="300000">
                                      <p:cBhvr>
                                        <p:cTn id="6" dur="500" fill="hold"/>
                                        <p:tgtEl>
                                          <p:spTgt spid="5"/>
                                        </p:tgtEl>
                                        <p:attrNameLst>
                                          <p:attrName>r</p:attrName>
                                        </p:attrNameLst>
                                      </p:cBhvr>
                                    </p:animRot>
                                  </p:childTnLst>
                                </p:cTn>
                              </p:par>
                              <p:par>
                                <p:cTn id="7" presetID="8" presetClass="emph" presetSubtype="0" repeatCount="indefinite" autoRev="1" fill="hold" nodeType="withEffect">
                                  <p:stCondLst>
                                    <p:cond delay="0"/>
                                  </p:stCondLst>
                                  <p:childTnLst>
                                    <p:animRot by="-300000">
                                      <p:cBhvr>
                                        <p:cTn id="8" dur="500" fill="hold"/>
                                        <p:tgtEl>
                                          <p:spTgt spid="6"/>
                                        </p:tgtEl>
                                        <p:attrNameLst>
                                          <p:attrName>r</p:attrName>
                                        </p:attrNameLst>
                                      </p:cBhvr>
                                    </p:animRot>
                                  </p:childTnLst>
                                </p:cTn>
                              </p:par>
                              <p:par>
                                <p:cTn id="9" presetID="8" presetClass="emph" presetSubtype="0" repeatCount="indefinite" autoRev="1" fill="hold" nodeType="withEffect">
                                  <p:stCondLst>
                                    <p:cond delay="0"/>
                                  </p:stCondLst>
                                  <p:childTnLst>
                                    <p:animRot by="-300000">
                                      <p:cBhvr>
                                        <p:cTn id="10" dur="2000" fill="hold"/>
                                        <p:tgtEl>
                                          <p:spTgt spid="7"/>
                                        </p:tgtEl>
                                        <p:attrNameLst>
                                          <p:attrName>r</p:attrName>
                                        </p:attrNameLst>
                                      </p:cBhvr>
                                    </p:animRot>
                                  </p:childTnLst>
                                </p:cTn>
                              </p:par>
                              <p:par>
                                <p:cTn id="11" presetID="0" presetClass="path" presetSubtype="0" accel="50000" decel="50000" fill="hold" nodeType="withEffect">
                                  <p:stCondLst>
                                    <p:cond delay="0"/>
                                  </p:stCondLst>
                                  <p:childTnLst>
                                    <p:animMotion origin="layout" path="M 1.38778E-17 -1.04046E-6 C 0.04306 0.01064 0.23524 0.04324 0.2592 0.06497 C 0.28333 0.08694 0.16806 0.117 0.14392 0.13064 " pathEditMode="relative" rAng="0" ptsTypes="aaa">
                                      <p:cBhvr>
                                        <p:cTn id="12" dur="10000" fill="hold"/>
                                        <p:tgtEl>
                                          <p:spTgt spid="7"/>
                                        </p:tgtEl>
                                        <p:attrNameLst>
                                          <p:attrName>ppt_x</p:attrName>
                                          <p:attrName>ppt_y</p:attrName>
                                        </p:attrNameLst>
                                      </p:cBhvr>
                                      <p:rCtr x="14200" y="6500"/>
                                    </p:animMotion>
                                  </p:childTnLst>
                                </p:cTn>
                              </p:par>
                              <p:par>
                                <p:cTn id="13" presetID="8" presetClass="emph" presetSubtype="0" repeatCount="indefinite" autoRev="1" fill="hold" nodeType="withEffect">
                                  <p:stCondLst>
                                    <p:cond delay="0"/>
                                  </p:stCondLst>
                                  <p:childTnLst>
                                    <p:animRot by="300000">
                                      <p:cBhvr>
                                        <p:cTn id="14" dur="500" fill="hold"/>
                                        <p:tgtEl>
                                          <p:spTgt spid="8"/>
                                        </p:tgtEl>
                                        <p:attrNameLst>
                                          <p:attrName>r</p:attrName>
                                        </p:attrNameLst>
                                      </p:cBhvr>
                                    </p:animRot>
                                  </p:childTnLst>
                                </p:cTn>
                              </p:par>
                              <p:par>
                                <p:cTn id="15" presetID="0" presetClass="path" presetSubtype="0" accel="50000" decel="50000" fill="hold" nodeType="withEffect">
                                  <p:stCondLst>
                                    <p:cond delay="2000"/>
                                  </p:stCondLst>
                                  <p:childTnLst>
                                    <p:animMotion origin="layout" path="M 2.5E-6 -4.16281E-6 L -0.3 0.06661 " pathEditMode="relative" ptsTypes="AA">
                                      <p:cBhvr>
                                        <p:cTn id="16" dur="10000" fill="hold"/>
                                        <p:tgtEl>
                                          <p:spTgt spid="8"/>
                                        </p:tgtEl>
                                        <p:attrNameLst>
                                          <p:attrName>ppt_x</p:attrName>
                                          <p:attrName>ppt_y</p:attrName>
                                        </p:attrNameLst>
                                      </p:cBhvr>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 name="Picture 4"/>
          <p:cNvPicPr>
            <a:picLocks noChangeAspect="1" noChangeArrowheads="1"/>
          </p:cNvPicPr>
          <p:nvPr/>
        </p:nvPicPr>
        <p:blipFill>
          <a:blip r:embed="rId2" cstate="print"/>
          <a:srcRect/>
          <a:stretch>
            <a:fillRect/>
          </a:stretch>
        </p:blipFill>
        <p:spPr bwMode="auto">
          <a:xfrm>
            <a:off x="-76200" y="0"/>
            <a:ext cx="9221788" cy="5143500"/>
          </a:xfrm>
          <a:prstGeom prst="rect">
            <a:avLst/>
          </a:prstGeom>
          <a:noFill/>
          <a:ln w="9525">
            <a:noFill/>
            <a:miter lim="800000"/>
            <a:headEnd/>
            <a:tailEnd/>
          </a:ln>
        </p:spPr>
      </p:pic>
      <p:pic>
        <p:nvPicPr>
          <p:cNvPr id="5" name="Picture 5"/>
          <p:cNvPicPr>
            <a:picLocks noChangeAspect="1" noChangeArrowheads="1"/>
          </p:cNvPicPr>
          <p:nvPr/>
        </p:nvPicPr>
        <p:blipFill>
          <a:blip r:embed="rId3" cstate="print">
            <a:clrChange>
              <a:clrFrom>
                <a:srgbClr val="FEFEFE"/>
              </a:clrFrom>
              <a:clrTo>
                <a:srgbClr val="FEFEFE">
                  <a:alpha val="0"/>
                </a:srgbClr>
              </a:clrTo>
            </a:clrChange>
          </a:blip>
          <a:srcRect/>
          <a:stretch>
            <a:fillRect/>
          </a:stretch>
        </p:blipFill>
        <p:spPr bwMode="auto">
          <a:xfrm>
            <a:off x="5486400" y="857250"/>
            <a:ext cx="4129088" cy="2639616"/>
          </a:xfrm>
          <a:prstGeom prst="rect">
            <a:avLst/>
          </a:prstGeom>
          <a:noFill/>
          <a:ln w="9525">
            <a:noFill/>
            <a:miter lim="800000"/>
            <a:headEnd/>
            <a:tailEnd/>
          </a:ln>
        </p:spPr>
      </p:pic>
      <p:pic>
        <p:nvPicPr>
          <p:cNvPr id="6" name="Picture 2"/>
          <p:cNvPicPr>
            <a:picLocks noChangeAspect="1" noChangeArrowheads="1"/>
          </p:cNvPicPr>
          <p:nvPr/>
        </p:nvPicPr>
        <p:blipFill>
          <a:blip r:embed="rId4" cstate="print">
            <a:clrChange>
              <a:clrFrom>
                <a:srgbClr val="FEFEFE"/>
              </a:clrFrom>
              <a:clrTo>
                <a:srgbClr val="FEFEFE">
                  <a:alpha val="0"/>
                </a:srgbClr>
              </a:clrTo>
            </a:clrChange>
          </a:blip>
          <a:srcRect/>
          <a:stretch>
            <a:fillRect/>
          </a:stretch>
        </p:blipFill>
        <p:spPr bwMode="auto">
          <a:xfrm>
            <a:off x="1752600" y="2171700"/>
            <a:ext cx="5995988" cy="1514475"/>
          </a:xfrm>
          <a:prstGeom prst="rect">
            <a:avLst/>
          </a:prstGeom>
          <a:noFill/>
          <a:ln w="9525">
            <a:noFill/>
            <a:miter lim="800000"/>
            <a:headEnd/>
            <a:tailEnd/>
          </a:ln>
        </p:spPr>
      </p:pic>
      <p:pic>
        <p:nvPicPr>
          <p:cNvPr id="7" name="Picture 7"/>
          <p:cNvPicPr>
            <a:picLocks noChangeAspect="1" noChangeArrowheads="1"/>
          </p:cNvPicPr>
          <p:nvPr/>
        </p:nvPicPr>
        <p:blipFill>
          <a:blip r:embed="rId5" cstate="print">
            <a:clrChange>
              <a:clrFrom>
                <a:srgbClr val="FFFFFF"/>
              </a:clrFrom>
              <a:clrTo>
                <a:srgbClr val="FFFFFF">
                  <a:alpha val="0"/>
                </a:srgbClr>
              </a:clrTo>
            </a:clrChange>
          </a:blip>
          <a:srcRect/>
          <a:stretch>
            <a:fillRect/>
          </a:stretch>
        </p:blipFill>
        <p:spPr bwMode="auto">
          <a:xfrm>
            <a:off x="3200401" y="2857500"/>
            <a:ext cx="1933575" cy="1485900"/>
          </a:xfrm>
          <a:prstGeom prst="rect">
            <a:avLst/>
          </a:prstGeom>
          <a:noFill/>
          <a:ln w="9525">
            <a:noFill/>
            <a:miter lim="800000"/>
            <a:headEnd/>
            <a:tailEnd/>
          </a:ln>
        </p:spPr>
      </p:pic>
      <p:pic>
        <p:nvPicPr>
          <p:cNvPr id="8" name="Picture 2"/>
          <p:cNvPicPr>
            <a:picLocks noChangeAspect="1" noChangeArrowheads="1"/>
          </p:cNvPicPr>
          <p:nvPr/>
        </p:nvPicPr>
        <p:blipFill>
          <a:blip r:embed="rId6" cstate="print">
            <a:clrChange>
              <a:clrFrom>
                <a:srgbClr val="FEFEFE"/>
              </a:clrFrom>
              <a:clrTo>
                <a:srgbClr val="FEFEFE">
                  <a:alpha val="0"/>
                </a:srgbClr>
              </a:clrTo>
            </a:clrChange>
          </a:blip>
          <a:srcRect/>
          <a:stretch>
            <a:fillRect/>
          </a:stretch>
        </p:blipFill>
        <p:spPr bwMode="auto">
          <a:xfrm>
            <a:off x="609600" y="3798094"/>
            <a:ext cx="3352800" cy="545306"/>
          </a:xfrm>
          <a:prstGeom prst="rect">
            <a:avLst/>
          </a:prstGeom>
          <a:noFill/>
          <a:ln w="9525">
            <a:noFill/>
            <a:miter lim="800000"/>
            <a:headEnd/>
            <a:tailEnd/>
          </a:ln>
        </p:spPr>
      </p:pic>
      <p:sp>
        <p:nvSpPr>
          <p:cNvPr id="9" name="TextBox 8"/>
          <p:cNvSpPr txBox="1"/>
          <p:nvPr/>
        </p:nvSpPr>
        <p:spPr>
          <a:xfrm>
            <a:off x="762001" y="4800600"/>
            <a:ext cx="7113871" cy="369332"/>
          </a:xfrm>
          <a:prstGeom prst="rect">
            <a:avLst/>
          </a:prstGeom>
          <a:noFill/>
        </p:spPr>
        <p:txBody>
          <a:bodyPr wrap="none" rtlCol="0">
            <a:spAutoFit/>
          </a:bodyPr>
          <a:lstStyle/>
          <a:p>
            <a:r>
              <a:rPr lang="vi-VN" b="1" dirty="0">
                <a:solidFill>
                  <a:srgbClr val="3333CC"/>
                </a:solidFill>
              </a:rPr>
              <a:t>– Cảm ơn nhé ! Anh bạn ! Chiếc xuồng nói với người bạn mới !</a:t>
            </a:r>
            <a:endParaRPr lang="en-US" b="1" dirty="0">
              <a:solidFill>
                <a:srgbClr val="3333CC"/>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mph" presetSubtype="0" repeatCount="indefinite" autoRev="1" fill="hold" nodeType="withEffect">
                                  <p:stCondLst>
                                    <p:cond delay="0"/>
                                  </p:stCondLst>
                                  <p:childTnLst>
                                    <p:animRot by="300000">
                                      <p:cBhvr>
                                        <p:cTn id="6" dur="500" fill="hold"/>
                                        <p:tgtEl>
                                          <p:spTgt spid="5"/>
                                        </p:tgtEl>
                                        <p:attrNameLst>
                                          <p:attrName>r</p:attrName>
                                        </p:attrNameLst>
                                      </p:cBhvr>
                                    </p:animRot>
                                  </p:childTnLst>
                                </p:cTn>
                              </p:par>
                              <p:par>
                                <p:cTn id="7" presetID="35" presetClass="path" presetSubtype="0" accel="50000" decel="50000" fill="hold" nodeType="withEffect">
                                  <p:stCondLst>
                                    <p:cond delay="0"/>
                                  </p:stCondLst>
                                  <p:childTnLst>
                                    <p:animMotion origin="layout" path="M 0 0  L -0.25 0  E" pathEditMode="relative" ptsTypes="">
                                      <p:cBhvr>
                                        <p:cTn id="8" dur="15000" fill="hold"/>
                                        <p:tgtEl>
                                          <p:spTgt spid="5"/>
                                        </p:tgtEl>
                                        <p:attrNameLst>
                                          <p:attrName>ppt_x</p:attrName>
                                          <p:attrName>ppt_y</p:attrName>
                                        </p:attrNameLst>
                                      </p:cBhvr>
                                    </p:animMotion>
                                  </p:childTnLst>
                                </p:cTn>
                              </p:par>
                              <p:par>
                                <p:cTn id="9" presetID="8" presetClass="emph" presetSubtype="0" repeatCount="indefinite" autoRev="1" fill="hold" nodeType="withEffect">
                                  <p:stCondLst>
                                    <p:cond delay="0"/>
                                  </p:stCondLst>
                                  <p:childTnLst>
                                    <p:animRot by="-300000">
                                      <p:cBhvr>
                                        <p:cTn id="10" dur="500" fill="hold"/>
                                        <p:tgtEl>
                                          <p:spTgt spid="6"/>
                                        </p:tgtEl>
                                        <p:attrNameLst>
                                          <p:attrName>r</p:attrName>
                                        </p:attrNameLst>
                                      </p:cBhvr>
                                    </p:animRot>
                                  </p:childTnLst>
                                </p:cTn>
                              </p:par>
                              <p:par>
                                <p:cTn id="11" presetID="35" presetClass="path" presetSubtype="0" accel="50000" decel="50000" fill="hold" nodeType="withEffect">
                                  <p:stCondLst>
                                    <p:cond delay="0"/>
                                  </p:stCondLst>
                                  <p:childTnLst>
                                    <p:animMotion origin="layout" path="M 0 0  L -0.25 0  E" pathEditMode="relative" ptsTypes="">
                                      <p:cBhvr>
                                        <p:cTn id="12" dur="15000" fill="hold"/>
                                        <p:tgtEl>
                                          <p:spTgt spid="6"/>
                                        </p:tgtEl>
                                        <p:attrNameLst>
                                          <p:attrName>ppt_x</p:attrName>
                                          <p:attrName>ppt_y</p:attrName>
                                        </p:attrNameLst>
                                      </p:cBhvr>
                                    </p:animMotion>
                                  </p:childTnLst>
                                </p:cTn>
                              </p:par>
                              <p:par>
                                <p:cTn id="13" presetID="8" presetClass="emph" presetSubtype="0" repeatCount="indefinite" autoRev="1" fill="hold" nodeType="withEffect">
                                  <p:stCondLst>
                                    <p:cond delay="0"/>
                                  </p:stCondLst>
                                  <p:childTnLst>
                                    <p:animRot by="300000">
                                      <p:cBhvr>
                                        <p:cTn id="14" dur="500" fill="hold"/>
                                        <p:tgtEl>
                                          <p:spTgt spid="7"/>
                                        </p:tgtEl>
                                        <p:attrNameLst>
                                          <p:attrName>r</p:attrName>
                                        </p:attrNameLst>
                                      </p:cBhvr>
                                    </p:animRot>
                                  </p:childTnLst>
                                </p:cTn>
                              </p:par>
                              <p:par>
                                <p:cTn id="15" presetID="8" presetClass="emph" presetSubtype="0" repeatCount="indefinite" autoRev="1" fill="hold" nodeType="withEffect">
                                  <p:stCondLst>
                                    <p:cond delay="0"/>
                                  </p:stCondLst>
                                  <p:childTnLst>
                                    <p:animRot by="-300000">
                                      <p:cBhvr>
                                        <p:cTn id="16" dur="2000" fill="hold"/>
                                        <p:tgtEl>
                                          <p:spTgt spid="8"/>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lstStyle/>
          <a:p>
            <a:endParaRPr lang="en-US" dirty="0"/>
          </a:p>
        </p:txBody>
      </p:sp>
      <p:pic>
        <p:nvPicPr>
          <p:cNvPr id="5" name="Picture 8" descr="http://www.nobbiesparties.com/productimages/thumb/741680.jpg"/>
          <p:cNvPicPr>
            <a:picLocks noChangeAspect="1" noChangeArrowheads="1"/>
          </p:cNvPicPr>
          <p:nvPr/>
        </p:nvPicPr>
        <p:blipFill>
          <a:blip r:embed="rId2" cstate="print"/>
          <a:srcRect l="6410" t="28204" r="6410" b="26923"/>
          <a:stretch>
            <a:fillRect/>
          </a:stretch>
        </p:blipFill>
        <p:spPr bwMode="auto">
          <a:xfrm>
            <a:off x="0" y="0"/>
            <a:ext cx="9144000" cy="5143500"/>
          </a:xfrm>
          <a:prstGeom prst="rect">
            <a:avLst/>
          </a:prstGeom>
          <a:noFill/>
          <a:ln w="9525">
            <a:noFill/>
            <a:miter lim="800000"/>
            <a:headEnd/>
            <a:tailEnd/>
          </a:ln>
        </p:spPr>
      </p:pic>
      <p:sp>
        <p:nvSpPr>
          <p:cNvPr id="6" name="Rectangle 5"/>
          <p:cNvSpPr/>
          <p:nvPr/>
        </p:nvSpPr>
        <p:spPr>
          <a:xfrm>
            <a:off x="457200" y="1714500"/>
            <a:ext cx="7772400" cy="830997"/>
          </a:xfrm>
          <a:prstGeom prst="rect">
            <a:avLst/>
          </a:prstGeom>
        </p:spPr>
        <p:txBody>
          <a:bodyPr wrap="square">
            <a:spAutoFit/>
          </a:bodyPr>
          <a:lstStyle/>
          <a:p>
            <a:r>
              <a:rPr lang="en-US" sz="4800" kern="10" dirty="0">
                <a:ln w="9525">
                  <a:solidFill>
                    <a:srgbClr val="FF00FF"/>
                  </a:solidFill>
                  <a:round/>
                  <a:headEnd/>
                  <a:tailEnd/>
                </a:ln>
                <a:solidFill>
                  <a:srgbClr val="FF0066"/>
                </a:solidFill>
                <a:effectLst>
                  <a:outerShdw dist="45791" dir="2021404" algn="ctr" rotWithShape="0">
                    <a:srgbClr val="B2B2B2">
                      <a:alpha val="80000"/>
                    </a:srgbClr>
                  </a:outerShdw>
                </a:effectLst>
                <a:latin typeface="Times New Roman"/>
                <a:cs typeface="Times New Roman"/>
              </a:rPr>
              <a:t>    </a:t>
            </a:r>
            <a:r>
              <a:rPr lang="en-US" sz="4800" kern="10" dirty="0" err="1">
                <a:ln w="9525">
                  <a:solidFill>
                    <a:srgbClr val="FF00FF"/>
                  </a:solidFill>
                  <a:round/>
                  <a:headEnd/>
                  <a:tailEnd/>
                </a:ln>
                <a:solidFill>
                  <a:srgbClr val="FF0066"/>
                </a:solidFill>
                <a:effectLst>
                  <a:outerShdw dist="45791" dir="2021404" algn="ctr" rotWithShape="0">
                    <a:srgbClr val="B2B2B2">
                      <a:alpha val="80000"/>
                    </a:srgbClr>
                  </a:outerShdw>
                </a:effectLst>
                <a:latin typeface="Times New Roman"/>
                <a:cs typeface="Times New Roman"/>
              </a:rPr>
              <a:t>Giảng</a:t>
            </a:r>
            <a:r>
              <a:rPr lang="en-US" sz="4800" kern="10" dirty="0">
                <a:ln w="9525">
                  <a:solidFill>
                    <a:srgbClr val="FF00FF"/>
                  </a:solidFill>
                  <a:round/>
                  <a:headEnd/>
                  <a:tailEnd/>
                </a:ln>
                <a:solidFill>
                  <a:srgbClr val="FF0066"/>
                </a:solidFill>
                <a:effectLst>
                  <a:outerShdw dist="45791" dir="2021404" algn="ctr" rotWithShape="0">
                    <a:srgbClr val="B2B2B2">
                      <a:alpha val="80000"/>
                    </a:srgbClr>
                  </a:outerShdw>
                </a:effectLst>
                <a:latin typeface="Times New Roman"/>
                <a:cs typeface="Times New Roman"/>
              </a:rPr>
              <a:t> </a:t>
            </a:r>
            <a:r>
              <a:rPr lang="en-US" sz="4800" kern="10" dirty="0" err="1">
                <a:ln w="9525">
                  <a:solidFill>
                    <a:srgbClr val="FF00FF"/>
                  </a:solidFill>
                  <a:round/>
                  <a:headEnd/>
                  <a:tailEnd/>
                </a:ln>
                <a:solidFill>
                  <a:srgbClr val="FF0066"/>
                </a:solidFill>
                <a:effectLst>
                  <a:outerShdw dist="45791" dir="2021404" algn="ctr" rotWithShape="0">
                    <a:srgbClr val="B2B2B2">
                      <a:alpha val="80000"/>
                    </a:srgbClr>
                  </a:outerShdw>
                </a:effectLst>
                <a:latin typeface="Times New Roman"/>
                <a:cs typeface="Times New Roman"/>
              </a:rPr>
              <a:t>nội</a:t>
            </a:r>
            <a:r>
              <a:rPr lang="en-US" sz="4800" kern="10" dirty="0">
                <a:ln w="9525">
                  <a:solidFill>
                    <a:srgbClr val="FF00FF"/>
                  </a:solidFill>
                  <a:round/>
                  <a:headEnd/>
                  <a:tailEnd/>
                </a:ln>
                <a:solidFill>
                  <a:srgbClr val="FF0066"/>
                </a:solidFill>
                <a:effectLst>
                  <a:outerShdw dist="45791" dir="2021404" algn="ctr" rotWithShape="0">
                    <a:srgbClr val="B2B2B2">
                      <a:alpha val="80000"/>
                    </a:srgbClr>
                  </a:outerShdw>
                </a:effectLst>
                <a:latin typeface="Times New Roman"/>
                <a:cs typeface="Times New Roman"/>
              </a:rPr>
              <a:t> dung – </a:t>
            </a:r>
            <a:r>
              <a:rPr lang="en-US" sz="4800" kern="10" dirty="0" err="1">
                <a:ln w="9525">
                  <a:solidFill>
                    <a:srgbClr val="FF00FF"/>
                  </a:solidFill>
                  <a:round/>
                  <a:headEnd/>
                  <a:tailEnd/>
                </a:ln>
                <a:solidFill>
                  <a:srgbClr val="FF0066"/>
                </a:solidFill>
                <a:effectLst>
                  <a:outerShdw dist="45791" dir="2021404" algn="ctr" rotWithShape="0">
                    <a:srgbClr val="B2B2B2">
                      <a:alpha val="80000"/>
                    </a:srgbClr>
                  </a:outerShdw>
                </a:effectLst>
                <a:latin typeface="Times New Roman"/>
                <a:cs typeface="Times New Roman"/>
              </a:rPr>
              <a:t>Đàm</a:t>
            </a:r>
            <a:r>
              <a:rPr lang="en-US" sz="4800" kern="10" dirty="0">
                <a:ln w="9525">
                  <a:solidFill>
                    <a:srgbClr val="FF00FF"/>
                  </a:solidFill>
                  <a:round/>
                  <a:headEnd/>
                  <a:tailEnd/>
                </a:ln>
                <a:solidFill>
                  <a:srgbClr val="FF0066"/>
                </a:solidFill>
                <a:effectLst>
                  <a:outerShdw dist="45791" dir="2021404" algn="ctr" rotWithShape="0">
                    <a:srgbClr val="B2B2B2">
                      <a:alpha val="80000"/>
                    </a:srgbClr>
                  </a:outerShdw>
                </a:effectLst>
                <a:latin typeface="Times New Roman"/>
                <a:cs typeface="Times New Roman"/>
              </a:rPr>
              <a:t> </a:t>
            </a:r>
            <a:r>
              <a:rPr lang="en-US" sz="4800" kern="10" dirty="0" err="1">
                <a:ln w="9525">
                  <a:solidFill>
                    <a:srgbClr val="FF00FF"/>
                  </a:solidFill>
                  <a:round/>
                  <a:headEnd/>
                  <a:tailEnd/>
                </a:ln>
                <a:solidFill>
                  <a:srgbClr val="FF0066"/>
                </a:solidFill>
                <a:effectLst>
                  <a:outerShdw dist="45791" dir="2021404" algn="ctr" rotWithShape="0">
                    <a:srgbClr val="B2B2B2">
                      <a:alpha val="80000"/>
                    </a:srgbClr>
                  </a:outerShdw>
                </a:effectLst>
                <a:latin typeface="Times New Roman"/>
                <a:cs typeface="Times New Roman"/>
              </a:rPr>
              <a:t>thoại</a:t>
            </a:r>
            <a:endParaRPr lang="en-US" sz="4800" dirty="0">
              <a:solidFill>
                <a:srgbClr val="FF0066"/>
              </a:solidFill>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 name="Picture 4"/>
          <p:cNvPicPr>
            <a:picLocks noChangeAspect="1" noChangeArrowheads="1"/>
          </p:cNvPicPr>
          <p:nvPr/>
        </p:nvPicPr>
        <p:blipFill>
          <a:blip r:embed="rId2" cstate="print"/>
          <a:srcRect/>
          <a:stretch>
            <a:fillRect/>
          </a:stretch>
        </p:blipFill>
        <p:spPr bwMode="auto">
          <a:xfrm>
            <a:off x="-76200" y="0"/>
            <a:ext cx="9221788" cy="5143500"/>
          </a:xfrm>
          <a:prstGeom prst="rect">
            <a:avLst/>
          </a:prstGeom>
          <a:noFill/>
          <a:ln w="9525">
            <a:noFill/>
            <a:miter lim="800000"/>
            <a:headEnd/>
            <a:tailEnd/>
          </a:ln>
        </p:spPr>
      </p:pic>
      <p:pic>
        <p:nvPicPr>
          <p:cNvPr id="5" name="Picture 5"/>
          <p:cNvPicPr>
            <a:picLocks noChangeAspect="1" noChangeArrowheads="1"/>
          </p:cNvPicPr>
          <p:nvPr/>
        </p:nvPicPr>
        <p:blipFill>
          <a:blip r:embed="rId3" cstate="print">
            <a:clrChange>
              <a:clrFrom>
                <a:srgbClr val="FEFEFE"/>
              </a:clrFrom>
              <a:clrTo>
                <a:srgbClr val="FEFEFE">
                  <a:alpha val="0"/>
                </a:srgbClr>
              </a:clrTo>
            </a:clrChange>
          </a:blip>
          <a:srcRect/>
          <a:stretch>
            <a:fillRect/>
          </a:stretch>
        </p:blipFill>
        <p:spPr bwMode="auto">
          <a:xfrm>
            <a:off x="3276600" y="914400"/>
            <a:ext cx="4129088" cy="2639616"/>
          </a:xfrm>
          <a:prstGeom prst="rect">
            <a:avLst/>
          </a:prstGeom>
          <a:noFill/>
          <a:ln w="9525">
            <a:noFill/>
            <a:miter lim="800000"/>
            <a:headEnd/>
            <a:tailEnd/>
          </a:ln>
        </p:spPr>
      </p:pic>
      <p:pic>
        <p:nvPicPr>
          <p:cNvPr id="6" name="Picture 6"/>
          <p:cNvPicPr>
            <a:picLocks noChangeAspect="1" noChangeArrowheads="1"/>
          </p:cNvPicPr>
          <p:nvPr/>
        </p:nvPicPr>
        <p:blipFill>
          <a:blip r:embed="rId4" cstate="print">
            <a:clrChange>
              <a:clrFrom>
                <a:srgbClr val="FEFEFE"/>
              </a:clrFrom>
              <a:clrTo>
                <a:srgbClr val="FEFEFE">
                  <a:alpha val="0"/>
                </a:srgbClr>
              </a:clrTo>
            </a:clrChange>
          </a:blip>
          <a:srcRect/>
          <a:stretch>
            <a:fillRect/>
          </a:stretch>
        </p:blipFill>
        <p:spPr bwMode="auto">
          <a:xfrm>
            <a:off x="404814" y="2743200"/>
            <a:ext cx="3876675" cy="609600"/>
          </a:xfrm>
          <a:prstGeom prst="rect">
            <a:avLst/>
          </a:prstGeom>
          <a:noFill/>
          <a:ln w="9525">
            <a:noFill/>
            <a:miter lim="800000"/>
            <a:headEnd/>
            <a:tailEnd/>
          </a:ln>
        </p:spPr>
      </p:pic>
      <p:pic>
        <p:nvPicPr>
          <p:cNvPr id="7" name="Picture 7"/>
          <p:cNvPicPr>
            <a:picLocks noChangeAspect="1" noChangeArrowheads="1"/>
          </p:cNvPicPr>
          <p:nvPr/>
        </p:nvPicPr>
        <p:blipFill>
          <a:blip r:embed="rId5" cstate="print">
            <a:clrChange>
              <a:clrFrom>
                <a:srgbClr val="FFFFFF"/>
              </a:clrFrom>
              <a:clrTo>
                <a:srgbClr val="FFFFFF">
                  <a:alpha val="0"/>
                </a:srgbClr>
              </a:clrTo>
            </a:clrChange>
          </a:blip>
          <a:srcRect/>
          <a:stretch>
            <a:fillRect/>
          </a:stretch>
        </p:blipFill>
        <p:spPr bwMode="auto">
          <a:xfrm>
            <a:off x="6934201" y="2628900"/>
            <a:ext cx="1933575" cy="14859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mph" presetSubtype="0" repeatCount="indefinite" autoRev="1" fill="hold" nodeType="withEffect">
                                  <p:stCondLst>
                                    <p:cond delay="0"/>
                                  </p:stCondLst>
                                  <p:childTnLst>
                                    <p:animRot by="300000">
                                      <p:cBhvr>
                                        <p:cTn id="6" dur="500" fill="hold"/>
                                        <p:tgtEl>
                                          <p:spTgt spid="5"/>
                                        </p:tgtEl>
                                        <p:attrNameLst>
                                          <p:attrName>r</p:attrName>
                                        </p:attrNameLst>
                                      </p:cBhvr>
                                    </p:animRot>
                                  </p:childTnLst>
                                </p:cTn>
                              </p:par>
                              <p:par>
                                <p:cTn id="7" presetID="8" presetClass="emph" presetSubtype="0" repeatCount="indefinite" autoRev="1" fill="hold" nodeType="withEffect">
                                  <p:stCondLst>
                                    <p:cond delay="0"/>
                                  </p:stCondLst>
                                  <p:childTnLst>
                                    <p:animRot by="-300000">
                                      <p:cBhvr>
                                        <p:cTn id="8" dur="500" fill="hold"/>
                                        <p:tgtEl>
                                          <p:spTgt spid="6"/>
                                        </p:tgtEl>
                                        <p:attrNameLst>
                                          <p:attrName>r</p:attrName>
                                        </p:attrNameLst>
                                      </p:cBhvr>
                                    </p:animRot>
                                  </p:childTnLst>
                                </p:cTn>
                              </p:par>
                              <p:par>
                                <p:cTn id="9" presetID="8" presetClass="emph" presetSubtype="0" repeatCount="indefinite" autoRev="1" fill="hold" nodeType="withEffect">
                                  <p:stCondLst>
                                    <p:cond delay="0"/>
                                  </p:stCondLst>
                                  <p:childTnLst>
                                    <p:animRot by="300000">
                                      <p:cBhvr>
                                        <p:cTn id="10" dur="500" fill="hold"/>
                                        <p:tgtEl>
                                          <p:spTgt spid="7"/>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93</TotalTime>
  <Words>215</Words>
  <Application>Microsoft Office PowerPoint</Application>
  <PresentationFormat>On-screen Show (16:9)</PresentationFormat>
  <Paragraphs>21</Paragraphs>
  <Slides>14</Slides>
  <Notes>0</Notes>
  <HiddenSlides>0</HiddenSlides>
  <MMClips>1</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14</vt:i4>
      </vt:variant>
    </vt:vector>
  </HeadingPairs>
  <TitlesOfParts>
    <vt:vector size="18" baseType="lpstr">
      <vt:lpstr>Arial</vt:lpstr>
      <vt:lpstr>Calibri</vt:lpstr>
      <vt:lpstr>Times New Roman</vt:lpstr>
      <vt:lpstr>Office Theme</vt:lpstr>
      <vt:lpstr>PowerPoint Presentation</vt:lpstr>
      <vt:lpstr>Ổn định tổ chức: Cô và trẻ hát bài  “Bạn ơi có biết”</vt:lpstr>
      <vt:lpstr>Truyện: Tàu thủy tí hon</vt:lpstr>
      <vt:lpstr>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Kết bài</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Thanh</dc:creator>
  <cp:lastModifiedBy>Admin</cp:lastModifiedBy>
  <cp:revision>19</cp:revision>
  <dcterms:created xsi:type="dcterms:W3CDTF">2015-04-07T00:37:22Z</dcterms:created>
  <dcterms:modified xsi:type="dcterms:W3CDTF">2026-04-20T07:26:07Z</dcterms:modified>
</cp:coreProperties>
</file>