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4" r:id="rId4"/>
    <p:sldId id="261" r:id="rId5"/>
    <p:sldId id="262" r:id="rId6"/>
    <p:sldId id="263" r:id="rId7"/>
    <p:sldId id="258" r:id="rId8"/>
    <p:sldId id="259" r:id="rId9"/>
    <p:sldId id="260" r:id="rId10"/>
  </p:sldIdLst>
  <p:sldSz cx="9144000" cy="6858000" type="screen4x3"/>
  <p:notesSz cx="6858000" cy="9144000"/>
  <p:embeddedFontLst>
    <p:embeddedFont>
      <p:font typeface="Arno Pro Smbd" panose="02020702050506020403" pitchFamily="18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2313F1"/>
    <a:srgbClr val="CC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8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4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8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0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9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1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1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0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74348-0EF8-4FD8-B7AD-2E64933BBB08}" type="datetimeFigureOut">
              <a:rPr lang="en-US" smtClean="0"/>
              <a:t>14/4/2026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0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s://encrypted-tbn0.gstatic.com/images?q=tbn:ANd9GcRjOXL_MqFU-Y85f_Q73kWHtQvQpULE1Urle3_n7eO8eUAfB8yq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ỦY BAN NHÂN DÂN PHƯỜNG VIỆT HƯNG</a:t>
            </a:r>
            <a:endParaRPr lang="en-US" sz="2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9171" y="2026384"/>
            <a:ext cx="667045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GIÁO ÁN </a:t>
            </a:r>
          </a:p>
          <a:p>
            <a:pPr algn="ctr"/>
            <a:r>
              <a:rPr lang="en-US" sz="4000" b="1" cap="none" spc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PHÁT TRIỂN THẨM MỸ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94335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3333FF"/>
                </a:solidFill>
                <a:latin typeface="Arno Pro Smbd" pitchFamily="18" charset="0"/>
              </a:rPr>
              <a:t>Đề</a:t>
            </a:r>
            <a:r>
              <a:rPr lang="en-US" sz="3600" dirty="0">
                <a:solidFill>
                  <a:srgbClr val="3333FF"/>
                </a:solidFill>
                <a:latin typeface="Arno Pro Smbd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Arno Pro Smbd" pitchFamily="18" charset="0"/>
              </a:rPr>
              <a:t>tài</a:t>
            </a:r>
            <a:r>
              <a:rPr lang="en-US" sz="3600" dirty="0">
                <a:solidFill>
                  <a:srgbClr val="3333FF"/>
                </a:solidFill>
                <a:latin typeface="Arno Pro Smbd" pitchFamily="18" charset="0"/>
              </a:rPr>
              <a:t> </a:t>
            </a:r>
            <a:r>
              <a:rPr lang="en-US" sz="3600">
                <a:solidFill>
                  <a:srgbClr val="3333FF"/>
                </a:solidFill>
                <a:latin typeface="Arno Pro Smbd" pitchFamily="18" charset="0"/>
              </a:rPr>
              <a:t>: Tô màu ô tô</a:t>
            </a:r>
            <a:endParaRPr lang="en-US" sz="3600" dirty="0">
              <a:solidFill>
                <a:srgbClr val="3333FF"/>
              </a:solidFill>
              <a:latin typeface="Arno Pro Smbd" pitchFamily="18" charset="0"/>
            </a:endParaRPr>
          </a:p>
          <a:p>
            <a:r>
              <a:rPr lang="en-US" sz="3600">
                <a:solidFill>
                  <a:srgbClr val="3333FF"/>
                </a:solidFill>
                <a:latin typeface="Arno Pro Smbd" pitchFamily="18" charset="0"/>
              </a:rPr>
              <a:t>Lứa </a:t>
            </a:r>
            <a:r>
              <a:rPr lang="en-US" sz="3600" dirty="0" err="1">
                <a:solidFill>
                  <a:srgbClr val="3333FF"/>
                </a:solidFill>
                <a:latin typeface="Arno Pro Smbd" pitchFamily="18" charset="0"/>
              </a:rPr>
              <a:t>tuổi</a:t>
            </a:r>
            <a:r>
              <a:rPr lang="en-US" sz="3600" dirty="0">
                <a:solidFill>
                  <a:srgbClr val="3333FF"/>
                </a:solidFill>
                <a:latin typeface="Arno Pro Smbd" pitchFamily="18" charset="0"/>
              </a:rPr>
              <a:t> : 24 – 36 </a:t>
            </a:r>
            <a:r>
              <a:rPr lang="en-US" sz="3600" dirty="0" err="1">
                <a:solidFill>
                  <a:srgbClr val="3333FF"/>
                </a:solidFill>
                <a:latin typeface="Arno Pro Smbd" pitchFamily="18" charset="0"/>
              </a:rPr>
              <a:t>tháng</a:t>
            </a:r>
            <a:endParaRPr lang="en-US" sz="3600" dirty="0">
              <a:solidFill>
                <a:srgbClr val="3333FF"/>
              </a:solidFill>
              <a:latin typeface="Arno Pro Smbd" pitchFamily="18" charset="0"/>
            </a:endParaRPr>
          </a:p>
          <a:p>
            <a:r>
              <a:rPr lang="en-US" sz="3600" dirty="0" err="1">
                <a:solidFill>
                  <a:srgbClr val="3333FF"/>
                </a:solidFill>
                <a:latin typeface="Arno Pro Smbd" pitchFamily="18" charset="0"/>
              </a:rPr>
              <a:t>Giáo</a:t>
            </a:r>
            <a:r>
              <a:rPr lang="en-US" sz="3600" dirty="0">
                <a:solidFill>
                  <a:srgbClr val="3333FF"/>
                </a:solidFill>
                <a:latin typeface="Arno Pro Smbd" pitchFamily="18" charset="0"/>
              </a:rPr>
              <a:t> </a:t>
            </a:r>
            <a:r>
              <a:rPr lang="en-US" sz="3600" err="1">
                <a:solidFill>
                  <a:srgbClr val="3333FF"/>
                </a:solidFill>
                <a:latin typeface="Arno Pro Smbd" pitchFamily="18" charset="0"/>
              </a:rPr>
              <a:t>viên</a:t>
            </a:r>
            <a:r>
              <a:rPr lang="en-US" sz="3600">
                <a:solidFill>
                  <a:srgbClr val="3333FF"/>
                </a:solidFill>
                <a:latin typeface="Arno Pro Smbd" pitchFamily="18" charset="0"/>
              </a:rPr>
              <a:t> : Nguyễn Thị Thanh Nga</a:t>
            </a:r>
          </a:p>
          <a:p>
            <a:r>
              <a:rPr lang="en-US" sz="3600">
                <a:solidFill>
                  <a:srgbClr val="3333FF"/>
                </a:solidFill>
                <a:latin typeface="Arno Pro Smbd" pitchFamily="18" charset="0"/>
              </a:rPr>
              <a:t>                        Nguyễn Thị Bích Phượng</a:t>
            </a:r>
            <a:endParaRPr lang="en-US" sz="3600" dirty="0">
              <a:solidFill>
                <a:srgbClr val="3333FF"/>
              </a:solidFill>
              <a:latin typeface="Arno Pro Smb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44000" cy="68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1600200"/>
            <a:ext cx="632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 bài</a:t>
            </a:r>
          </a:p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Em tập lái ô tô”</a:t>
            </a:r>
          </a:p>
        </p:txBody>
      </p:sp>
      <p:pic>
        <p:nvPicPr>
          <p:cNvPr id="3" name="EmTapLaiOTo-XuanMai_4bkcf (1)">
            <a:hlinkClick r:id="" action="ppaction://media"/>
            <a:extLst>
              <a:ext uri="{FF2B5EF4-FFF2-40B4-BE49-F238E27FC236}">
                <a16:creationId xmlns:a16="http://schemas.microsoft.com/office/drawing/2014/main" id="{162AD2B0-DC3E-9F3F-7F09-C80490EDA0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125" end="1148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30436"/>
            <a:ext cx="3048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7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3A1713-448B-4071-93E1-B4401A017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52D8ED4-10B0-148F-150C-409DE29F2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2163762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mẫu</a:t>
            </a:r>
          </a:p>
        </p:txBody>
      </p:sp>
    </p:spTree>
    <p:extLst>
      <p:ext uri="{BB962C8B-B14F-4D97-AF65-F5344CB8AC3E}">
        <p14:creationId xmlns:p14="http://schemas.microsoft.com/office/powerpoint/2010/main" val="353299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78862E-E02B-17A7-8408-D07FAB40E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7" r="18332" b="22222"/>
          <a:stretch/>
        </p:blipFill>
        <p:spPr>
          <a:xfrm>
            <a:off x="0" y="0"/>
            <a:ext cx="9144000" cy="683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8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AA0DD1-426A-3B7D-73BB-F525BECD5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96"/>
          <a:stretch/>
        </p:blipFill>
        <p:spPr>
          <a:xfrm>
            <a:off x="1295400" y="-17048"/>
            <a:ext cx="7010400" cy="68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95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77DCCC-1C8D-F57B-31F0-676DCD773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7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hạc nền kể chuyệ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nhạc nền kể chuyệ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62484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778204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4566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3653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2209800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Nhận xét sản phẩm</a:t>
            </a:r>
          </a:p>
        </p:txBody>
      </p:sp>
    </p:spTree>
    <p:extLst>
      <p:ext uri="{BB962C8B-B14F-4D97-AF65-F5344CB8AC3E}">
        <p14:creationId xmlns:p14="http://schemas.microsoft.com/office/powerpoint/2010/main" val="424354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13854"/>
            <a:ext cx="9081655" cy="680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ẹ và cô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62484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29361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</a:rPr>
              <a:t>Kết thúc tiết học</a:t>
            </a:r>
          </a:p>
        </p:txBody>
      </p:sp>
    </p:spTree>
    <p:extLst>
      <p:ext uri="{BB962C8B-B14F-4D97-AF65-F5344CB8AC3E}">
        <p14:creationId xmlns:p14="http://schemas.microsoft.com/office/powerpoint/2010/main" val="99740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75</Words>
  <Application>Microsoft Office PowerPoint</Application>
  <PresentationFormat>On-screen Show (4:3)</PresentationFormat>
  <Paragraphs>15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Times New Roman</vt:lpstr>
      <vt:lpstr>Calibri</vt:lpstr>
      <vt:lpstr>Arial</vt:lpstr>
      <vt:lpstr>Arno Pro Smbd</vt:lpstr>
      <vt:lpstr>Office Theme</vt:lpstr>
      <vt:lpstr>PowerPoint Presentation</vt:lpstr>
      <vt:lpstr>PowerPoint Presentation</vt:lpstr>
      <vt:lpstr>Quan sát tranh mẫu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home or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Bien Cuong</dc:creator>
  <cp:lastModifiedBy>Admin</cp:lastModifiedBy>
  <cp:revision>12</cp:revision>
  <dcterms:created xsi:type="dcterms:W3CDTF">2019-10-30T05:58:30Z</dcterms:created>
  <dcterms:modified xsi:type="dcterms:W3CDTF">2026-04-14T06:42:58Z</dcterms:modified>
</cp:coreProperties>
</file>