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8CC5-518F-0D94-8A4E-F8D232ACA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77F7C-5787-72F0-78CA-83533EC91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2B1CF-60E9-B4A5-EFC3-4BC044B7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F49C-172D-2825-EDF2-B8341556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79900-BC40-915E-FB18-C40C8725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8281-8CFF-C526-C79E-B6C6FBEF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71084-9E60-5F97-E098-1649E38DF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E4E4-941A-D40B-ECA3-D6D3EEBD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472B-69BC-30F5-A339-F2308698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D3B5-3171-A1BD-9AD2-8D40AD76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DF614-6759-224D-0BA0-5DA74B92A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18C9B-6D0E-A131-6ECA-0AC7C3CB2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55C68-B2A8-C71B-15B4-949BB8D8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1D000-4818-3E6B-AAAD-396E2D85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44CA5-D6FF-F69D-1B31-4CAA617B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8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DB6B-2974-D172-456F-73D6B3F7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9C10-F915-04C7-03FC-B2FEA85C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BFC1E-F1FA-0B88-D9ED-36B2AAF8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CB21-8031-3FFD-B5DA-1102595A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AC872-EAB4-40B7-860E-0AE01FBC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4792-28EC-0C64-FD59-BE6EE276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156A-EB1F-1371-4EDB-10ED88817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A17AF-5918-622F-9C22-45B63D61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A6461-699D-F471-3666-AE871CEE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6ABA4-13DB-31C5-0ECD-8F87CCDC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2C92-67B1-FCEE-E417-81ED62FF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26D8-3560-E643-79F2-0386852D0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1F080-D0ED-0770-AA8F-883A2D6D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B3B43-FE57-9812-A934-2B19ECA7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E9C9F-950E-CD88-5A8A-47C18BF0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B0393-2F32-7136-1198-7092963F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D6A6-E9D9-4B3E-90B5-89FD6441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FE873-BE0D-4527-1FF9-58EB68BB6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F67C5-E7CA-38FD-4E8B-F370C9FE2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67684-C46A-97D3-5198-F60D897E1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57378-C817-CC05-C5B6-942F36821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5214A-0F6C-129C-F3C7-DB158F9A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290D6-D8D3-ACB7-A915-4F0A0524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38953-8BCA-ED27-73E2-4EADB91F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2A15-4D59-B504-DAD2-1800DE43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00BEE-95EE-6887-6975-940A9D72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2E3C8-229D-D6B9-91CD-75B74235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FC88D-022C-4B23-196F-55BAEE3D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02279-C80A-0A38-477D-61B8577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3D29D-D99B-030D-F95D-BB161600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9B1D6-E33D-34E1-9111-7A475525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34BC-050E-7DB6-A87B-21B5F0CA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4FC75-A1D4-AB44-CB2C-46481D9A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DCF18-4232-B46B-FA75-F5B55BE9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520B-C283-E737-F47B-8C7BCEF7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94026-6957-2B30-0274-8A592369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AE9E2-EE5B-2318-1172-5E399DBB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47D7-C5AF-E623-8E18-AB0322D4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9EF96-1D5B-79BA-A946-0FAB07F75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E1B10-EF23-BE7B-C9E1-A5622E016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D925C-CEA0-B332-6FBE-09BEFBF1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68851-DCFA-0C4A-C644-ABF46188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77A14-76C4-8CB1-D296-4BEDFE29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DB516-FCBD-663F-2975-965C6C7A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A0F32-796B-90E5-66A4-79949A12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89F46-CA65-4C9C-2705-8531E66DD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332A-6FA4-449F-8D82-0CB957FAFCFA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7CBF4-E02B-DC65-8D9F-F240BAB1A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14117-5F08-86F9-8362-A10F2F6EE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8771-C651-4834-86D1-0BFFEA2C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5168F-00BE-9DCF-9838-F1A3657F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A4B04C-B975-0A59-06DD-63CD7605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365125"/>
            <a:ext cx="11133083" cy="6366751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br>
              <a:rPr lang="vi-VN" sz="3200"/>
            </a:br>
            <a:r>
              <a:rPr lang="vi-VN" sz="3200"/>
              <a:t>TRƯỜNG MẦM NON GIANG BIÊN</a:t>
            </a:r>
            <a:br>
              <a:rPr lang="vi-VN" sz="3200"/>
            </a:br>
            <a:br>
              <a:rPr lang="vi-VN" sz="3200"/>
            </a:br>
            <a:r>
              <a:rPr lang="vi-VN" sz="4000" b="1">
                <a:solidFill>
                  <a:srgbClr val="FF0000"/>
                </a:solidFill>
              </a:rPr>
              <a:t>Nhận biết tập nói</a:t>
            </a:r>
            <a:br>
              <a:rPr lang="vi-VN" sz="4000" b="1">
                <a:solidFill>
                  <a:srgbClr val="FF0000"/>
                </a:solidFill>
              </a:rPr>
            </a:br>
            <a:br>
              <a:rPr lang="vi-VN" sz="3200"/>
            </a:br>
            <a:r>
              <a:rPr lang="en-US" sz="3200"/>
              <a:t> </a:t>
            </a:r>
            <a:r>
              <a:rPr lang="vi-VN" sz="3200">
                <a:solidFill>
                  <a:srgbClr val="002060"/>
                </a:solidFill>
              </a:rPr>
              <a:t>Đề tài: Xe đạp- Xe máy</a:t>
            </a:r>
            <a:br>
              <a:rPr lang="vi-VN" sz="3200">
                <a:solidFill>
                  <a:srgbClr val="002060"/>
                </a:solidFill>
              </a:rPr>
            </a:br>
            <a:r>
              <a:rPr lang="vi-VN" sz="3200">
                <a:solidFill>
                  <a:srgbClr val="002060"/>
                </a:solidFill>
              </a:rPr>
              <a:t>Lứa tuổi : 24- 36 tháng</a:t>
            </a:r>
            <a:br>
              <a:rPr lang="vi-VN" sz="3200">
                <a:solidFill>
                  <a:srgbClr val="002060"/>
                </a:solidFill>
              </a:rPr>
            </a:br>
            <a:r>
              <a:rPr lang="vi-VN" sz="3200">
                <a:solidFill>
                  <a:srgbClr val="002060"/>
                </a:solidFill>
              </a:rPr>
              <a:t>         </a:t>
            </a:r>
            <a:r>
              <a:rPr lang="en-US" sz="3200">
                <a:solidFill>
                  <a:srgbClr val="002060"/>
                </a:solidFill>
              </a:rPr>
              <a:t>               </a:t>
            </a:r>
            <a:r>
              <a:rPr lang="vi-VN" sz="3200">
                <a:solidFill>
                  <a:srgbClr val="002060"/>
                </a:solidFill>
              </a:rPr>
              <a:t>Giáo viên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Bích Phượng</a:t>
            </a:r>
            <a:br>
              <a:rPr lang="vi-VN" sz="3200">
                <a:solidFill>
                  <a:srgbClr val="002060"/>
                </a:solidFill>
              </a:rPr>
            </a:br>
            <a:r>
              <a:rPr lang="vi-VN" sz="3200">
                <a:solidFill>
                  <a:srgbClr val="002060"/>
                </a:solidFill>
              </a:rPr>
              <a:t>                                   </a:t>
            </a:r>
            <a:r>
              <a:rPr lang="en-US" sz="3200">
                <a:solidFill>
                  <a:srgbClr val="002060"/>
                </a:solidFill>
              </a:rPr>
              <a:t> </a:t>
            </a:r>
            <a:r>
              <a:rPr lang="vi-VN" sz="3200">
                <a:solidFill>
                  <a:srgbClr val="002060"/>
                </a:solidFill>
              </a:rPr>
              <a:t>Nguyễn Thị Thanh Nga</a:t>
            </a:r>
            <a:br>
              <a:rPr lang="vi-VN" sz="3200">
                <a:solidFill>
                  <a:srgbClr val="002060"/>
                </a:solidFill>
              </a:rPr>
            </a:br>
            <a:br>
              <a:rPr lang="vi-VN" sz="3200">
                <a:solidFill>
                  <a:srgbClr val="002060"/>
                </a:solidFill>
              </a:rPr>
            </a:br>
            <a:br>
              <a:rPr lang="vi-VN" sz="3200">
                <a:solidFill>
                  <a:srgbClr val="002060"/>
                </a:solidFill>
              </a:rPr>
            </a:br>
            <a:br>
              <a:rPr lang="vi-VN" sz="3200">
                <a:solidFill>
                  <a:srgbClr val="002060"/>
                </a:solidFill>
              </a:rPr>
            </a:b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b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0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B920A-D6DC-7DDD-F807-A1FE2790E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20E6B3-20CA-A01E-1747-DCED38CD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040"/>
            <a:ext cx="10515600" cy="3704897"/>
          </a:xfrm>
        </p:spPr>
        <p:txBody>
          <a:bodyPr>
            <a:normAutofit/>
          </a:bodyPr>
          <a:lstStyle/>
          <a:p>
            <a:pPr algn="ctr"/>
            <a:r>
              <a:rPr lang="vi-VN" sz="6700" b="1">
                <a:solidFill>
                  <a:srgbClr val="FF0000"/>
                </a:solidFill>
              </a:rPr>
              <a:t>Ổn định tổ chức:</a:t>
            </a:r>
            <a:br>
              <a:rPr lang="vi-VN" sz="6700" b="1">
                <a:solidFill>
                  <a:srgbClr val="FF0000"/>
                </a:solidFill>
              </a:rPr>
            </a:br>
            <a:br>
              <a:rPr lang="vi-VN" sz="6700" b="1">
                <a:solidFill>
                  <a:srgbClr val="FF0000"/>
                </a:solidFill>
              </a:rPr>
            </a:br>
            <a:r>
              <a:rPr lang="vi-VN" b="1">
                <a:solidFill>
                  <a:srgbClr val="0070C0"/>
                </a:solidFill>
              </a:rPr>
              <a:t>Cô và trẻ hát bài:</a:t>
            </a:r>
            <a:br>
              <a:rPr lang="vi-VN" b="1">
                <a:solidFill>
                  <a:srgbClr val="0070C0"/>
                </a:solidFill>
              </a:rPr>
            </a:br>
            <a:r>
              <a:rPr lang="vi-VN" b="1">
                <a:solidFill>
                  <a:srgbClr val="0070C0"/>
                </a:solidFill>
              </a:rPr>
              <a:t>“ Đi xe đạp”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2" name="Bài hát- Đi xe đạp">
            <a:hlinkClick r:id="" action="ppaction://media"/>
            <a:extLst>
              <a:ext uri="{FF2B5EF4-FFF2-40B4-BE49-F238E27FC236}">
                <a16:creationId xmlns:a16="http://schemas.microsoft.com/office/drawing/2014/main" id="{4A4E23E1-2327-D920-2A2E-9CF20BCB92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0014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312976"/>
            <a:ext cx="609600" cy="6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D62F9-68EB-7871-20C1-BA1757DA1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7B1508-0E98-D791-228B-F41A70BE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12737"/>
          </a:xfrm>
        </p:spPr>
        <p:txBody>
          <a:bodyPr/>
          <a:lstStyle/>
          <a:p>
            <a:pPr algn="ctr"/>
            <a:r>
              <a:rPr lang="vi-VN">
                <a:solidFill>
                  <a:srgbClr val="FF0000"/>
                </a:solidFill>
              </a:rPr>
              <a:t>NBTN: Xe đạp- Xe Máy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1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2586F-CF98-3813-C6A2-C40EF4D2C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8D70A4-2E63-4EDD-A33A-FA1269E1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Xe đạp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3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03E37-A7FB-40CC-1A0C-868A7ADF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4" y="216338"/>
            <a:ext cx="10356632" cy="66416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49E13E-193C-0D75-8A54-23B5CEFA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Xe máy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7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9462B3-3CA2-C556-3656-0041373F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5DC261-A7DE-56B1-8764-96AF10A7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39772"/>
          </a:xfrm>
        </p:spPr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Trò chơi:</a:t>
            </a:r>
            <a:br>
              <a:rPr lang="vi-VN" sz="6000">
                <a:solidFill>
                  <a:srgbClr val="FF0000"/>
                </a:solidFill>
              </a:rPr>
            </a:br>
            <a:r>
              <a:rPr lang="vi-VN" sz="6000">
                <a:solidFill>
                  <a:srgbClr val="0070C0"/>
                </a:solidFill>
              </a:rPr>
              <a:t>Thi ai nhanh</a:t>
            </a:r>
            <a:br>
              <a:rPr lang="vi-VN" sz="6000">
                <a:solidFill>
                  <a:srgbClr val="FF0000"/>
                </a:solidFill>
              </a:rPr>
            </a:b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3B09C-E485-DA65-5265-C94AE8807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CDAB67-F61C-9CFB-7607-EB5D1CBC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8241"/>
          </a:xfrm>
        </p:spPr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Trò chơi:</a:t>
            </a:r>
            <a:br>
              <a:rPr lang="vi-VN" sz="6000">
                <a:solidFill>
                  <a:srgbClr val="FF0000"/>
                </a:solidFill>
              </a:rPr>
            </a:br>
            <a:r>
              <a:rPr lang="vi-VN" sz="6000">
                <a:solidFill>
                  <a:srgbClr val="0070C0"/>
                </a:solidFill>
              </a:rPr>
              <a:t>Về đúng bến</a:t>
            </a:r>
            <a:endParaRPr lang="en-US" sz="6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0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8B546-9C20-6439-4442-D5F47586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C18A73-3DA2-E3CE-51A3-55F6690C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055"/>
            <a:ext cx="7060324" cy="2222938"/>
          </a:xfrm>
        </p:spPr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Kết thúc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110</Words>
  <Application>Microsoft Office PowerPoint</Application>
  <PresentationFormat>Widescreen</PresentationFormat>
  <Paragraphs>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ỦY BAN NHÂN DÂN PHƯỜNG VIỆT HƯNG TRƯỜNG MẦM NON GIANG BIÊN  Nhận biết tập nói   Đề tài: Xe đạp- Xe máy Lứa tuổi : 24- 36 tháng                         Giáo viên: NguyễN Thị Bích Phượng                                     Nguyễn Thị Thanh Nga    Năm học: 2025- 2026 </vt:lpstr>
      <vt:lpstr>Ổn định tổ chức:  Cô và trẻ hát bài: “ Đi xe đạp”</vt:lpstr>
      <vt:lpstr>NBTN: Xe đạp- Xe Máy</vt:lpstr>
      <vt:lpstr>Xe đạp</vt:lpstr>
      <vt:lpstr>Xe máy</vt:lpstr>
      <vt:lpstr>Trò chơi: Thi ai nhanh </vt:lpstr>
      <vt:lpstr>Trò chơi: Về đúng bến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2023-04-18T02:52:04Z</dcterms:created>
  <dcterms:modified xsi:type="dcterms:W3CDTF">2026-04-14T04:50:38Z</dcterms:modified>
</cp:coreProperties>
</file>