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13769-8F26-F5A1-A9E8-23789D88F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C960-B5B5-5F93-F711-1B3C19F42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D0657-D0AD-CB0C-8E52-B0954DA49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27BF-016A-4CD6-B2A5-4C01D2F5B940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4F7E7-9A72-3CA7-08D4-185D986AB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C2AF1-7FE8-C67A-77B2-E6F297953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8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BBB52-99DD-0374-5B76-E4CA07D95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C3778-6DF8-E25B-7374-1BBFA82DF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57BA0-8178-509B-7E89-3D65FCDB4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27BF-016A-4CD6-B2A5-4C01D2F5B940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73729-560C-FEAC-1CB0-29F16437B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A0661-B2CA-0967-2973-C1011A2E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2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BA147A-58C5-FB04-52EC-F21F5F8182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A61B58-56DE-245A-B2D8-80C89B377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656FB-A8F4-5366-9924-484DFCF6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27BF-016A-4CD6-B2A5-4C01D2F5B940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21F91-5E09-3104-21EB-806013578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88E01-B0E1-07A8-A3A0-D6792EE96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3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AE8D9-59C8-CCF5-20EC-48EFCF8A5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FC695-1276-142D-569C-56EAE41C6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4BB8D-1CDE-F364-D9C4-6A9F478B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27BF-016A-4CD6-B2A5-4C01D2F5B940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DC471-8034-EC39-888E-70ED86D3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CBB75-582A-292E-C77E-DD2C4D8F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3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11A9B-872C-196B-4EA1-1BFCA4EE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199A0-7274-2ACD-2616-BAC9F331A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1ACB0-5CEC-BBD3-77C0-73408D328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27BF-016A-4CD6-B2A5-4C01D2F5B940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C1D04-1D4B-6551-85E8-F8ADE5C51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16E60-84EC-E223-F2E5-0DFD49ED1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4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E7230-9A06-119E-778F-CE40B2C62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1E34C-2269-7C84-812F-E1AC6905D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DE548C-7256-A2CA-0B9C-5892D0A7C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E874F-EC8D-AC8B-8BE4-54CB1F31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27BF-016A-4CD6-B2A5-4C01D2F5B940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1D53-D95F-D50E-58B0-AC2E4046E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21B4A-48E2-6B21-F2CA-3BA4EA3BD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9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AEDEC-B625-2F8E-6F17-89CE1D69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A8037-C4D3-FD78-203A-EC51AE5DB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0155A-33DD-A4DA-7285-1355DABC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BEB987-7BF8-358E-6688-6948B3017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FF26D2-9977-97A8-1718-9C3152E2B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3E3A3-DCAD-1F4B-E671-57F316912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27BF-016A-4CD6-B2A5-4C01D2F5B940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E4230D-8315-35BA-7AFB-DD7D5D643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D6B89C-CE3C-83DC-3950-66F4F1D7E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0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6AC87-0849-9A40-25EC-87F7C1D28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CF30C8-8840-BC92-1991-E210567F5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27BF-016A-4CD6-B2A5-4C01D2F5B940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56244-5A76-543C-B7CA-8C76D7D0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C5077-BED8-49EB-AD08-952CD034D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3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2F6447-B766-E3E8-BDE2-DC265C05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27BF-016A-4CD6-B2A5-4C01D2F5B940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A3478-AFF4-B6F8-85D5-0D77DFF8A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019B5-345E-B85B-8726-0AAC90B17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038B7-8256-42C8-B906-57975D56A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610B9-F7D0-CE2A-86CA-6E6D4E090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591EA-1BF5-DB80-32BA-BBF4D9E20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7C030-C8D8-AA04-B41B-741776D1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27BF-016A-4CD6-B2A5-4C01D2F5B940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B4B78-D274-24A8-BCBC-0D1500FD8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14F3A-8AAD-BEA9-7FB5-E5D6CC7F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6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3C52C-5DE9-D93F-D083-A09BE82C4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E6C5F1-7E83-5A94-4E7A-B40DD4A2E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F7A19-8E6F-9532-0245-2DAC56A52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BD79B8-434E-9F3D-C575-47FFE01D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27BF-016A-4CD6-B2A5-4C01D2F5B940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97E8A-3B2B-CFA2-319E-4F590659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21BC0-6E18-AB16-0988-D5584BB4E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32053E-7546-0F72-73EB-90C4DA2AD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8BC19-472C-5D34-07A1-F1D7AE9A8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EAAB8-3A9D-72B2-7E5F-14DFA21957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127BF-016A-4CD6-B2A5-4C01D2F5B940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077B1-9534-4DF2-8D30-47A068E36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EA112-D3D8-8D6F-A56D-06C92E7BD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2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C3B842-6DE3-EE36-E3F0-F9613B966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CB5E4A7-8B54-0C06-3D5F-D4F74240F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7628"/>
            <a:ext cx="10515600" cy="2806262"/>
          </a:xfrm>
        </p:spPr>
        <p:txBody>
          <a:bodyPr>
            <a:normAutofit fontScale="90000"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ỦY BAN NHÂN DÂN PHƯỜNG VIỆT HƯNG</a:t>
            </a: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TRƯỜNG MẦM NON GIANG BIÊN</a:t>
            </a: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  <a:b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Nghe hát “ Màu hoa’</a:t>
            </a:r>
            <a:b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Lứa tuổi: 24- 36 tháng</a:t>
            </a:r>
            <a:b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Giáo viên: Nguyễn Thị Bích Phượng</a:t>
            </a:r>
            <a:b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Nguyễn Thị Thanh Nga</a:t>
            </a: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51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56875A-182B-B8A4-5307-845B1075C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4E70882-17EB-2C42-500C-3195A7DB2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1241"/>
            <a:ext cx="10515600" cy="1781504"/>
          </a:xfrm>
        </p:spPr>
        <p:txBody>
          <a:bodyPr/>
          <a:lstStyle/>
          <a:p>
            <a:pPr algn="ctr"/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chức:</a:t>
            </a:r>
          </a:p>
        </p:txBody>
      </p:sp>
    </p:spTree>
    <p:extLst>
      <p:ext uri="{BB962C8B-B14F-4D97-AF65-F5344CB8AC3E}">
        <p14:creationId xmlns:p14="http://schemas.microsoft.com/office/powerpoint/2010/main" val="3681170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2646C7-04E2-55B3-AC00-543C2B45B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5FC1C3B-FB6C-89C0-B621-F5779ACE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9448"/>
            <a:ext cx="10515600" cy="1655380"/>
          </a:xfrm>
        </p:spPr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Nghe hát: Màu hoa</a:t>
            </a:r>
          </a:p>
        </p:txBody>
      </p:sp>
      <p:pic>
        <p:nvPicPr>
          <p:cNvPr id="5" name="Media_haiphong_mnleloi_day-hat-mau-hoa-beat_15320239">
            <a:hlinkClick r:id="" action="ppaction://media"/>
            <a:extLst>
              <a:ext uri="{FF2B5EF4-FFF2-40B4-BE49-F238E27FC236}">
                <a16:creationId xmlns:a16="http://schemas.microsoft.com/office/drawing/2014/main" id="{D593A6EE-C3E8-3FBB-4E96-3A9CCA144C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4493173"/>
            <a:ext cx="609600" cy="94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4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090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31964E-833F-A08B-2B50-E84E557E2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5FE6363-AC16-C79D-B795-6762ABD1D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686910"/>
            <a:ext cx="8497614" cy="2017987"/>
          </a:xfrm>
        </p:spPr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Di chuyển nhanh chậm theo tiết tấu</a:t>
            </a:r>
          </a:p>
        </p:txBody>
      </p:sp>
    </p:spTree>
    <p:extLst>
      <p:ext uri="{BB962C8B-B14F-4D97-AF65-F5344CB8AC3E}">
        <p14:creationId xmlns:p14="http://schemas.microsoft.com/office/powerpoint/2010/main" val="2441552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CEC9BA-69C2-41C1-3BC3-EADDEB21B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DE7B969-A123-0227-1B89-6F9E44F68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097" y="1324302"/>
            <a:ext cx="8276896" cy="2270235"/>
          </a:xfrm>
        </p:spPr>
        <p:txBody>
          <a:bodyPr>
            <a:norm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66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85</Words>
  <Application>Microsoft Office PowerPoint</Application>
  <PresentationFormat>Widescreen</PresentationFormat>
  <Paragraphs>5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          ỦY BAN NHÂN DÂN PHƯỜNG VIỆT HƯNG                           TRƯỜNG MẦM NON GIANG BIÊN                            LĨNH VỰC PHÁT TRIỂN THẨM MỸ                                   Đề tài: Nghe hát “ Màu hoa’                                  Lứa tuổi: 24- 36 tháng                                  Giáo viên: Nguyễn Thị Bích Phượng                                                    Nguyễn Thị Thanh Nga </vt:lpstr>
      <vt:lpstr>Ổn định tổ chức:</vt:lpstr>
      <vt:lpstr>Nghe hát: Màu hoa</vt:lpstr>
      <vt:lpstr>Trò chơi:  Di chuyển nhanh chậm theo tiết tấu</vt:lpstr>
      <vt:lpstr>Kết thúc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6</cp:revision>
  <dcterms:created xsi:type="dcterms:W3CDTF">2025-03-26T10:29:36Z</dcterms:created>
  <dcterms:modified xsi:type="dcterms:W3CDTF">2026-03-21T06:47:16Z</dcterms:modified>
</cp:coreProperties>
</file>