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5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8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6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0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2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0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4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0D063-D5B5-41C1-8F2B-E3F2A1329127}" type="datetimeFigureOut">
              <a:rPr lang="en-US" smtClean="0"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A2B3-F785-440A-AB3B-07E649580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ết quả hình ảnh cho hinh nen don g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9" y="0"/>
            <a:ext cx="9144000" cy="69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7251" y="29890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93051" y="1465010"/>
            <a:ext cx="8323263" cy="3189753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7581" y="1976277"/>
            <a:ext cx="474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TẬP NÓI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1130" y="6096000"/>
            <a:ext cx="32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học 2025 – 2026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Mau-Hoa-beat-Mam-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1651" y="7119943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0236" y="457200"/>
            <a:ext cx="5194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4673" y="838200"/>
            <a:ext cx="4323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>
                <a:latin typeface="+mj-lt"/>
              </a:rPr>
              <a:t>TRƯỜNG MẦM </a:t>
            </a:r>
            <a:r>
              <a:rPr lang="vi-VN" sz="2000" b="1">
                <a:latin typeface="+mj-lt"/>
              </a:rPr>
              <a:t>NON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20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4768" y="2793134"/>
            <a:ext cx="5223755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 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hào - Củ cà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5860" y="3735209"/>
            <a:ext cx="4469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Nguyễn Thị Thanh Nga</a:t>
            </a:r>
          </a:p>
          <a:p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343" y="4190862"/>
            <a:ext cx="389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 tuổi: Nhà trẻ 24-36 tháng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 gian: 12-15 phút.</a:t>
            </a:r>
          </a:p>
        </p:txBody>
      </p:sp>
    </p:spTree>
    <p:extLst>
      <p:ext uri="{BB962C8B-B14F-4D97-AF65-F5344CB8AC3E}">
        <p14:creationId xmlns:p14="http://schemas.microsoft.com/office/powerpoint/2010/main" val="18754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thien-nhien-dep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609599"/>
            <a:ext cx="3373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847" y="1639669"/>
            <a:ext cx="837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và trẻ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 hát bài</a:t>
            </a:r>
            <a:r>
              <a:rPr 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“R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au củ ngon tuyệt</a:t>
            </a:r>
            <a:r>
              <a:rPr 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2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0003095-cu-su-h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3"/>
            <a:ext cx="9144000" cy="67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12618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NBTN: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4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27549346-cà-rốt-tươi-bị-cô-lập-trên-nền-trắ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759767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NBTN: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 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3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thien-nhien-dep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1905000"/>
            <a:ext cx="41148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Administrator\Desktop\27549346-cà-rốt-tươi-bị-cô-lập-trên-nền-trắ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54" y="1905000"/>
            <a:ext cx="4197927" cy="3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76200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sánh: Củ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ào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6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hinh-nen-powerpoint-thien-nhien-dep-768x576.jpg">
            <a:extLst>
              <a:ext uri="{FF2B5EF4-FFF2-40B4-BE49-F238E27FC236}">
                <a16:creationId xmlns:a16="http://schemas.microsoft.com/office/drawing/2014/main" id="{01DF7F5A-29B6-BDFB-1527-FFA2B146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27549346-cà-rốt-tươi-bị-cô-lập-trên-nền-trắng.jpg">
            <a:extLst>
              <a:ext uri="{FF2B5EF4-FFF2-40B4-BE49-F238E27FC236}">
                <a16:creationId xmlns:a16="http://schemas.microsoft.com/office/drawing/2014/main" id="{2B34235E-3383-3828-496C-F3AD27BC7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7347"/>
            <a:ext cx="4197927" cy="3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3CB1E4-A779-B8DB-2E0F-288A3568D6D4}"/>
              </a:ext>
            </a:extLst>
          </p:cNvPr>
          <p:cNvSpPr txBox="1"/>
          <p:nvPr/>
        </p:nvSpPr>
        <p:spPr>
          <a:xfrm>
            <a:off x="2057400" y="604661"/>
            <a:ext cx="5704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Củ gì biến mất.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29C4E9B-D432-7E3F-06B5-2B5B5A58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8" y="2085817"/>
            <a:ext cx="41148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720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1295399"/>
            <a:ext cx="5322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Thu hoạch củ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5394" y="2133600"/>
            <a:ext cx="5122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 1: Thu hoạch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 2: Thu hoạch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8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B12453-78A0-A129-D16D-C61521F59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E0A9887-20D3-1813-44B8-994FF18B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0"/>
            <a:ext cx="4876800" cy="3200400"/>
          </a:xfrm>
        </p:spPr>
        <p:txBody>
          <a:bodyPr>
            <a:normAutofit fontScale="90000"/>
          </a:bodyPr>
          <a:lstStyle/>
          <a:p>
            <a:r>
              <a:rPr lang="vi-VN" sz="6000">
                <a:solidFill>
                  <a:srgbClr val="FF0000"/>
                </a:solidFill>
              </a:rPr>
              <a:t>Kết thúc</a:t>
            </a:r>
            <a:br>
              <a:rPr lang="vi-VN" sz="5400">
                <a:solidFill>
                  <a:srgbClr val="FF0000"/>
                </a:solidFill>
              </a:rPr>
            </a:br>
            <a:br>
              <a:rPr lang="vi-VN" sz="5400">
                <a:solidFill>
                  <a:srgbClr val="FF0000"/>
                </a:solidFill>
              </a:rPr>
            </a:br>
            <a:br>
              <a:rPr lang="vi-VN" sz="5400">
                <a:solidFill>
                  <a:srgbClr val="FF0000"/>
                </a:solidFill>
              </a:rPr>
            </a:b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75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138</Words>
  <Application>Microsoft Office PowerPoint</Application>
  <PresentationFormat>On-screen Show (4:3)</PresentationFormat>
  <Paragraphs>18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20</cp:revision>
  <dcterms:created xsi:type="dcterms:W3CDTF">2019-03-26T04:56:29Z</dcterms:created>
  <dcterms:modified xsi:type="dcterms:W3CDTF">2026-03-21T07:32:24Z</dcterms:modified>
</cp:coreProperties>
</file>