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3" r:id="rId13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2456-B58A-49CA-AAB7-DF2E8A300A79}" type="datetimeFigureOut">
              <a:rPr lang="vi-VN" smtClean="0"/>
              <a:pPr/>
              <a:t>21/03/2026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-24"/>
            <a:ext cx="9264342" cy="6858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476672"/>
            <a:ext cx="8001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5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ỦY BAN NHÂN DÂN PHƯỜNG VIỆT HƯNG</a:t>
            </a:r>
            <a:endParaRPr lang="vi-VN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TRƯỜNG MẦM NON GIANG BIÊN</a:t>
            </a:r>
            <a:endParaRPr lang="vi-VN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1610928"/>
            <a:ext cx="2916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GIÁO ÁN</a:t>
            </a:r>
            <a:endParaRPr lang="vi-VN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2651936"/>
            <a:ext cx="7541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LĨNH VỰC PHÁT TRIỂN Nhận thức</a:t>
            </a:r>
            <a:endParaRPr lang="vi-VN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446722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Đề tài: NBTN “ Rau bắp cải, quả cà chua”</a:t>
            </a:r>
          </a:p>
          <a:p>
            <a:r>
              <a:rPr lang="vi-VN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Lứa tuổi: Nhà trẻ 24- 36 tháng</a:t>
            </a:r>
          </a:p>
          <a:p>
            <a:r>
              <a:rPr lang="vi-VN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 viên</a:t>
            </a:r>
            <a:r>
              <a:rPr lang="vi-VN" sz="28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</a:t>
            </a:r>
            <a:r>
              <a:rPr lang="en-US" sz="28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Thị Thanh Nga</a:t>
            </a:r>
          </a:p>
          <a:p>
            <a:r>
              <a:rPr lang="vi-VN" sz="2800" b="1" cap="none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Nguyễn Th</a:t>
            </a:r>
            <a:r>
              <a:rPr lang="vi-VN" sz="28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ị Bích Phượng</a:t>
            </a:r>
            <a:endParaRPr lang="vi-VN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362831"/>
            <a:ext cx="4644008" cy="60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ythuocdangian.com/wp-content/uploads/2019/12/cai-b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864"/>
            <a:ext cx="4499991" cy="60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232" y="2214554"/>
            <a:ext cx="4743606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Xúc xắc kì diệu</a:t>
            </a:r>
          </a:p>
        </p:txBody>
      </p:sp>
      <p:pic>
        <p:nvPicPr>
          <p:cNvPr id="2" name="qua gi My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4509120"/>
            <a:ext cx="609600" cy="609600"/>
          </a:xfrm>
          <a:prstGeom prst="rect">
            <a:avLst/>
          </a:prstGeom>
        </p:spPr>
      </p:pic>
      <p:pic>
        <p:nvPicPr>
          <p:cNvPr id="5" name="qua gi My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0432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_F_87576642_QdCM4353xhrMyiSXSvX3sQ0TK72sj8K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357158" y="2389054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K</a:t>
            </a: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ết thúc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ên power point đẹp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05273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94296"/>
            <a:ext cx="6840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4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9269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633">
            <a:off x="4142481" y="156898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Rau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44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"/>
            <a:ext cx="9192872" cy="6858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868" y="1879105"/>
            <a:ext cx="6357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hát bài: </a:t>
            </a:r>
          </a:p>
          <a:p>
            <a:pPr algn="ctr"/>
            <a:r>
              <a:rPr lang="vi-V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“Bà còng đi chợ”</a:t>
            </a:r>
            <a:endParaRPr lang="vi-VN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bacongdich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2388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1538" y="2428868"/>
            <a:ext cx="7024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 sát cây bắp cải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aythuocdangian.com/wp-content/uploads/2019/12/cai-b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5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0100" y="2428868"/>
            <a:ext cx="72827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 sát quả cà chua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51"/>
            <a:ext cx="6480720" cy="58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5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034" y="2357430"/>
            <a:ext cx="8180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So sánh bắp cải, cà chua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29&quot;&gt;&lt;/object&gt;&lt;object type=&quot;2&quot; unique_id=&quot;10030&quot;&gt;&lt;object type=&quot;3&quot; unique_id=&quot;10031&quot;&gt;&lt;property id=&quot;20148&quot; value=&quot;5&quot;/&gt;&lt;property id=&quot;20300&quot; value=&quot;Slide 1&quot;/&gt;&lt;property id=&quot;20307&quot; value=&quot;256&quot;/&gt;&lt;/object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033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4&quot;/&gt;&lt;property id=&quot;20307&quot; value=&quot;259&quot;/&gt;&lt;/object&gt;&lt;object type=&quot;3&quot; unique_id=&quot;10035&quot;&gt;&lt;property id=&quot;20148&quot; value=&quot;5&quot;/&gt;&lt;property id=&quot;20300&quot; value=&quot;Slide 5&quot;/&gt;&lt;property id=&quot;20307&quot; value=&quot;260&quot;/&gt;&lt;/object&gt;&lt;object type=&quot;3&quot; unique_id=&quot;10036&quot;&gt;&lt;property id=&quot;20148&quot; value=&quot;5&quot;/&gt;&lt;property id=&quot;20300&quot; value=&quot;Slide 6&quot;/&gt;&lt;property id=&quot;20307&quot; value=&quot;261&quot;/&gt;&lt;/object&gt;&lt;object type=&quot;3&quot; unique_id=&quot;10037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258</Words>
  <Application>Microsoft Office PowerPoint</Application>
  <PresentationFormat>On-screen Show (4:3)</PresentationFormat>
  <Paragraphs>32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T_T</dc:creator>
  <cp:lastModifiedBy>Admin</cp:lastModifiedBy>
  <cp:revision>19</cp:revision>
  <dcterms:created xsi:type="dcterms:W3CDTF">2019-04-09T13:23:00Z</dcterms:created>
  <dcterms:modified xsi:type="dcterms:W3CDTF">2026-03-21T06:38:19Z</dcterms:modified>
</cp:coreProperties>
</file>