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6842-0DD9-4A8C-BAD0-4A952952B896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9509" y="1122363"/>
            <a:ext cx="765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PHƯƠNG VIỆT HƯNG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928" y="2316163"/>
            <a:ext cx="73194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 VỰC PHÁT TRIỂN NGÔN NGỮ</a:t>
            </a: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Thơ: Tết là bạn nhỏ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( 24- 36 tháng)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Bích Phượng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Thị Thanh Nga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526" y="1828800"/>
            <a:ext cx="59958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 :</a:t>
            </a: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" y="-18288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998617"/>
            <a:ext cx="81512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II:</a:t>
            </a:r>
          </a:p>
          <a:p>
            <a:pPr algn="ctr"/>
            <a:endParaRPr lang="vi-VN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cho trẻ nghe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8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565"/>
            <a:ext cx="12192000" cy="6740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812" y="1789611"/>
            <a:ext cx="267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cũng là bạn nhỏ</a:t>
            </a:r>
          </a:p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thích đi la cà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949" y="5264331"/>
            <a:ext cx="346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mọi người mong đợi</a:t>
            </a:r>
          </a:p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chân nào tết ơi!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9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064" y="1690688"/>
            <a:ext cx="70931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III:</a:t>
            </a:r>
          </a:p>
          <a:p>
            <a:endParaRPr lang="vi-V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trích dẫn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1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328D6-CE15-C7ED-BF1D-4708150CD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27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945869-D8BF-1E4F-E0DB-1B4AB6E4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090"/>
            <a:ext cx="10515600" cy="182880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108003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9B1E8-634B-A4E7-7206-02FCC43D4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6EE6DFE-8E94-E3E6-77C2-A567477D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573"/>
            <a:ext cx="10515600" cy="2020529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44452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100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Kết thúc</vt:lpstr>
    </vt:vector>
  </TitlesOfParts>
  <Company>thienit.16mb.com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11</cp:revision>
  <dcterms:created xsi:type="dcterms:W3CDTF">2020-02-04T08:09:20Z</dcterms:created>
  <dcterms:modified xsi:type="dcterms:W3CDTF">2026-02-23T06:40:46Z</dcterms:modified>
</cp:coreProperties>
</file>