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5" r:id="rId4"/>
    <p:sldId id="262" r:id="rId5"/>
    <p:sldId id="263" r:id="rId6"/>
    <p:sldId id="264" r:id="rId7"/>
    <p:sldId id="27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24/2/2026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0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24/2/2026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1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24/2/2026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4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24/2/2026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3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24/2/2026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6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24/2/2026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24/2/2026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4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24/2/2026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2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24/2/2026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24/2/2026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5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24/2/2026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44C0C-714D-4656-A914-DE6094BC5013}" type="datetimeFigureOut">
              <a:rPr lang="en-US" smtClean="0"/>
              <a:t>24/2/2026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2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10" Type="http://schemas.microsoft.com/office/2007/relationships/hdphoto" Target="../media/hdphoto5.wdp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6932" y="688622"/>
            <a:ext cx="545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PHƯỜNG VIỆT HƯNG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99" y="1396508"/>
            <a:ext cx="891823" cy="846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2665" y="2427841"/>
            <a:ext cx="661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6932" y="2982120"/>
            <a:ext cx="4944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7821" y="3531961"/>
            <a:ext cx="65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(24 - 36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Thanh Nga</a:t>
            </a:r>
          </a:p>
          <a:p>
            <a:r>
              <a:rPr lang="en-US" sz="3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Nguyễn Thị Bích Phượng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22" y="1569155"/>
            <a:ext cx="3917245" cy="3127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9778" y="1896533"/>
            <a:ext cx="2878666" cy="2709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92" y="0"/>
            <a:ext cx="81083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334" y="1140178"/>
            <a:ext cx="4373376" cy="4197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038"/>
            <a:ext cx="81083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1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64088" y="2472266"/>
            <a:ext cx="616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“AI TINH MẮT”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083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26" y="0"/>
            <a:ext cx="1274174" cy="1268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0838" cy="75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4154311"/>
            <a:ext cx="2788358" cy="1614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310" y="1961444"/>
            <a:ext cx="2417293" cy="223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6000" l="56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56" y="1752599"/>
            <a:ext cx="2494844" cy="2212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19" b="96798" l="4937" r="95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30600"/>
            <a:ext cx="2359379" cy="2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7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16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24" y="175293"/>
            <a:ext cx="810838" cy="75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248" y="3550509"/>
            <a:ext cx="1820563" cy="16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9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7378" y="2302933"/>
            <a:ext cx="7247465" cy="193899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19375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AC3375-7514-C94E-E746-1A3D22305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4E73EBD-3163-D14A-C335-E71D6C355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52436"/>
          </a:xfrm>
        </p:spPr>
        <p:txBody>
          <a:bodyPr/>
          <a:lstStyle/>
          <a:p>
            <a:pPr algn="ctr"/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</a:t>
            </a:r>
            <a:b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Bài hát: Hình tròn của bé</a:t>
            </a:r>
          </a:p>
        </p:txBody>
      </p:sp>
    </p:spTree>
    <p:extLst>
      <p:ext uri="{BB962C8B-B14F-4D97-AF65-F5344CB8AC3E}">
        <p14:creationId xmlns:p14="http://schemas.microsoft.com/office/powerpoint/2010/main" val="7229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BD2BCB-AD93-C3E1-075C-FEDB8D7A7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D15C7F6-098B-2BC0-7CA2-82995C730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>
            <a:norm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hình tròn</a:t>
            </a:r>
          </a:p>
        </p:txBody>
      </p:sp>
    </p:spTree>
    <p:extLst>
      <p:ext uri="{BB962C8B-B14F-4D97-AF65-F5344CB8AC3E}">
        <p14:creationId xmlns:p14="http://schemas.microsoft.com/office/powerpoint/2010/main" val="372922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5142" r="2304" b="50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467" y="1038578"/>
            <a:ext cx="4041422" cy="4120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03" y="82038"/>
            <a:ext cx="810838" cy="755970"/>
          </a:xfrm>
          <a:prstGeom prst="rect">
            <a:avLst/>
          </a:prstGeom>
        </p:spPr>
      </p:pic>
      <p:pic>
        <p:nvPicPr>
          <p:cNvPr id="2" name="Nhận biết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003" y="6578352"/>
            <a:ext cx="230715" cy="27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57" y="1677585"/>
            <a:ext cx="3225985" cy="3074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017" y="536875"/>
            <a:ext cx="5883965" cy="5221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81" y="0"/>
            <a:ext cx="810838" cy="755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4257" y="5068710"/>
            <a:ext cx="2833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4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1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1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2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694" y="2267611"/>
            <a:ext cx="2438611" cy="2322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39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93" y="3636339"/>
            <a:ext cx="2438611" cy="2322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Motion origin="layout" path="M 4.375E-6 3.7037E-7 L 0.58046 -0.00324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69" b="88125" l="12188" r="8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22" y="1375894"/>
            <a:ext cx="4007556" cy="3815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25" y="104615"/>
            <a:ext cx="81083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7377" y="4018844"/>
            <a:ext cx="773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“THỬ TÀI CỦA BÉ”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2" y="93326"/>
            <a:ext cx="81083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90</Words>
  <Application>Microsoft Office PowerPoint</Application>
  <PresentationFormat>Widescreen</PresentationFormat>
  <Paragraphs>14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Ổn định tổ chức: Bài hát: Hình tròn của bé</vt:lpstr>
      <vt:lpstr>Nhận biết hình tròn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46</cp:revision>
  <dcterms:created xsi:type="dcterms:W3CDTF">2021-12-24T17:42:24Z</dcterms:created>
  <dcterms:modified xsi:type="dcterms:W3CDTF">2026-02-24T07:06:25Z</dcterms:modified>
</cp:coreProperties>
</file>