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9" r:id="rId5"/>
    <p:sldId id="259" r:id="rId6"/>
    <p:sldId id="260" r:id="rId7"/>
    <p:sldId id="268" r:id="rId8"/>
    <p:sldId id="261" r:id="rId9"/>
    <p:sldId id="273" r:id="rId10"/>
  </p:sldIdLst>
  <p:sldSz cx="9144000" cy="6858000" type="screen4x3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6" autoAdjust="0"/>
    <p:restoredTop sz="86356" autoAdjust="0"/>
  </p:normalViewPr>
  <p:slideViewPr>
    <p:cSldViewPr>
      <p:cViewPr varScale="1">
        <p:scale>
          <a:sx n="72" d="100"/>
          <a:sy n="72" d="100"/>
        </p:scale>
        <p:origin x="67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30C56-AE8E-499C-AB16-6CBD1CBC79AC}" type="datetimeFigureOut">
              <a:rPr lang="vi-VN"/>
              <a:pPr>
                <a:defRPr/>
              </a:pPr>
              <a:t>24/02/2026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AE96-080C-4956-9FE3-218B30FCB28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5788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2C260-2881-44E0-A22C-4DB75DA00B22}" type="datetimeFigureOut">
              <a:rPr lang="vi-VN"/>
              <a:pPr>
                <a:defRPr/>
              </a:pPr>
              <a:t>24/02/2026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3873A-F3B9-4EA3-AE04-1A2645F3CE2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7033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3ACF2-9B55-4002-94E8-507FBEA99B12}" type="datetimeFigureOut">
              <a:rPr lang="vi-VN"/>
              <a:pPr>
                <a:defRPr/>
              </a:pPr>
              <a:t>24/02/2026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16C0A-DB5D-423F-BBBF-7114B7662E5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0895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099E9-07C1-4C77-B158-402881EFE52F}" type="datetimeFigureOut">
              <a:rPr lang="vi-VN"/>
              <a:pPr>
                <a:defRPr/>
              </a:pPr>
              <a:t>24/02/2026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1FEE4-8FFC-42FC-A7F4-41262F4AC86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8697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8C905-A264-4DBD-B14E-12C877A1A563}" type="datetimeFigureOut">
              <a:rPr lang="vi-VN"/>
              <a:pPr>
                <a:defRPr/>
              </a:pPr>
              <a:t>24/02/2026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257DF-C865-477E-A21D-4018789F8ED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0439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7930-1949-4E3F-B403-5667DCFA7D21}" type="datetimeFigureOut">
              <a:rPr lang="vi-VN"/>
              <a:pPr>
                <a:defRPr/>
              </a:pPr>
              <a:t>24/02/2026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38D3B-20E7-4EE0-BE31-5F959FA5A34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3049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01A9D-2FF5-44BE-8195-F19D994D46A7}" type="datetimeFigureOut">
              <a:rPr lang="vi-VN"/>
              <a:pPr>
                <a:defRPr/>
              </a:pPr>
              <a:t>24/02/2026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DAC69-AD56-45D1-AE95-DA3AF8B7227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6341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6739-E02D-4B26-9BFD-920817228E50}" type="datetimeFigureOut">
              <a:rPr lang="vi-VN"/>
              <a:pPr>
                <a:defRPr/>
              </a:pPr>
              <a:t>24/02/2026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089D5-D575-4C32-B1CA-51A34716759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8180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BD772-153E-489A-B4A8-28860E1F11FA}" type="datetimeFigureOut">
              <a:rPr lang="vi-VN"/>
              <a:pPr>
                <a:defRPr/>
              </a:pPr>
              <a:t>24/02/2026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809-E248-4FA4-B469-0C709266CA7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05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D0DC-4ECA-471C-936A-CB81B7609766}" type="datetimeFigureOut">
              <a:rPr lang="vi-VN"/>
              <a:pPr>
                <a:defRPr/>
              </a:pPr>
              <a:t>24/02/2026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97F64-BCF9-4653-ACD1-0B55B37F40D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2623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509C9-9D1D-4DBE-AE6A-873C48533BF8}" type="datetimeFigureOut">
              <a:rPr lang="vi-VN"/>
              <a:pPr>
                <a:defRPr/>
              </a:pPr>
              <a:t>24/02/2026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05CD-E79C-4E78-A502-B9B33081663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5079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4D78AE-0C44-4BF8-AF9B-29AB8E37B96C}" type="datetimeFigureOut">
              <a:rPr lang="vi-VN"/>
              <a:pPr>
                <a:defRPr/>
              </a:pPr>
              <a:t>24/02/2026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65E2B48A-9B6F-4802-B980-E27A3C1CF30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\Ảnh nề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55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8895" y="1340768"/>
            <a:ext cx="885979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THỂ CHẤT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216" y="2465924"/>
            <a:ext cx="8463980" cy="1323439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4000" b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TÀI: Đi bước vào các ô</a:t>
            </a:r>
            <a:endParaRPr lang="en-US" sz="4000" b="1" dirty="0">
              <a:ln w="11430"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Mèo và chim sẻ</a:t>
            </a:r>
            <a:endParaRPr lang="en-US" sz="4000" b="1" dirty="0">
              <a:ln w="11430"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467544" y="3900488"/>
            <a:ext cx="83356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24 -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/>
            <a:endParaRPr lang="vi-VN" altLang="en-US" dirty="0">
              <a:latin typeface="Arial" charset="0"/>
            </a:endParaRPr>
          </a:p>
        </p:txBody>
      </p:sp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1619250" y="188913"/>
            <a:ext cx="5473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GB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PHƯỜNG VIỆT HƯNG</a:t>
            </a:r>
          </a:p>
          <a:p>
            <a:pPr algn="ctr"/>
            <a:r>
              <a:rPr lang="en-GB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TRƯỜNG MẦM NON GIANG BIÊN</a:t>
            </a:r>
          </a:p>
        </p:txBody>
      </p:sp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1403350" y="4581128"/>
            <a:ext cx="68405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Nguyễn Thị Thanh Nga</a:t>
            </a:r>
            <a:endParaRPr lang="en-GB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 Th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ị Bích Phượng</a:t>
            </a:r>
          </a:p>
          <a:p>
            <a:endParaRPr lang="en-US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 học: 2025- 2026</a:t>
            </a:r>
            <a:endParaRPr lang="en-GB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" y="0"/>
            <a:ext cx="9144000" cy="714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63691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Desktop\phô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23728" y="112474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7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2852936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360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323528" y="2848967"/>
            <a:ext cx="882047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00FF"/>
                </a:solidFill>
              </a:rPr>
              <a:t>HĐ2:Vận </a:t>
            </a:r>
            <a:r>
              <a:rPr lang="en-US" altLang="en-US" sz="4800" b="1" dirty="0" err="1">
                <a:solidFill>
                  <a:srgbClr val="0000FF"/>
                </a:solidFill>
              </a:rPr>
              <a:t>động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cơ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bản</a:t>
            </a:r>
            <a:r>
              <a:rPr lang="en-US" altLang="en-US" sz="4800" b="1">
                <a:solidFill>
                  <a:srgbClr val="0000FF"/>
                </a:solidFill>
              </a:rPr>
              <a:t>: </a:t>
            </a:r>
          </a:p>
          <a:p>
            <a:pPr algn="ctr" eaLnBrk="1" hangingPunct="1"/>
            <a:r>
              <a:rPr lang="en-US" altLang="en-US" sz="4800" b="1">
                <a:solidFill>
                  <a:srgbClr val="0000FF"/>
                </a:solidFill>
              </a:rPr>
              <a:t> Đi bước vào các ô</a:t>
            </a:r>
          </a:p>
          <a:p>
            <a:pPr algn="ctr" eaLnBrk="1" hangingPunct="1"/>
            <a:endParaRPr lang="vi-VN" altLang="en-US" sz="4800" b="1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775642" y="1916832"/>
            <a:ext cx="9124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00FF"/>
                </a:solidFill>
              </a:rPr>
              <a:t> “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.A – Ngày Tết Quê Em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92250" y="1202630"/>
            <a:ext cx="67691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HĐ3:Trò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vi-VN" altLang="en-US" sz="6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Mèo và chim sẻ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769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2267744" y="2708920"/>
            <a:ext cx="4608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DEF32C-3E4D-A57D-A1A3-09903A314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714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109</Words>
  <Application>Microsoft Office PowerPoint</Application>
  <PresentationFormat>On-screen Show (4:3)</PresentationFormat>
  <Paragraphs>20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94</cp:revision>
  <dcterms:created xsi:type="dcterms:W3CDTF">2017-04-03T01:12:40Z</dcterms:created>
  <dcterms:modified xsi:type="dcterms:W3CDTF">2026-02-24T06:44:37Z</dcterms:modified>
</cp:coreProperties>
</file>