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56" r:id="rId5"/>
    <p:sldId id="260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AEB8-47CE-4A4D-95AC-ACB023C14C84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E7011-C92E-D4F2-8D40-E2C7069D4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D7F0A2-D1A5-337D-A507-A92C3B4A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b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b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</a:t>
            </a: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Bánh chưng ngày tết</a:t>
            </a:r>
            <a:b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(24- 36 tháng)</a:t>
            </a:r>
            <a:b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Nga</a:t>
            </a:r>
            <a:b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Bích Phượng</a:t>
            </a:r>
            <a:b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3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1273"/>
            <a:ext cx="7620000" cy="53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27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05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096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3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77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4309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cố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9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D7E59A-815A-1EC3-F2A3-A4FB585E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3696B8E-E38E-B932-A092-DE4D8DFF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 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bài: Bánh chưng xanh</a:t>
            </a:r>
          </a:p>
        </p:txBody>
      </p:sp>
    </p:spTree>
    <p:extLst>
      <p:ext uri="{BB962C8B-B14F-4D97-AF65-F5344CB8AC3E}">
        <p14:creationId xmlns:p14="http://schemas.microsoft.com/office/powerpoint/2010/main" val="366140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50863C-A41A-4939-8C11-1D922F82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79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2F2FA35-28F3-480A-A8DD-3BF3F1F8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 hát: Chúc tết</a:t>
            </a:r>
            <a:b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2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522C27-EAB6-7D9A-C81D-B3036577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1000"/>
            <a:ext cx="847344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0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86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371600" y="2133600"/>
            <a:ext cx="685800" cy="1143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24246">
            <a:off x="1702364" y="1296627"/>
            <a:ext cx="819150" cy="1524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627531">
            <a:off x="3073584" y="1248764"/>
            <a:ext cx="1142153" cy="116556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50" y="1981200"/>
            <a:ext cx="10858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002268"/>
            <a:ext cx="12192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838200"/>
            <a:ext cx="10668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3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74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0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9284"/>
            <a:ext cx="7467600" cy="51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8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91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ỦY BAN NHÂN DÂN PHƯỜNG VIỆT HƯNG TRƯỜNG MẦM NON GIANG BIÊN  NHẬN BIẾT TẬP NÓI:   Đề tài: Bánh chưng ngày tết Lứa tuổi: Nhà trẻ (24- 36 tháng) Giáo viên: Nguyễn thị Thanh Nga Nguyễn Thị Bích Phượng </vt:lpstr>
      <vt:lpstr>Ổn định tổ chức:   Hát bài hát: Chúc tết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thúc:  Hát bài: Bánh chưng xanh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2020-02-10T08:58:54Z</dcterms:created>
  <dcterms:modified xsi:type="dcterms:W3CDTF">2026-02-23T06:28:23Z</dcterms:modified>
</cp:coreProperties>
</file>