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6" r:id="rId5"/>
    <p:sldId id="267" r:id="rId6"/>
    <p:sldId id="268" r:id="rId7"/>
    <p:sldId id="276" r:id="rId8"/>
    <p:sldId id="277" r:id="rId9"/>
    <p:sldId id="273" r:id="rId10"/>
    <p:sldId id="274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349" y="688622"/>
            <a:ext cx="535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1334954"/>
            <a:ext cx="766918" cy="688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0181" y="2023575"/>
            <a:ext cx="682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7" y="2712196"/>
            <a:ext cx="546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1406" y="2920181"/>
            <a:ext cx="655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Nga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Nguyễn Thị Bích Phượng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82" y="2217493"/>
            <a:ext cx="3519661" cy="34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4088" y="2472266"/>
            <a:ext cx="616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920300"/>
            <a:ext cx="809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" y="21078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3345" y="1221533"/>
            <a:ext cx="3879153" cy="3879153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8308" y="5192126"/>
            <a:ext cx="661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360" y="1221533"/>
            <a:ext cx="3879153" cy="38791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7" y="4018844"/>
            <a:ext cx="77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569155"/>
            <a:ext cx="4070089" cy="324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2" y="0"/>
            <a:ext cx="810838" cy="755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1478" y="1735020"/>
            <a:ext cx="3083169" cy="308316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3047" y="1641235"/>
            <a:ext cx="3083169" cy="308316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3970" y="1828800"/>
            <a:ext cx="3083169" cy="3083169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64922" y="1828800"/>
            <a:ext cx="3200400" cy="32004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8586" y="2039816"/>
            <a:ext cx="3223846" cy="3223846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24" y="175293"/>
            <a:ext cx="810838" cy="755970"/>
          </a:xfrm>
          <a:prstGeom prst="rect">
            <a:avLst/>
          </a:prstGeom>
        </p:spPr>
      </p:pic>
      <p:pic>
        <p:nvPicPr>
          <p:cNvPr id="6" name="nhận biết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18248" y="6573795"/>
            <a:ext cx="271915" cy="2255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00" y="3429000"/>
            <a:ext cx="2279039" cy="22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1" y="2088539"/>
            <a:ext cx="3519661" cy="34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ộp Bánh quy Festa 320g – tonvinhtruyentho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988" r="6631" b="7783"/>
          <a:stretch/>
        </p:blipFill>
        <p:spPr bwMode="auto">
          <a:xfrm>
            <a:off x="7507339" y="2022230"/>
            <a:ext cx="3839216" cy="28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ánh hỗn hợp hộp thiếc Goody 681 gam (MSP: GO681) - banhkeobib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71" y="3164390"/>
            <a:ext cx="3078968" cy="28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87</Words>
  <Application>Microsoft Office PowerPoint</Application>
  <PresentationFormat>Widescreen</PresentationFormat>
  <Paragraphs>15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2021-12-24T17:42:24Z</dcterms:created>
  <dcterms:modified xsi:type="dcterms:W3CDTF">2026-01-14T01:27:21Z</dcterms:modified>
</cp:coreProperties>
</file>