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8" r:id="rId2"/>
    <p:sldId id="297" r:id="rId3"/>
    <p:sldId id="298" r:id="rId4"/>
    <p:sldId id="290" r:id="rId5"/>
    <p:sldId id="293" r:id="rId6"/>
    <p:sldId id="267" r:id="rId7"/>
    <p:sldId id="256" r:id="rId8"/>
    <p:sldId id="257" r:id="rId9"/>
    <p:sldId id="258" r:id="rId10"/>
    <p:sldId id="295" r:id="rId11"/>
    <p:sldId id="259" r:id="rId12"/>
    <p:sldId id="260" r:id="rId13"/>
    <p:sldId id="261" r:id="rId14"/>
    <p:sldId id="302" r:id="rId15"/>
    <p:sldId id="301" r:id="rId16"/>
    <p:sldId id="300" r:id="rId17"/>
    <p:sldId id="284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1" autoAdjust="0"/>
    <p:restoredTop sz="94660"/>
  </p:normalViewPr>
  <p:slideViewPr>
    <p:cSldViewPr>
      <p:cViewPr varScale="1">
        <p:scale>
          <a:sx n="68" d="100"/>
          <a:sy n="68" d="100"/>
        </p:scale>
        <p:origin x="8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2A81966-7520-4B94-A7E4-EB59274A49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AADBF65-BEB5-413D-88C1-B606A17914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B9546141-8B15-4998-A735-C6E9D2ED6B3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6541CFF-1F12-4315-BD8F-F59E6D4D38C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D8F0314-02B3-4712-B5D0-EB9BA6D3C1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9C09868C-100B-4A86-99E3-6E4C74635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2F2C0CD-FDA3-4F01-ABF2-7B3B1518AD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6BCC2FF0-BB4F-4456-BEF6-AE3D7196B0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33D9CD-C9F3-4F5C-9121-3D3B55D1BFF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E7F4C89-954C-4205-BB82-346F3F187B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7209B37-8C52-4DD2-BE9A-D90FA131B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D5374646-247C-4BDD-8615-31DBD54AAF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4AFB22-EE3C-4FC4-A147-5F23CCD9B3C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A87E8F99-BE70-4D0C-B4B2-85A987C977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0F215A3-E781-42A1-BE17-A837252D1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E54FF7B3-4237-4A3B-9073-A37297C2F2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1D3FBA-CE0D-4018-8BF2-987FBDCA361E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0B024C9-578A-4D12-9906-2CC60535A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7A5537D-514C-401B-AA89-48BAC00B4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0617609-99EA-4190-B70A-384675008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2888DB-643F-4542-BC91-AB4CEB44F37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3A0B2A2-30FA-45F4-9830-2BF24E2DE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A454A14-2B2A-4483-A847-FF73610F6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AAA389AE-5753-48D9-8CCC-D138A00E0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FFE081-281F-4D60-B97D-9AE3BA93D08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8A4E1EF-E071-4FC0-8DDC-333086E73E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9E0F725-D98A-4283-A69C-943A2FE43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8884811C-BF88-43EA-870A-1CE4ED1A71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615E26-0731-4270-A5D2-49B8F831BDD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C227EFF-5A11-4B68-BF43-F66748ECE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3CACD594-E923-44B8-87BD-2C4CD5521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D422A-7122-4F19-95CE-AAAF8BF0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4C7F5-5AC2-4CB1-94ED-6B170533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26522-822C-495E-BAF7-F276C6A6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5B168-9D46-4B2F-87E1-56E8D763B3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00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CFA80-5BDA-49B1-9AB6-010AA23F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67613-6585-48C9-8616-A66E57CD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D81F-050F-43F1-9354-E8D9CA9C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0F6B9-ABF6-4F1F-A6F2-25DBE449B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39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8E670-DDD1-49C8-8991-1E75A263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682B4-3890-46CC-9853-05EE1D27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3633F-BBF3-4834-8E12-7DCE8027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A64AE-D445-4852-A7A9-B351C15CE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44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BC944-167A-4547-B095-E41674A9F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1DD15-2A6E-4199-BB51-B15FF412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DC89E-48C0-4072-8840-EACBAFDA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10098-18C3-47AB-B54B-A9A1977C3D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315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627BC-4D79-433D-B5F0-75795896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EFB02-C8E5-48EB-B080-8F65F117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4979-41EB-4B61-B100-7F1482E0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5E668-007B-4020-80C7-E0FAE95188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48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F1E17F-8041-49D2-A7FB-FCEDD0CB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2E3D1B-7154-4331-AB1A-6DAF3781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A0B24C-F104-4A13-A7D6-71CC2972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EE048-A0B0-4AFE-B417-44C116457A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77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FFA969-EC48-46C0-A935-782CB8704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03E5F3-45BC-495E-8D9D-87B215B1B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01471A-68E9-4C96-8DAF-E33BA4A0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4913D-2DAF-427D-BE62-1AF465CF1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702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C456B-F07E-4814-A33A-42D4FEA2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3A840E-1A49-4952-BCD6-1CEC882A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89C001-2181-4B34-B119-8BD36353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428B2-29EE-4066-A8E5-1D97966F2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40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D15FB01-9BEF-426C-90C9-938F64CF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58BCE1-840E-459E-A3E3-E6F7C7AF5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446CC5-CCF6-4233-8920-DDAA57C1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C1826-53AD-45E2-9F53-7FFB661B8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21381D-7652-4028-A6CC-A3F79305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EC6A1F-6520-48BA-AC9C-CA7A31E2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6B5D36-97CF-4B3D-93B0-D306B638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E8124-A69E-4930-B1DB-1B93D589D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0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0CCD42-C808-4B2A-B696-DF17BFC3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D825EF-E2BD-414B-AD74-7FB2E416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D822E9-BC51-4CA4-A589-FB2F0189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8EBEB-7431-4C7D-877B-F757746A6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3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2AB017-A252-41EB-8CDC-3243759EEF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9D7E3A6-BCF7-41C9-8548-3321A12DD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E2228-7D95-4072-84D2-57FFDAE7A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3606A-6D97-418E-B7D7-5EE2AB053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2D1AC-EE03-45CD-A64D-36F03A517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EAEECEB1-0070-40E8-9C8E-C554AC255A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yen\Desktop\TRUYEN%20GA%20MAI%20HOA%20MO\cu%20ba%20dap%20trung.wma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yen\Desktop\TRUYEN%20GA%20MAI%20HOA%20MO\chuot%20chay%20qua.wma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6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yen\Desktop\TRUYEN%20GA%20MAI%20HOA%20MO\cu%20ong%20khoc,%20cu%20ba%20khoc.wma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yen\Desktop\TRUYEN%20GA%20MAI%20HOA%20MO\ko%20phai%20trung%20vang%20trung%20binh%20thuong.wma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yen\Desktop\TRUYEN%20GA%20MAI%20HOA%20MO\DanGaCon-VA_7rb.mp3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yen\Desktop\TRUYEN%20GA%20MAI%20HOA%20MO\nhac%20ke%20chuyen%201%20ph&#250;t%2020%20gi&#226;y.wma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yen\Desktop\TRUYEN%20GA%20MAI%20HOA%20MO\cau%20chuyen%20ga%20mai%20hoa%20m&#417;.wma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yen\Desktop\TRUYEN%20GA%20MAI%20HOA%20MO\ngay%20x&#432;a.wma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yen\Desktop\TRUYEN%20GA%20MAI%20HOA%20MO\ko%20phai%20trung%20thuong%20ma%20tr&#7913;ng%20v&#224;ng.wma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yen\Desktop\TRUYEN%20GA%20MAI%20HOA%20MO\cu%20ong%20&#273;&#7853;p%20tr&#7913;ng.wma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20E6F231-E237-481E-AD42-A502704B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1" name="Content Placeholder 2">
            <a:extLst>
              <a:ext uri="{FF2B5EF4-FFF2-40B4-BE49-F238E27FC236}">
                <a16:creationId xmlns:a16="http://schemas.microsoft.com/office/drawing/2014/main" id="{864C1E9C-F6DA-4A6B-A904-825A99373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15" descr="mùa xuân 3">
            <a:extLst>
              <a:ext uri="{FF2B5EF4-FFF2-40B4-BE49-F238E27FC236}">
                <a16:creationId xmlns:a16="http://schemas.microsoft.com/office/drawing/2014/main" id="{50C4C6EE-DCE1-4467-9AA1-1EE89A2E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5">
            <a:extLst>
              <a:ext uri="{FF2B5EF4-FFF2-40B4-BE49-F238E27FC236}">
                <a16:creationId xmlns:a16="http://schemas.microsoft.com/office/drawing/2014/main" id="{763C22C6-153C-4E4E-B599-A7DEF2CBF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1037"/>
            <a:ext cx="617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2054" name="TextBox 7">
            <a:extLst>
              <a:ext uri="{FF2B5EF4-FFF2-40B4-BE49-F238E27FC236}">
                <a16:creationId xmlns:a16="http://schemas.microsoft.com/office/drawing/2014/main" id="{E7A4563D-6A38-49D8-9568-CBB2AB72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7086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pPr algn="ctr"/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GÀ MÁI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MƠ</a:t>
            </a:r>
          </a:p>
          <a:p>
            <a:pPr algn="ctr"/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Giáo viên : Nguyễn Thị Bích Phượng</a:t>
            </a:r>
          </a:p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Nguyễn Thị Thanh Nga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a dap trung">
            <a:extLst>
              <a:ext uri="{FF2B5EF4-FFF2-40B4-BE49-F238E27FC236}">
                <a16:creationId xmlns:a16="http://schemas.microsoft.com/office/drawing/2014/main" id="{33CA5C68-10E3-43F0-A4C7-FDD9C022301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0"/>
            <a:ext cx="9118600" cy="6858000"/>
          </a:xfrm>
          <a:noFill/>
        </p:spPr>
      </p:pic>
      <p:pic>
        <p:nvPicPr>
          <p:cNvPr id="5" name="cu ba dap trung.wma">
            <a:hlinkClick r:id="" action="ppaction://media"/>
            <a:extLst>
              <a:ext uri="{FF2B5EF4-FFF2-40B4-BE49-F238E27FC236}">
                <a16:creationId xmlns:a16="http://schemas.microsoft.com/office/drawing/2014/main" id="{E4FAB24E-A342-4AFD-93D5-6E445794D7A2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Untitled-3 b">
            <a:extLst>
              <a:ext uri="{FF2B5EF4-FFF2-40B4-BE49-F238E27FC236}">
                <a16:creationId xmlns:a16="http://schemas.microsoft.com/office/drawing/2014/main" id="{F3D76FCA-B4C6-4EE5-8C8F-4F953B14D72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qua trung 5">
            <a:extLst>
              <a:ext uri="{FF2B5EF4-FFF2-40B4-BE49-F238E27FC236}">
                <a16:creationId xmlns:a16="http://schemas.microsoft.com/office/drawing/2014/main" id="{DB707FC8-099D-4B49-9DDE-3FA8F7B4834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522413"/>
            <a:ext cx="3116262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">
            <a:extLst>
              <a:ext uri="{FF2B5EF4-FFF2-40B4-BE49-F238E27FC236}">
                <a16:creationId xmlns:a16="http://schemas.microsoft.com/office/drawing/2014/main" id="{DFA9327E-66D5-4180-9C8D-FF724F0AD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04950"/>
            <a:ext cx="3124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>
            <a:extLst>
              <a:ext uri="{FF2B5EF4-FFF2-40B4-BE49-F238E27FC236}">
                <a16:creationId xmlns:a16="http://schemas.microsoft.com/office/drawing/2014/main" id="{6185967B-8292-4142-BEB1-FB05B42EC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524000"/>
            <a:ext cx="30861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E1174C7-8564-4A9B-97A1-0272AE9A8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543050"/>
            <a:ext cx="30861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7352C18-1B76-4087-A103-09911AF13D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466850"/>
            <a:ext cx="30765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uot chay qua.wma">
            <a:hlinkClick r:id="" action="ppaction://media"/>
            <a:extLst>
              <a:ext uri="{FF2B5EF4-FFF2-40B4-BE49-F238E27FC236}">
                <a16:creationId xmlns:a16="http://schemas.microsoft.com/office/drawing/2014/main" id="{FF085559-A75D-4A64-8448-5D86CBED302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Untitled-2b">
            <a:extLst>
              <a:ext uri="{FF2B5EF4-FFF2-40B4-BE49-F238E27FC236}">
                <a16:creationId xmlns:a16="http://schemas.microsoft.com/office/drawing/2014/main" id="{3F26B612-0275-4624-9F54-E0559713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ba khoc">
            <a:extLst>
              <a:ext uri="{FF2B5EF4-FFF2-40B4-BE49-F238E27FC236}">
                <a16:creationId xmlns:a16="http://schemas.microsoft.com/office/drawing/2014/main" id="{F51344F4-B740-47D4-9238-7F0421B99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5984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ong khoc">
            <a:extLst>
              <a:ext uri="{FF2B5EF4-FFF2-40B4-BE49-F238E27FC236}">
                <a16:creationId xmlns:a16="http://schemas.microsoft.com/office/drawing/2014/main" id="{FA74875D-B415-4690-9E73-AD05588D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803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u ong khoc, cu ba khoc.wma">
            <a:hlinkClick r:id="" action="ppaction://media"/>
            <a:extLst>
              <a:ext uri="{FF2B5EF4-FFF2-40B4-BE49-F238E27FC236}">
                <a16:creationId xmlns:a16="http://schemas.microsoft.com/office/drawing/2014/main" id="{0D43FAB3-86F8-41C8-9694-1D23D9DD229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00" tmFilter="0, 0; .2, .5; .8, .5; 1, 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50" autoRev="1" fill="hold"/>
                                        <p:tgtEl>
                                          <p:spTgt spid="11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Untitled-1">
            <a:extLst>
              <a:ext uri="{FF2B5EF4-FFF2-40B4-BE49-F238E27FC236}">
                <a16:creationId xmlns:a16="http://schemas.microsoft.com/office/drawing/2014/main" id="{DAF3F099-D29A-4B21-A19A-CE432711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ga noi">
            <a:extLst>
              <a:ext uri="{FF2B5EF4-FFF2-40B4-BE49-F238E27FC236}">
                <a16:creationId xmlns:a16="http://schemas.microsoft.com/office/drawing/2014/main" id="{2A8C6D35-EFEF-4267-B06B-E247BE21A328}"/>
              </a:ext>
            </a:extLst>
          </p:cNvPr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214788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ong ba gat dau">
            <a:extLst>
              <a:ext uri="{FF2B5EF4-FFF2-40B4-BE49-F238E27FC236}">
                <a16:creationId xmlns:a16="http://schemas.microsoft.com/office/drawing/2014/main" id="{A7653B07-27CD-4CB5-B670-2078E70AE2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833688"/>
            <a:ext cx="16002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">
            <a:extLst>
              <a:ext uri="{FF2B5EF4-FFF2-40B4-BE49-F238E27FC236}">
                <a16:creationId xmlns:a16="http://schemas.microsoft.com/office/drawing/2014/main" id="{ECF9C8DF-CE9F-40B9-941B-9AD3A995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762000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 ta cục tác</a:t>
            </a:r>
          </a:p>
        </p:txBody>
      </p:sp>
      <p:pic>
        <p:nvPicPr>
          <p:cNvPr id="2" name="ko phai trung vang trung binh thuong.wma">
            <a:hlinkClick r:id="" action="ppaction://media"/>
            <a:extLst>
              <a:ext uri="{FF2B5EF4-FFF2-40B4-BE49-F238E27FC236}">
                <a16:creationId xmlns:a16="http://schemas.microsoft.com/office/drawing/2014/main" id="{82E415A6-440D-430D-8C70-4B89389A794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822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3F619B-E580-CC6C-687F-A37F4D1A4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457200"/>
            <a:ext cx="11049000" cy="71151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74DE74A-5C87-918E-5F63-B3F3A568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Đàm thoại, trích dẫn</a:t>
            </a:r>
          </a:p>
        </p:txBody>
      </p:sp>
    </p:spTree>
    <p:extLst>
      <p:ext uri="{BB962C8B-B14F-4D97-AF65-F5344CB8AC3E}">
        <p14:creationId xmlns:p14="http://schemas.microsoft.com/office/powerpoint/2010/main" val="12916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4ECEC1-C600-F54C-BF59-6D19964B7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304800"/>
            <a:ext cx="12268200" cy="73152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D445265-27A2-DBD4-A84E-203D0C3E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05000"/>
            <a:ext cx="7886700" cy="2209800"/>
          </a:xfrm>
        </p:spPr>
        <p:txBody>
          <a:bodyPr/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xem phim hoạt hình</a:t>
            </a:r>
          </a:p>
        </p:txBody>
      </p:sp>
    </p:spTree>
    <p:extLst>
      <p:ext uri="{BB962C8B-B14F-4D97-AF65-F5344CB8AC3E}">
        <p14:creationId xmlns:p14="http://schemas.microsoft.com/office/powerpoint/2010/main" val="941162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2CD7B-7431-804C-A17D-4759F9E87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457200"/>
            <a:ext cx="12268200" cy="73152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B993CB9-948F-8220-91C3-D1ACD79D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8915400" cy="32162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thúc: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vận động bài: “chiken dance”</a:t>
            </a:r>
          </a:p>
        </p:txBody>
      </p:sp>
      <p:pic>
        <p:nvPicPr>
          <p:cNvPr id="7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898566D-E06A-CFBE-EF7D-F6101893A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76800"/>
            <a:ext cx="609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E20FA653-BCC1-4C69-B56F-683D460A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DanGaCon-VA_7rb.mp3">
            <a:hlinkClick r:id="" action="ppaction://media"/>
            <a:extLst>
              <a:ext uri="{FF2B5EF4-FFF2-40B4-BE49-F238E27FC236}">
                <a16:creationId xmlns:a16="http://schemas.microsoft.com/office/drawing/2014/main" id="{004C2530-EA28-4AC8-9B21-D20F1798F556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695700"/>
            <a:ext cx="609600" cy="609600"/>
          </a:xfr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F0F3049B-DE49-4040-A565-BB6AA9F59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hình nền powerpoint dễ thương, đáng yêu và ngộ nghĩnh">
            <a:extLst>
              <a:ext uri="{FF2B5EF4-FFF2-40B4-BE49-F238E27FC236}">
                <a16:creationId xmlns:a16="http://schemas.microsoft.com/office/drawing/2014/main" id="{CA40F473-D0EB-4056-9BA4-D4F88C47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>
            <a:extLst>
              <a:ext uri="{FF2B5EF4-FFF2-40B4-BE49-F238E27FC236}">
                <a16:creationId xmlns:a16="http://schemas.microsoft.com/office/drawing/2014/main" id="{59ED551E-BD9F-4042-9616-C98E103B2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28725"/>
            <a:ext cx="6934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>
                <a:solidFill>
                  <a:srgbClr val="0000FF"/>
                </a:solidFill>
              </a:rPr>
              <a:t>Mục đích - Yêu cầu</a:t>
            </a:r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id="{DA4EA868-5719-473F-9BBF-EEE48CD81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09800"/>
            <a:ext cx="7086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200" b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nhớ tên truyện “ Gà mái Hoa mơ”  tên các nhân vật trong truyện</a:t>
            </a:r>
          </a:p>
          <a:p>
            <a:r>
              <a:rPr lang="en-US" altLang="en-US" sz="220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Hiểu nội dung câu chuyện.</a:t>
            </a:r>
          </a:p>
          <a:p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Kỹ năng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20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khả năng tập trung chú ý trong giờ học, khả năng quan sát, ghi nhớ có chủ định ở trẻ</a:t>
            </a:r>
          </a:p>
          <a:p>
            <a:r>
              <a:rPr lang="en-US" altLang="en-US" sz="220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trả lời các câu hỏi của cô to, rõ ràng.</a:t>
            </a:r>
          </a:p>
          <a:p>
            <a:r>
              <a:rPr lang="en-US" altLang="en-US" sz="220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Mở rộng vốn từ cho trẻ.</a:t>
            </a:r>
          </a:p>
          <a:p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*Thái độ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20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yêu thương bảo vệ các loài động vật.</a:t>
            </a:r>
          </a:p>
          <a:p>
            <a:r>
              <a:rPr lang="en-US" altLang="en-US" sz="220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Hứng thú, yêu thích tham gia các hoạt động.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ình nền đẹp làm giáo án">
            <a:extLst>
              <a:ext uri="{FF2B5EF4-FFF2-40B4-BE49-F238E27FC236}">
                <a16:creationId xmlns:a16="http://schemas.microsoft.com/office/drawing/2014/main" id="{7270FE0D-1141-4905-8ABE-A4EBAE6F0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>
            <a:extLst>
              <a:ext uri="{FF2B5EF4-FFF2-40B4-BE49-F238E27FC236}">
                <a16:creationId xmlns:a16="http://schemas.microsoft.com/office/drawing/2014/main" id="{0A66D441-E789-4B26-A2D9-C81D3BC50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19200"/>
            <a:ext cx="386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</a:rPr>
              <a:t>Chuẩn bị</a:t>
            </a:r>
          </a:p>
        </p:txBody>
      </p:sp>
      <p:sp>
        <p:nvSpPr>
          <p:cNvPr id="4100" name="Rectangle 6">
            <a:extLst>
              <a:ext uri="{FF2B5EF4-FFF2-40B4-BE49-F238E27FC236}">
                <a16:creationId xmlns:a16="http://schemas.microsoft.com/office/drawing/2014/main" id="{744DFEDF-7C06-4CDA-BB07-D81C9A9D5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98688"/>
            <a:ext cx="6400800" cy="195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Đĩa nhạc bài hát “Đàn gà trong sân”</a:t>
            </a:r>
          </a:p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Phim hoạt hình: Gà mái hoa mơ.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D2263559-FB94-4D02-A642-8D189D70662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7200" y="862013"/>
            <a:ext cx="82296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23" name="Group 3">
            <a:extLst>
              <a:ext uri="{FF2B5EF4-FFF2-40B4-BE49-F238E27FC236}">
                <a16:creationId xmlns:a16="http://schemas.microsoft.com/office/drawing/2014/main" id="{1EF7CE81-92CF-41CC-B8AE-AFE51F240C7E}"/>
              </a:ext>
            </a:extLst>
          </p:cNvPr>
          <p:cNvGrpSpPr>
            <a:grpSpLocks/>
          </p:cNvGrpSpPr>
          <p:nvPr/>
        </p:nvGrpSpPr>
        <p:grpSpPr bwMode="auto">
          <a:xfrm>
            <a:off x="33338" y="4763"/>
            <a:ext cx="9186862" cy="6858000"/>
            <a:chOff x="0" y="-48"/>
            <a:chExt cx="5760" cy="4368"/>
          </a:xfrm>
        </p:grpSpPr>
        <p:pic>
          <p:nvPicPr>
            <p:cNvPr id="5129" name="Picture 10" descr="C:\Users\NGOCTHANH\Desktop\anh dep\18541558_61673.gif">
              <a:extLst>
                <a:ext uri="{FF2B5EF4-FFF2-40B4-BE49-F238E27FC236}">
                  <a16:creationId xmlns:a16="http://schemas.microsoft.com/office/drawing/2014/main" id="{9A5EBCD7-FFF1-4325-AC0F-070A0435D4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38" y="-318"/>
              <a:ext cx="48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0" name="Group 5">
              <a:extLst>
                <a:ext uri="{FF2B5EF4-FFF2-40B4-BE49-F238E27FC236}">
                  <a16:creationId xmlns:a16="http://schemas.microsoft.com/office/drawing/2014/main" id="{38849BF0-CDC7-4C3F-B84A-E80F4770FD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4"/>
              <a:ext cx="480" cy="4176"/>
              <a:chOff x="0" y="144"/>
              <a:chExt cx="480" cy="4176"/>
            </a:xfrm>
          </p:grpSpPr>
          <p:pic>
            <p:nvPicPr>
              <p:cNvPr id="5147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28321902-EA3D-4501-9CFB-7C69977AE9A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60400E57-C54B-421F-B979-3DFDCC1C638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9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A374A9D5-2858-4AA8-A727-06E648E12D5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0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8033B9CA-622E-4BE8-9D50-15307FD4785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31" name="Group 10">
              <a:extLst>
                <a:ext uri="{FF2B5EF4-FFF2-40B4-BE49-F238E27FC236}">
                  <a16:creationId xmlns:a16="http://schemas.microsoft.com/office/drawing/2014/main" id="{A40801EE-92CA-46C0-A489-8D7BE74DDF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0" y="0"/>
              <a:ext cx="480" cy="4176"/>
              <a:chOff x="0" y="144"/>
              <a:chExt cx="480" cy="4176"/>
            </a:xfrm>
          </p:grpSpPr>
          <p:pic>
            <p:nvPicPr>
              <p:cNvPr id="5143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F2012DA1-9CDD-4737-9E57-55CFC52BEBC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4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ACE01218-A1BE-4A2F-8419-C59D09C61B5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5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7F53089F-DCEA-4B24-9485-6D32B593B60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6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A950CB73-18B8-4CE3-8DF5-7FA49C91DEC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32" name="Group 15">
              <a:extLst>
                <a:ext uri="{FF2B5EF4-FFF2-40B4-BE49-F238E27FC236}">
                  <a16:creationId xmlns:a16="http://schemas.microsoft.com/office/drawing/2014/main" id="{102430B7-D3A9-45A3-9E2E-E2CAE28109A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040" y="-1848"/>
              <a:ext cx="480" cy="4176"/>
              <a:chOff x="0" y="144"/>
              <a:chExt cx="480" cy="4176"/>
            </a:xfrm>
          </p:grpSpPr>
          <p:pic>
            <p:nvPicPr>
              <p:cNvPr id="5139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80F42D81-8CAE-411C-A759-FD6123708EA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0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EF616DF9-219A-4546-87D1-A11294B80C3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1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DC844862-A648-498D-AFB1-CFE8888147F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2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58F5E4D2-5D8A-499A-AA4F-69005C30AEA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33" name="Picture 10" descr="C:\Users\NGOCTHANH\Desktop\anh dep\18541558_61673.gif">
              <a:extLst>
                <a:ext uri="{FF2B5EF4-FFF2-40B4-BE49-F238E27FC236}">
                  <a16:creationId xmlns:a16="http://schemas.microsoft.com/office/drawing/2014/main" id="{F7043DE1-61B9-4A12-AF6A-0AE1AFC5E1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82" y="3570"/>
              <a:ext cx="48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4" name="Group 21">
              <a:extLst>
                <a:ext uri="{FF2B5EF4-FFF2-40B4-BE49-F238E27FC236}">
                  <a16:creationId xmlns:a16="http://schemas.microsoft.com/office/drawing/2014/main" id="{C44E4B24-DF4A-4EB6-8308-651851FC36E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84" y="1992"/>
              <a:ext cx="480" cy="4176"/>
              <a:chOff x="0" y="144"/>
              <a:chExt cx="480" cy="4176"/>
            </a:xfrm>
          </p:grpSpPr>
          <p:pic>
            <p:nvPicPr>
              <p:cNvPr id="5135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0EA6F0BD-15D2-43E6-8891-008CD61E296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6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285F3D26-533F-440B-A79C-FABABDFBC2C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3DB77AE5-1877-4319-A2BC-B3708282624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8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9A79B956-3E9A-4E44-8B85-5EA94457D78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124" name="Picture 26" descr="POINSET2">
            <a:extLst>
              <a:ext uri="{FF2B5EF4-FFF2-40B4-BE49-F238E27FC236}">
                <a16:creationId xmlns:a16="http://schemas.microsoft.com/office/drawing/2014/main" id="{D9E46869-21A5-4EDA-996C-A88EDA4C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763"/>
            <a:ext cx="2514601" cy="25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8" descr="POINSET2">
            <a:extLst>
              <a:ext uri="{FF2B5EF4-FFF2-40B4-BE49-F238E27FC236}">
                <a16:creationId xmlns:a16="http://schemas.microsoft.com/office/drawing/2014/main" id="{54E7ECCF-D7CB-4B54-B4A9-BE0DA632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" y="4352925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9" descr="POINSET2">
            <a:extLst>
              <a:ext uri="{FF2B5EF4-FFF2-40B4-BE49-F238E27FC236}">
                <a16:creationId xmlns:a16="http://schemas.microsoft.com/office/drawing/2014/main" id="{38929F54-D220-4BDA-91FF-DDDD9719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10362" y="0"/>
            <a:ext cx="2514601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7" descr="POINSET2">
            <a:extLst>
              <a:ext uri="{FF2B5EF4-FFF2-40B4-BE49-F238E27FC236}">
                <a16:creationId xmlns:a16="http://schemas.microsoft.com/office/drawing/2014/main" id="{57D3D41A-4799-48A9-A8FE-FD285EDE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9400" y="4352925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911D3E-193E-4B15-BE1A-2596B477919E}"/>
              </a:ext>
            </a:extLst>
          </p:cNvPr>
          <p:cNvSpPr txBox="1"/>
          <p:nvPr/>
        </p:nvSpPr>
        <p:spPr>
          <a:xfrm>
            <a:off x="1296987" y="1717675"/>
            <a:ext cx="70642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vi-VN" sz="4800" b="1" dirty="0">
              <a:solidFill>
                <a:srgbClr val="0000FF"/>
              </a:solidFill>
              <a:latin typeface="+mj-lt"/>
            </a:endParaRP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chức: </a:t>
            </a:r>
          </a:p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trò hát bài “Đàn gà trong sân”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an-Ga-Trong-San-Top-Ca-Thieu-Nhi">
            <a:hlinkClick r:id="" action="ppaction://media"/>
            <a:extLst>
              <a:ext uri="{FF2B5EF4-FFF2-40B4-BE49-F238E27FC236}">
                <a16:creationId xmlns:a16="http://schemas.microsoft.com/office/drawing/2014/main" id="{FBB60E0C-FDB4-6172-37A6-D1FAB5BAAD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52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013684"/>
            <a:ext cx="609600" cy="6251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>
            <a:extLst>
              <a:ext uri="{FF2B5EF4-FFF2-40B4-BE49-F238E27FC236}">
                <a16:creationId xmlns:a16="http://schemas.microsoft.com/office/drawing/2014/main" id="{E5BC4AAC-61AB-48DA-92DD-DB966662233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7200" y="862013"/>
            <a:ext cx="82296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7F8C6C11-3F0F-4C04-8206-50A6F19FB80C}"/>
              </a:ext>
            </a:extLst>
          </p:cNvPr>
          <p:cNvGrpSpPr>
            <a:grpSpLocks/>
          </p:cNvGrpSpPr>
          <p:nvPr/>
        </p:nvGrpSpPr>
        <p:grpSpPr bwMode="auto">
          <a:xfrm>
            <a:off x="33338" y="4763"/>
            <a:ext cx="9186862" cy="6858000"/>
            <a:chOff x="0" y="-48"/>
            <a:chExt cx="5760" cy="4368"/>
          </a:xfrm>
        </p:grpSpPr>
        <p:pic>
          <p:nvPicPr>
            <p:cNvPr id="6154" name="Picture 10" descr="C:\Users\NGOCTHANH\Desktop\anh dep\18541558_61673.gif">
              <a:extLst>
                <a:ext uri="{FF2B5EF4-FFF2-40B4-BE49-F238E27FC236}">
                  <a16:creationId xmlns:a16="http://schemas.microsoft.com/office/drawing/2014/main" id="{D9E98801-F34C-43F4-9941-76933C4E51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38" y="-318"/>
              <a:ext cx="48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5" name="Group 5">
              <a:extLst>
                <a:ext uri="{FF2B5EF4-FFF2-40B4-BE49-F238E27FC236}">
                  <a16:creationId xmlns:a16="http://schemas.microsoft.com/office/drawing/2014/main" id="{BF9F3D32-77B4-4F46-9B58-65B36B83D4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4"/>
              <a:ext cx="480" cy="4176"/>
              <a:chOff x="0" y="144"/>
              <a:chExt cx="480" cy="4176"/>
            </a:xfrm>
          </p:grpSpPr>
          <p:pic>
            <p:nvPicPr>
              <p:cNvPr id="6172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2713983C-9FDB-42CD-A0D5-115AAA1E7DB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E96A7D15-F4DE-491F-AFE7-235C24FC14B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4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F8552617-1D20-4767-AE93-4146CC8409A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5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E5393F57-B9AD-42A8-BA8F-DFD38C9B75C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6" name="Group 10">
              <a:extLst>
                <a:ext uri="{FF2B5EF4-FFF2-40B4-BE49-F238E27FC236}">
                  <a16:creationId xmlns:a16="http://schemas.microsoft.com/office/drawing/2014/main" id="{0C520316-6B5E-4059-BC25-D379F47B47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0" y="0"/>
              <a:ext cx="480" cy="4176"/>
              <a:chOff x="0" y="144"/>
              <a:chExt cx="480" cy="4176"/>
            </a:xfrm>
          </p:grpSpPr>
          <p:pic>
            <p:nvPicPr>
              <p:cNvPr id="6168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EE0A4786-713D-4340-B2B2-399E0AFBCBE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9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D03748B7-FF9F-4129-BB94-E9BD73EE506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0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7A8B67D5-8378-4E4B-8CCD-1B350CFFF85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1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B851DAB1-CDBF-4624-BBF5-02F8A72643B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7" name="Group 15">
              <a:extLst>
                <a:ext uri="{FF2B5EF4-FFF2-40B4-BE49-F238E27FC236}">
                  <a16:creationId xmlns:a16="http://schemas.microsoft.com/office/drawing/2014/main" id="{851E3E3C-8C53-4F54-AB17-64D96AF631D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040" y="-1848"/>
              <a:ext cx="480" cy="4176"/>
              <a:chOff x="0" y="144"/>
              <a:chExt cx="480" cy="4176"/>
            </a:xfrm>
          </p:grpSpPr>
          <p:pic>
            <p:nvPicPr>
              <p:cNvPr id="6164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B086FC53-09FB-4B6A-859D-767002561D7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5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C5FD0802-9EA5-48D9-A9BD-E9B52C8C59D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6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D23BCAB5-F1E9-45CC-BCF4-2241BA5372E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7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0B0AA73A-2B5A-4DCC-B02C-BF1ACDF4186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58" name="Picture 10" descr="C:\Users\NGOCTHANH\Desktop\anh dep\18541558_61673.gif">
              <a:extLst>
                <a:ext uri="{FF2B5EF4-FFF2-40B4-BE49-F238E27FC236}">
                  <a16:creationId xmlns:a16="http://schemas.microsoft.com/office/drawing/2014/main" id="{DD4C0794-2077-4F82-8EF9-E9A33D74ABF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82" y="3570"/>
              <a:ext cx="48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9" name="Group 21">
              <a:extLst>
                <a:ext uri="{FF2B5EF4-FFF2-40B4-BE49-F238E27FC236}">
                  <a16:creationId xmlns:a16="http://schemas.microsoft.com/office/drawing/2014/main" id="{6E5508A5-EB12-4773-933F-C8C18C72931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84" y="1992"/>
              <a:ext cx="480" cy="4176"/>
              <a:chOff x="0" y="144"/>
              <a:chExt cx="480" cy="4176"/>
            </a:xfrm>
          </p:grpSpPr>
          <p:pic>
            <p:nvPicPr>
              <p:cNvPr id="6160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7D9BE34E-D3A8-4D26-9A96-5A63A9F15AE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2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1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9BAA2C9F-23CF-4408-8E75-67BC093EBAF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593518">
                <a:off x="0" y="3300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2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8AAA61B8-6259-4F4B-9509-0853BEFEA10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2208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3" name="Picture 10" descr="C:\Users\NGOCTHANH\Desktop\anh dep\18541558_61673.gif">
                <a:extLst>
                  <a:ext uri="{FF2B5EF4-FFF2-40B4-BE49-F238E27FC236}">
                    <a16:creationId xmlns:a16="http://schemas.microsoft.com/office/drawing/2014/main" id="{A4342D81-5E72-4933-BFB9-DD1A8CD3FA5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00738">
                <a:off x="0" y="144"/>
                <a:ext cx="48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148" name="Picture 26" descr="POINSET2">
            <a:extLst>
              <a:ext uri="{FF2B5EF4-FFF2-40B4-BE49-F238E27FC236}">
                <a16:creationId xmlns:a16="http://schemas.microsoft.com/office/drawing/2014/main" id="{A12CC19A-CD31-4156-8DF1-87F53172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763"/>
            <a:ext cx="2514601" cy="25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8" descr="POINSET2">
            <a:extLst>
              <a:ext uri="{FF2B5EF4-FFF2-40B4-BE49-F238E27FC236}">
                <a16:creationId xmlns:a16="http://schemas.microsoft.com/office/drawing/2014/main" id="{A286733D-CE1F-4221-B53B-95775765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" y="4352925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9" descr="POINSET2">
            <a:extLst>
              <a:ext uri="{FF2B5EF4-FFF2-40B4-BE49-F238E27FC236}">
                <a16:creationId xmlns:a16="http://schemas.microsoft.com/office/drawing/2014/main" id="{A693DBEC-4635-4742-BD8D-150376D1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10362" y="0"/>
            <a:ext cx="2514601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7" descr="POINSET2">
            <a:extLst>
              <a:ext uri="{FF2B5EF4-FFF2-40B4-BE49-F238E27FC236}">
                <a16:creationId xmlns:a16="http://schemas.microsoft.com/office/drawing/2014/main" id="{258C95D0-380A-4CC5-94C9-B6FB2BE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9400" y="4352925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3C3C2-2E2F-4AB8-A540-5D8F22A5999D}"/>
              </a:ext>
            </a:extLst>
          </p:cNvPr>
          <p:cNvSpPr txBox="1"/>
          <p:nvPr/>
        </p:nvSpPr>
        <p:spPr>
          <a:xfrm>
            <a:off x="685801" y="1717675"/>
            <a:ext cx="72659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*HĐ: Cô kể chuyện lần 1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ke chuyen 1 phút 20 giây.wma">
            <a:hlinkClick r:id="" action="ppaction://media"/>
            <a:extLst>
              <a:ext uri="{FF2B5EF4-FFF2-40B4-BE49-F238E27FC236}">
                <a16:creationId xmlns:a16="http://schemas.microsoft.com/office/drawing/2014/main" id="{35E73DC7-D85D-4566-8BB6-1BC1EEF3D96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5473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CBA153-02FF-4EBE-972D-718841E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cau chuyen ga mai hoa mơ.wma">
            <a:hlinkClick r:id="" action="ppaction://media"/>
            <a:extLst>
              <a:ext uri="{FF2B5EF4-FFF2-40B4-BE49-F238E27FC236}">
                <a16:creationId xmlns:a16="http://schemas.microsoft.com/office/drawing/2014/main" id="{CEB9FCD9-9B38-4F90-9A6C-919010FFC60D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695700"/>
            <a:ext cx="609600" cy="609600"/>
          </a:xfrm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282EAAE6-5BA7-42C3-8FE7-AADCEC867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2">
            <a:extLst>
              <a:ext uri="{FF2B5EF4-FFF2-40B4-BE49-F238E27FC236}">
                <a16:creationId xmlns:a16="http://schemas.microsoft.com/office/drawing/2014/main" id="{BB9280EE-8935-46A2-8AE4-1776C83B4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42875"/>
            <a:ext cx="813435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chuyện lần 2</a:t>
            </a:r>
          </a:p>
          <a:p>
            <a:pPr algn="ctr"/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Gà mái hoa mơ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Untitled-7b">
            <a:extLst>
              <a:ext uri="{FF2B5EF4-FFF2-40B4-BE49-F238E27FC236}">
                <a16:creationId xmlns:a16="http://schemas.microsoft.com/office/drawing/2014/main" id="{84C13186-EFEE-4A39-8690-338929F1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0" descr="ga mai an thoc">
            <a:extLst>
              <a:ext uri="{FF2B5EF4-FFF2-40B4-BE49-F238E27FC236}">
                <a16:creationId xmlns:a16="http://schemas.microsoft.com/office/drawing/2014/main" id="{9D26F79B-D3F2-47F9-BDB1-59BF5A6F41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8350"/>
            <a:ext cx="41148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ba ngoi quat">
            <a:extLst>
              <a:ext uri="{FF2B5EF4-FFF2-40B4-BE49-F238E27FC236}">
                <a16:creationId xmlns:a16="http://schemas.microsoft.com/office/drawing/2014/main" id="{8E960F96-0C6B-4585-BD0B-F6FA813406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318611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ong dieu2">
            <a:extLst>
              <a:ext uri="{FF2B5EF4-FFF2-40B4-BE49-F238E27FC236}">
                <a16:creationId xmlns:a16="http://schemas.microsoft.com/office/drawing/2014/main" id="{0A59856D-F2A1-4EBC-8CD4-69256C03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609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khoi thuoc">
            <a:extLst>
              <a:ext uri="{FF2B5EF4-FFF2-40B4-BE49-F238E27FC236}">
                <a16:creationId xmlns:a16="http://schemas.microsoft.com/office/drawing/2014/main" id="{8AA8C31D-31C3-4D41-8F47-961FAD5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2">
            <a:off x="3429000" y="457200"/>
            <a:ext cx="228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gay xưa.wma">
            <a:hlinkClick r:id="" action="ppaction://media"/>
            <a:extLst>
              <a:ext uri="{FF2B5EF4-FFF2-40B4-BE49-F238E27FC236}">
                <a16:creationId xmlns:a16="http://schemas.microsoft.com/office/drawing/2014/main" id="{0296B22A-BADB-4BB9-BDFF-142E74D9E51A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31214E-6 L 0.00417 -0.2339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16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a mai de trung">
            <a:extLst>
              <a:ext uri="{FF2B5EF4-FFF2-40B4-BE49-F238E27FC236}">
                <a16:creationId xmlns:a16="http://schemas.microsoft.com/office/drawing/2014/main" id="{4F420484-B1C4-41C3-963D-91414B7277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o phai trung thuong ma trứng vàng.wma">
            <a:hlinkClick r:id="" action="ppaction://media"/>
            <a:extLst>
              <a:ext uri="{FF2B5EF4-FFF2-40B4-BE49-F238E27FC236}">
                <a16:creationId xmlns:a16="http://schemas.microsoft.com/office/drawing/2014/main" id="{F7651728-AD46-47D8-BC42-EC36E9849D45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ong dap trung">
            <a:extLst>
              <a:ext uri="{FF2B5EF4-FFF2-40B4-BE49-F238E27FC236}">
                <a16:creationId xmlns:a16="http://schemas.microsoft.com/office/drawing/2014/main" id="{38CE58F6-7327-49C8-840F-BD114A2FD0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u ong đập trứng.wma">
            <a:hlinkClick r:id="" action="ppaction://media"/>
            <a:extLst>
              <a:ext uri="{FF2B5EF4-FFF2-40B4-BE49-F238E27FC236}">
                <a16:creationId xmlns:a16="http://schemas.microsoft.com/office/drawing/2014/main" id="{C393040F-82BC-4D1D-8866-E83F3606D7F8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8&quot;/&gt;&lt;/object&gt;&lt;object type=&quot;3&quot; unique_id=&quot;10005&quot;&gt;&lt;property id=&quot;20148&quot; value=&quot;5&quot;/&gt;&lt;property id=&quot;20300&quot; value=&quot;Slide 2&quot;/&gt;&lt;property id=&quot;20307&quot; value=&quot;277&quot;/&gt;&lt;/object&gt;&lt;object type=&quot;3&quot; unique_id=&quot;10006&quot;&gt;&lt;property id=&quot;20148&quot; value=&quot;5&quot;/&gt;&lt;property id=&quot;20300&quot; value=&quot;Slide 3&quot;/&gt;&lt;property id=&quot;20307&quot; value=&quot;276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56&quot;/&gt;&lt;/object&gt;&lt;object type=&quot;3&quot; unique_id=&quot;10009&quot;&gt;&lt;property id=&quot;20148&quot; value=&quot;5&quot;/&gt;&lt;property id=&quot;20300&quot; value=&quot;Slide 6&quot;/&gt;&lt;property id=&quot;20307&quot; value=&quot;257&quot;/&gt;&lt;/object&gt;&lt;object type=&quot;3&quot; unique_id=&quot;10010&quot;&gt;&lt;property id=&quot;20148&quot; value=&quot;5&quot;/&gt;&lt;property id=&quot;20300&quot; value=&quot;Slide 7&quot;/&gt;&lt;property id=&quot;20307&quot; value=&quot;258&quot;/&gt;&lt;/object&gt;&lt;object type=&quot;3&quot; unique_id=&quot;10011&quot;&gt;&lt;property id=&quot;20148&quot; value=&quot;5&quot;/&gt;&lt;property id=&quot;20300&quot; value=&quot;Slide 8&quot;/&gt;&lt;property id=&quot;20307&quot; value=&quot;259&quot;/&gt;&lt;/object&gt;&lt;object type=&quot;3&quot; unique_id=&quot;10012&quot;&gt;&lt;property id=&quot;20148&quot; value=&quot;5&quot;/&gt;&lt;property id=&quot;20300&quot; value=&quot;Slide 9&quot;/&gt;&lt;property id=&quot;20307&quot; value=&quot;260&quot;/&gt;&lt;/object&gt;&lt;object type=&quot;3&quot; unique_id=&quot;10013&quot;&gt;&lt;property id=&quot;20148&quot; value=&quot;5&quot;/&gt;&lt;property id=&quot;20300&quot; value=&quot;Slide 10&quot;/&gt;&lt;property id=&quot;20307&quot; value=&quot;261&quot;/&gt;&lt;/object&gt;&lt;object type=&quot;3&quot; unique_id=&quot;10014&quot;&gt;&lt;property id=&quot;20148&quot; value=&quot;5&quot;/&gt;&lt;property id=&quot;20300&quot; value=&quot;Slide 12 - &amp;quot;Cô vừa kể cho các con nghe câu truyện gì?&amp;quot;&quot;/&gt;&lt;property id=&quot;20307&quot; value=&quot;272&quot;/&gt;&lt;/object&gt;&lt;object type=&quot;3&quot; unique_id=&quot;10015&quot;&gt;&lt;property id=&quot;20148&quot; value=&quot;5&quot;/&gt;&lt;property id=&quot;20300&quot; value=&quot;Slide 13 - &amp;quot;Trong câu truyện có những ai?&amp;quot;&quot;/&gt;&lt;property id=&quot;20307&quot; value=&quot;273&quot;/&gt;&lt;/object&gt;&lt;object type=&quot;3&quot; unique_id=&quot;10016&quot;&gt;&lt;property id=&quot;20148&quot; value=&quot;5&quot;/&gt;&lt;property id=&quot;20300&quot; value=&quot;Slide 14 - &amp;quot;Gà mái hoa mơ đẻ cho ông cụ bà cụ quả trứng gì?&amp;quot;&quot;/&gt;&lt;property id=&quot;20307&quot; value=&quot;274&quot;/&gt;&lt;/object&gt;&lt;object type=&quot;3&quot; unique_id=&quot;10017&quot;&gt;&lt;property id=&quot;20148&quot; value=&quot;5&quot;/&gt;&lt;property id=&quot;20300&quot; value=&quot;Slide 15 - &amp;quot;Ông cụ và bà cụ đập quả trứng có vỡ không?&amp;quot;&quot;/&gt;&lt;property id=&quot;20307&quot; value=&quot;275&quot;/&gt;&lt;/object&gt;&lt;object type=&quot;3&quot; unique_id=&quot;10018&quot;&gt;&lt;property id=&quot;20148&quot; value=&quot;5&quot;/&gt;&lt;property id=&quot;20300&quot; value=&quot;Slide 16 - &amp;quot;Các con có biết vì sao ông cụ và bà cụ lại khóc?&amp;quot;&quot;/&gt;&lt;property id=&quot;20307&quot; value=&quot;278&quot;/&gt;&lt;/object&gt;&lt;object type=&quot;3&quot; unique_id=&quot;10019&quot;&gt;&lt;property id=&quot;20148&quot; value=&quot;5&quot;/&gt;&lt;property id=&quot;20300&quot; value=&quot;Slide 17 - &amp;quot;Cô gà mái đi qua đã nói gì?&amp;quot;&quot;/&gt;&lt;property id=&quot;20307&quot; value=&quot;279&quot;/&gt;&lt;/object&gt;&lt;object type=&quot;3&quot; unique_id=&quot;10326&quot;&gt;&lt;property id=&quot;20148&quot; value=&quot;5&quot;/&gt;&lt;property id=&quot;20300&quot; value=&quot;Slide 11&quot;/&gt;&lt;property id=&quot;20307&quot; value=&quot;288&quot;/&gt;&lt;/object&gt;&lt;object type=&quot;3&quot; unique_id=&quot;10327&quot;&gt;&lt;property id=&quot;20148&quot; value=&quot;5&quot;/&gt;&lt;property id=&quot;20300&quot; value=&quot;Slide 18&quot;/&gt;&lt;property id=&quot;20307&quot; value=&quot;286&quot;/&gt;&lt;/object&gt;&lt;object type=&quot;3&quot; unique_id=&quot;10328&quot;&gt;&lt;property id=&quot;20148&quot; value=&quot;5&quot;/&gt;&lt;property id=&quot;20300&quot; value=&quot;Slide 19&quot;/&gt;&lt;property id=&quot;20307&quot; value=&quot;285&quot;/&gt;&lt;/object&gt;&lt;object type=&quot;3&quot; unique_id=&quot;10329&quot;&gt;&lt;property id=&quot;20148&quot; value=&quot;5&quot;/&gt;&lt;property id=&quot;20300&quot; value=&quot;Slide 20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2314</TotalTime>
  <Words>267</Words>
  <Application>Microsoft Office PowerPoint</Application>
  <PresentationFormat>On-screen Show (4:3)</PresentationFormat>
  <Paragraphs>43</Paragraphs>
  <Slides>17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Đàm thoại, trích dẫn</vt:lpstr>
      <vt:lpstr>Trẻ xem phim hoạt hình</vt:lpstr>
      <vt:lpstr>3. Kết thúc:  Cô và trẻ vận động bài: “chiken dance”</vt:lpstr>
      <vt:lpstr>PowerPoint Presentation</vt:lpstr>
    </vt:vector>
  </TitlesOfParts>
  <Company>NDF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danh</dc:creator>
  <cp:lastModifiedBy>Admin</cp:lastModifiedBy>
  <cp:revision>79</cp:revision>
  <dcterms:created xsi:type="dcterms:W3CDTF">2009-01-02T04:57:50Z</dcterms:created>
  <dcterms:modified xsi:type="dcterms:W3CDTF">2026-01-09T10:15:40Z</dcterms:modified>
</cp:coreProperties>
</file>