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Arno Pro Smbd" panose="02020702050506020403" pitchFamily="18" charset="0"/>
      <p:bold r:id="rId10"/>
      <p:boldItalic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  <a:endParaRPr lang="en-US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399" y="3155216"/>
            <a:ext cx="7315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Trườn chui qua cổng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Gà vào vườn rau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– 36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Nguyễn Thị Thanh Nga</a:t>
            </a:r>
          </a:p>
          <a:p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                       Nguyễn Thị Bích Phượng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  <p:pic>
        <p:nvPicPr>
          <p:cNvPr id="2" name="Ếch ộp">
            <a:hlinkClick r:id="" action="ppaction://media"/>
            <a:extLst>
              <a:ext uri="{FF2B5EF4-FFF2-40B4-BE49-F238E27FC236}">
                <a16:creationId xmlns:a16="http://schemas.microsoft.com/office/drawing/2014/main" id="{FF32C2B9-6416-31E1-EA5D-EEFBE444B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018835"/>
            <a:ext cx="685800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16764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sz="48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BẢN: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 chui qua cổng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 YEU CAY XANH 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2237363"/>
            <a:ext cx="6705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Gà vào vườn rau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92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Arial</vt:lpstr>
      <vt:lpstr>Arial Rounded MT Bold</vt:lpstr>
      <vt:lpstr>Times New Roman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30</cp:revision>
  <dcterms:created xsi:type="dcterms:W3CDTF">2018-10-31T09:43:06Z</dcterms:created>
  <dcterms:modified xsi:type="dcterms:W3CDTF">2026-01-09T10:01:33Z</dcterms:modified>
</cp:coreProperties>
</file>