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316" r:id="rId2"/>
    <p:sldId id="317" r:id="rId3"/>
    <p:sldId id="319" r:id="rId4"/>
    <p:sldId id="300" r:id="rId5"/>
    <p:sldId id="296" r:id="rId6"/>
    <p:sldId id="301" r:id="rId7"/>
    <p:sldId id="303" r:id="rId8"/>
    <p:sldId id="302" r:id="rId9"/>
    <p:sldId id="304" r:id="rId10"/>
    <p:sldId id="305" r:id="rId11"/>
    <p:sldId id="306" r:id="rId12"/>
    <p:sldId id="307" r:id="rId13"/>
    <p:sldId id="320" r:id="rId14"/>
    <p:sldId id="312" r:id="rId15"/>
    <p:sldId id="31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B2B2B2"/>
    <a:srgbClr val="AED7F0"/>
    <a:srgbClr val="0000FF"/>
    <a:srgbClr val="FFFF00"/>
    <a:srgbClr val="8E0868"/>
    <a:srgbClr val="BF5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7" autoAdjust="0"/>
    <p:restoredTop sz="94609" autoAdjust="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</a:defRPr>
            </a:lvl1pPr>
          </a:lstStyle>
          <a:p>
            <a:fld id="{523A123E-DEC9-4690-8C30-075A7339C4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2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2C2F7-6AB1-4B44-A2BD-4B62B3BDA3F3}" type="slidenum">
              <a:rPr lang="en-US"/>
              <a:pPr/>
              <a:t>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311E6-BB65-43C3-B6F3-F1D5A45463DF}" type="slidenum">
              <a:rPr lang="en-US"/>
              <a:pPr/>
              <a:t>14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3F909-C3C2-4AC0-9413-7134A6EB2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E0D04-8392-4154-BE4B-C040B241B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C6F0F-AFDB-4261-B027-04A3B1943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8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A5F9-EFCF-4BD7-A7C1-A46F4C0B2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083AE-E7C7-4F17-900F-64D3C2ED2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DF624-8C21-4B54-920A-CE616D033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809BE-5464-42A3-B4C9-95181FC12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0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D20B6-85EB-4744-B7A6-E03C06F86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DFE72-95EE-484D-9064-3341E9E97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6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8042C-C5D0-4784-9B45-437D02D25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0DFD6-5DCC-4501-9E46-A8588274E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5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fld id="{843C0A44-A908-46FE-9BDF-45772981F1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D:\Downloads\&#272;o&#224;n%20T&#224;u%20Nh&#7887;%20X&#237;u.mp3" TargetMode="External"/><Relationship Id="rId1" Type="http://schemas.microsoft.com/office/2007/relationships/media" Target="file:///D:\Downloads\&#272;o&#224;n%20T&#224;u%20Nh&#7887;%20X&#237;u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FFOutput\c&#242;i%20t&#224;u.mp3" TargetMode="External"/><Relationship Id="rId1" Type="http://schemas.microsoft.com/office/2007/relationships/media" Target="file:///E:\FFOutput\c&#242;i%20t&#224;u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050"/>
            <a:ext cx="91059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86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3" b="96629" l="2558" r="9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8" b="7839"/>
          <a:stretch/>
        </p:blipFill>
        <p:spPr bwMode="auto">
          <a:xfrm rot="711410">
            <a:off x="156222" y="5190838"/>
            <a:ext cx="9070144" cy="221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38E694-230B-76A5-C204-1EA534AF9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142999"/>
          </a:xfrm>
        </p:spPr>
        <p:txBody>
          <a:bodyPr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9B9B47-967A-A5E9-E8D4-E2F9CE8B5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1885950"/>
            <a:ext cx="7467600" cy="4953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 tài: Thơ “ Con tàu”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24- 36 tháng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Giáo viên: Bùi Thị Thu Hằng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Nguyễn Thị Thanh Nga </a:t>
            </a:r>
          </a:p>
          <a:p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2024- 2025</a:t>
            </a:r>
          </a:p>
        </p:txBody>
      </p:sp>
    </p:spTree>
    <p:extLst>
      <p:ext uri="{BB962C8B-B14F-4D97-AF65-F5344CB8AC3E}">
        <p14:creationId xmlns:p14="http://schemas.microsoft.com/office/powerpoint/2010/main" val="66573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0000FF"/>
                </a:solidFill>
              </a:rPr>
              <a:t>CON TÀU </a:t>
            </a:r>
          </a:p>
          <a:p>
            <a:pPr algn="ctr"/>
            <a:r>
              <a:rPr lang="en-US" sz="9600" b="1">
                <a:solidFill>
                  <a:srgbClr val="0000FF"/>
                </a:solidFill>
              </a:rPr>
              <a:t>CÓ MÀU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33400" y="1847433"/>
            <a:ext cx="8305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800" b="1" baseline="0" dirty="0" err="1">
                <a:solidFill>
                  <a:srgbClr val="0000FF"/>
                </a:solidFill>
              </a:rPr>
              <a:t>Tàu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chạy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như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thế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nào</a:t>
            </a:r>
            <a:endParaRPr lang="en-US" sz="8800" b="1" baseline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76200" y="1085433"/>
            <a:ext cx="6400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00FF"/>
                </a:solidFill>
              </a:rPr>
              <a:t>TIẾNG CÒI TÀU </a:t>
            </a:r>
          </a:p>
          <a:p>
            <a:pPr algn="ctr"/>
            <a:r>
              <a:rPr lang="en-US" sz="8800" b="1" dirty="0">
                <a:solidFill>
                  <a:srgbClr val="0000FF"/>
                </a:solidFill>
              </a:rPr>
              <a:t>KÊU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Related image | Thiệp, Hình ả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295400" y="3001962"/>
            <a:ext cx="59436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6000" b="1" dirty="0">
                <a:solidFill>
                  <a:srgbClr val="0000FF"/>
                </a:solidFill>
              </a:rPr>
              <a:t>HOẠT ĐỘNG 3:</a:t>
            </a:r>
          </a:p>
          <a:p>
            <a:pPr algn="ctr">
              <a:spcBef>
                <a:spcPct val="30000"/>
              </a:spcBef>
            </a:pPr>
            <a:r>
              <a:rPr lang="en-US" sz="6000" b="1" dirty="0">
                <a:solidFill>
                  <a:srgbClr val="0000FF"/>
                </a:solidFill>
              </a:rPr>
              <a:t>DẠY 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302048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 baseline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45" name="Picture 5" descr="1587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88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219200" y="2438400"/>
            <a:ext cx="67818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4000" b="1" baseline="0" dirty="0">
                <a:solidFill>
                  <a:srgbClr val="FF0000"/>
                </a:solidFill>
              </a:rPr>
              <a:t>KẾT THÚC: </a:t>
            </a:r>
          </a:p>
          <a:p>
            <a:pPr algn="ctr">
              <a:spcBef>
                <a:spcPct val="30000"/>
              </a:spcBef>
            </a:pPr>
            <a:r>
              <a:rPr lang="en-US" sz="6000" b="1" baseline="0" dirty="0">
                <a:solidFill>
                  <a:srgbClr val="FF0000"/>
                </a:solidFill>
              </a:rPr>
              <a:t>HÁT: ĐOÀN TÀU NHỎ XÍU</a:t>
            </a:r>
          </a:p>
        </p:txBody>
      </p:sp>
      <p:pic>
        <p:nvPicPr>
          <p:cNvPr id="87053" name="Picture 13" descr="Picture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20574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Đoàn Tàu Nhỏ Xí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28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 descr="Picture8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vi-VN" sz="2800" b="1" baseline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995" name="Group 6"/>
          <p:cNvGrpSpPr>
            <a:grpSpLocks/>
          </p:cNvGrpSpPr>
          <p:nvPr/>
        </p:nvGrpSpPr>
        <p:grpSpPr bwMode="auto">
          <a:xfrm>
            <a:off x="0" y="-381000"/>
            <a:ext cx="9144000" cy="7239000"/>
            <a:chOff x="240" y="432"/>
            <a:chExt cx="5376" cy="3366"/>
          </a:xfrm>
        </p:grpSpPr>
        <p:pic>
          <p:nvPicPr>
            <p:cNvPr id="84996" name="Picture 9" descr="3FEAD6BCD758488D9543CB410EF6ED2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572" y="2460"/>
              <a:ext cx="624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997" name="Group 8"/>
            <p:cNvGrpSpPr>
              <a:grpSpLocks/>
            </p:cNvGrpSpPr>
            <p:nvPr/>
          </p:nvGrpSpPr>
          <p:grpSpPr bwMode="auto">
            <a:xfrm>
              <a:off x="244" y="490"/>
              <a:ext cx="5326" cy="3315"/>
              <a:chOff x="192" y="716"/>
              <a:chExt cx="5136" cy="2692"/>
            </a:xfrm>
          </p:grpSpPr>
          <p:pic>
            <p:nvPicPr>
              <p:cNvPr id="84998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" y="1176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999" name="Picture 10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" y="1200"/>
                <a:ext cx="576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0" name="Picture 11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530" y="78"/>
                <a:ext cx="540" cy="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1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1974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2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-42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7" descr="C:\Documents and Settings\THANH NHAH\Desktop\Bé Thọ\H.động\H.động 12.gif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" y="716"/>
                <a:ext cx="720" cy="720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  <p:pic>
          <p:nvPicPr>
            <p:cNvPr id="7" name="Picture 28" descr="C:\Documents and Settings\THANH NHAH\Desktop\Bé Thọ\H.động\H.động 12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0" y="435"/>
              <a:ext cx="720" cy="952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533400" y="1752600"/>
            <a:ext cx="80772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Xin cảm ơn </a:t>
            </a:r>
          </a:p>
          <a:p>
            <a:pPr algn="ctr"/>
            <a:r>
              <a:rPr lang="vi-VN" sz="44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các Cô giáo đã về dự tiết học</a:t>
            </a:r>
            <a:endParaRPr lang="en-US" sz="4400" b="1" kern="1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 descr="100+ Hình nền Slide đẹp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60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0" dirty="0">
                <a:solidFill>
                  <a:srgbClr val="FF0000"/>
                </a:solidFill>
              </a:rPr>
              <a:t>ỔN ĐỊNH TỔ CHỨC</a:t>
            </a:r>
          </a:p>
        </p:txBody>
      </p:sp>
      <p:pic>
        <p:nvPicPr>
          <p:cNvPr id="3" name="còi tà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28800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baseline="0">
                <a:solidFill>
                  <a:srgbClr val="FF0000"/>
                </a:solidFill>
              </a:rPr>
              <a:t>Thơ: Con tàu</a:t>
            </a:r>
          </a:p>
          <a:p>
            <a:pPr algn="ctr"/>
            <a:r>
              <a:rPr lang="en-US" sz="4800" b="1" baseline="0">
                <a:solidFill>
                  <a:srgbClr val="FF0000"/>
                </a:solidFill>
              </a:rPr>
              <a:t>Tác giả: Định Hải</a:t>
            </a:r>
            <a:endParaRPr lang="en-US" sz="4800" b="1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8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Tàu-Sài-Gò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81000" y="457200"/>
            <a:ext cx="3581400" cy="26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Xình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xịch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xình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xịch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Con </a:t>
            </a:r>
            <a:r>
              <a:rPr lang="en-US" sz="4000" b="1" dirty="0" err="1">
                <a:solidFill>
                  <a:srgbClr val="0000FF"/>
                </a:solidFill>
              </a:rPr>
              <a:t>tàu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xanh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xanh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Nó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chạy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nhanh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nhanh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Còi</a:t>
            </a:r>
            <a:r>
              <a:rPr lang="en-US" sz="4000" b="1" dirty="0">
                <a:solidFill>
                  <a:srgbClr val="0000FF"/>
                </a:solidFill>
              </a:rPr>
              <a:t> reo </a:t>
            </a:r>
            <a:r>
              <a:rPr lang="en-US" sz="4000" b="1" dirty="0" err="1">
                <a:solidFill>
                  <a:srgbClr val="0000FF"/>
                </a:solidFill>
              </a:rPr>
              <a:t>vui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quá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Tu...</a:t>
            </a:r>
            <a:r>
              <a:rPr lang="en-US" sz="4000" b="1" dirty="0" err="1">
                <a:solidFill>
                  <a:srgbClr val="0000FF"/>
                </a:solidFill>
              </a:rPr>
              <a:t>tu.</a:t>
            </a:r>
            <a:r>
              <a:rPr lang="en-US" sz="4000" b="1" dirty="0">
                <a:solidFill>
                  <a:srgbClr val="0000FF"/>
                </a:solidFill>
              </a:rPr>
              <a:t>..</a:t>
            </a:r>
            <a:r>
              <a:rPr lang="en-US" sz="4000" b="1" dirty="0" err="1">
                <a:solidFill>
                  <a:srgbClr val="0000FF"/>
                </a:solidFill>
              </a:rPr>
              <a:t>tu.</a:t>
            </a:r>
            <a:r>
              <a:rPr lang="en-US" sz="4000" b="1" dirty="0">
                <a:solidFill>
                  <a:srgbClr val="0000FF"/>
                </a:solidFill>
              </a:rPr>
              <a:t>..</a:t>
            </a:r>
            <a:r>
              <a:rPr lang="en-US" sz="4000" b="1" dirty="0" err="1">
                <a:solidFill>
                  <a:srgbClr val="0000FF"/>
                </a:solidFill>
              </a:rPr>
              <a:t>tu</a:t>
            </a:r>
            <a:r>
              <a:rPr lang="en-US" sz="4000" b="1" dirty="0">
                <a:solidFill>
                  <a:srgbClr val="0000FF"/>
                </a:solidFill>
              </a:rPr>
              <a:t>…..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609600"/>
            <a:ext cx="19812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57825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9" name="Picture 9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0" name="Picture 10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1" name="Picture 11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2" name="Picture 12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3" name="Picture 13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4" name="Picture 14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5" name="Picture 15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3622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6" name="Picture 16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7" name="Picture 17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386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8" name="Picture 18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9" name="Picture 19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6200" y="1676400"/>
            <a:ext cx="873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0" name="Picture 20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600950" y="4362450"/>
            <a:ext cx="1695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1" name="Picture 21" descr="Picture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152400" y="76200"/>
            <a:ext cx="8991600" cy="982663"/>
            <a:chOff x="96" y="48"/>
            <a:chExt cx="5664" cy="619"/>
          </a:xfrm>
        </p:grpSpPr>
        <p:pic>
          <p:nvPicPr>
            <p:cNvPr id="61463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3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4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5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6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7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8" name="Picture 31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9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0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1" name="Picture 34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2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3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4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5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6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7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8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9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0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1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1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2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1295400" y="2286000"/>
            <a:ext cx="6705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70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61484" name="Picture 44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5" name="WordArt 45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65532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0000FF"/>
                </a:solidFill>
              </a:rPr>
              <a:t>CÔ VỪA ĐỌC CHO CẢ LỚP NGHE </a:t>
            </a:r>
          </a:p>
          <a:p>
            <a:pPr algn="ctr"/>
            <a:r>
              <a:rPr lang="en-US" sz="5400" b="1">
                <a:solidFill>
                  <a:srgbClr val="0000FF"/>
                </a:solidFill>
              </a:rPr>
              <a:t>BÀI THƠ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Tàu-Sài-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</a:rPr>
              <a:t>BÀI THƠ DO AI SÁNG TÁC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77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baseline="0" dirty="0">
                <a:solidFill>
                  <a:srgbClr val="0000FF"/>
                </a:solidFill>
              </a:rPr>
              <a:t>BÀI THƠ NÓI VỀ PHƯƠNG TIỆN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1338</TotalTime>
  <Words>168</Words>
  <Application>Microsoft Office PowerPoint</Application>
  <PresentationFormat>On-screen Show (4:3)</PresentationFormat>
  <Paragraphs>39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 Unicode MS</vt:lpstr>
      <vt:lpstr>Arial</vt:lpstr>
      <vt:lpstr>Times New Roman</vt:lpstr>
      <vt:lpstr>Default Design</vt:lpstr>
      <vt:lpstr>PHÒNG GIÁO DỤC VÀ ĐÀO TẠO QUẬN LONG BIÊN TRƯỜNG MẦM NON GIANG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84</cp:revision>
  <dcterms:created xsi:type="dcterms:W3CDTF">2010-12-01T15:18:36Z</dcterms:created>
  <dcterms:modified xsi:type="dcterms:W3CDTF">2025-04-15T02:04:25Z</dcterms:modified>
</cp:coreProperties>
</file>