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72" r:id="rId4"/>
    <p:sldId id="274" r:id="rId5"/>
    <p:sldId id="275" r:id="rId6"/>
    <p:sldId id="276" r:id="rId7"/>
    <p:sldId id="266" r:id="rId8"/>
    <p:sldId id="277" r:id="rId9"/>
    <p:sldId id="27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4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44C0C-714D-4656-A914-DE6094BC5013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16F48-061A-4C7D-86BA-A144B9F16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09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44C0C-714D-4656-A914-DE6094BC5013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16F48-061A-4C7D-86BA-A144B9F16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810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44C0C-714D-4656-A914-DE6094BC5013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16F48-061A-4C7D-86BA-A144B9F16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6472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44C0C-714D-4656-A914-DE6094BC50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16F48-061A-4C7D-86BA-A144B9F16E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5865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44C0C-714D-4656-A914-DE6094BC50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16F48-061A-4C7D-86BA-A144B9F16E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5526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44C0C-714D-4656-A914-DE6094BC50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16F48-061A-4C7D-86BA-A144B9F16E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658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44C0C-714D-4656-A914-DE6094BC50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16F48-061A-4C7D-86BA-A144B9F16E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7020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44C0C-714D-4656-A914-DE6094BC50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16F48-061A-4C7D-86BA-A144B9F16E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0823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44C0C-714D-4656-A914-DE6094BC50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16F48-061A-4C7D-86BA-A144B9F16E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6675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44C0C-714D-4656-A914-DE6094BC50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16F48-061A-4C7D-86BA-A144B9F16E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2385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44C0C-714D-4656-A914-DE6094BC50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16F48-061A-4C7D-86BA-A144B9F16E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61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44C0C-714D-4656-A914-DE6094BC5013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16F48-061A-4C7D-86BA-A144B9F16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9384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44C0C-714D-4656-A914-DE6094BC50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16F48-061A-4C7D-86BA-A144B9F16E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3698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44C0C-714D-4656-A914-DE6094BC50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16F48-061A-4C7D-86BA-A144B9F16E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1223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44C0C-714D-4656-A914-DE6094BC50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16F48-061A-4C7D-86BA-A144B9F16E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849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44C0C-714D-4656-A914-DE6094BC5013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16F48-061A-4C7D-86BA-A144B9F16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266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44C0C-714D-4656-A914-DE6094BC5013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16F48-061A-4C7D-86BA-A144B9F16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645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44C0C-714D-4656-A914-DE6094BC5013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16F48-061A-4C7D-86BA-A144B9F16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948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44C0C-714D-4656-A914-DE6094BC5013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16F48-061A-4C7D-86BA-A144B9F16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827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44C0C-714D-4656-A914-DE6094BC5013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16F48-061A-4C7D-86BA-A144B9F16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47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44C0C-714D-4656-A914-DE6094BC5013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16F48-061A-4C7D-86BA-A144B9F16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259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44C0C-714D-4656-A914-DE6094BC5013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16F48-061A-4C7D-86BA-A144B9F16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147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C44C0C-714D-4656-A914-DE6094BC5013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A16F48-061A-4C7D-86BA-A144B9F16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727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C44C0C-714D-4656-A914-DE6094BC50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A16F48-061A-4C7D-86BA-A144B9F16E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627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528811" y="688622"/>
            <a:ext cx="5547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PHƯỜNG</a:t>
            </a:r>
            <a:r>
              <a:rPr 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HƯNG</a:t>
            </a:r>
            <a:endParaRPr lang="en-US" sz="2000" b="1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GIANG BIÊN</a:t>
            </a:r>
            <a:endParaRPr lang="en-US" sz="2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399" y="1396508"/>
            <a:ext cx="891823" cy="84666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49071" y="2400947"/>
            <a:ext cx="71403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</a:t>
            </a:r>
            <a:endParaRPr 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26931" y="2982120"/>
            <a:ext cx="55231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NBPB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sz="32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77821" y="3531961"/>
            <a:ext cx="65136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32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32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(24 - 36 </a:t>
            </a:r>
            <a:r>
              <a:rPr lang="en-US" sz="3200" b="1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32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200" b="1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8509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210907" y="2296098"/>
            <a:ext cx="7457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5146" y="1030945"/>
            <a:ext cx="64651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TẬP TẦM VÔNG  Tập tầm vông tay không tay có  Bài hát Đồng dao cho bé 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52596.4992" end="3492.87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82400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650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90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447" y="93326"/>
            <a:ext cx="810838" cy="75597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26932" y="650049"/>
            <a:ext cx="49445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NBTN</a:t>
            </a:r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endParaRPr lang="en-US" sz="4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93D83F7F-D39A-50A6-8F3C-D5D62881D8B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9801" b="18310"/>
          <a:stretch/>
        </p:blipFill>
        <p:spPr>
          <a:xfrm>
            <a:off x="1924503" y="1481070"/>
            <a:ext cx="8405432" cy="4739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113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447" y="93326"/>
            <a:ext cx="810838" cy="75597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95110" y="714444"/>
            <a:ext cx="49445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NBTN</a:t>
            </a:r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endParaRPr lang="en-US" sz="4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14" b="7355"/>
          <a:stretch/>
        </p:blipFill>
        <p:spPr bwMode="auto">
          <a:xfrm>
            <a:off x="2924932" y="1422330"/>
            <a:ext cx="6284890" cy="5029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2679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447" y="93326"/>
            <a:ext cx="810838" cy="75597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54192" y="740202"/>
            <a:ext cx="56776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endParaRPr lang="en-US" sz="4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93D83F7F-D39A-50A6-8F3C-D5D62881D8B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9801" b="18310"/>
          <a:stretch/>
        </p:blipFill>
        <p:spPr>
          <a:xfrm>
            <a:off x="1216165" y="1596980"/>
            <a:ext cx="5024982" cy="2833353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14" b="7355"/>
          <a:stretch/>
        </p:blipFill>
        <p:spPr bwMode="auto">
          <a:xfrm flipH="1">
            <a:off x="5277201" y="1581235"/>
            <a:ext cx="5841337" cy="4613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1904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05320" y="4018844"/>
            <a:ext cx="84237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92" y="93326"/>
            <a:ext cx="810838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575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447" y="93326"/>
            <a:ext cx="810838" cy="7559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3D83F7F-D39A-50A6-8F3C-D5D62881D8B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2228" r="3599" b="18310"/>
          <a:stretch/>
        </p:blipFill>
        <p:spPr>
          <a:xfrm>
            <a:off x="1241923" y="759853"/>
            <a:ext cx="5545244" cy="3598625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14" b="7355"/>
          <a:stretch/>
        </p:blipFill>
        <p:spPr bwMode="auto">
          <a:xfrm flipH="1">
            <a:off x="5328717" y="1838815"/>
            <a:ext cx="5841337" cy="4613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5915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67378" y="2302933"/>
            <a:ext cx="7247465" cy="1938992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/>
            </a:prstTxWarp>
            <a:spAutoFit/>
          </a:bodyPr>
          <a:lstStyle/>
          <a:p>
            <a:pPr algn="ctr"/>
            <a: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Xin </a:t>
            </a:r>
            <a:r>
              <a:rPr lang="en-US" sz="6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6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  <a:endParaRPr lang="en-US" sz="6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3759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1119</TotalTime>
  <Words>78</Words>
  <Application>Microsoft Office PowerPoint</Application>
  <PresentationFormat>Custom</PresentationFormat>
  <Paragraphs>13</Paragraphs>
  <Slides>8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Techsi.vn</cp:lastModifiedBy>
  <cp:revision>55</cp:revision>
  <dcterms:created xsi:type="dcterms:W3CDTF">2021-12-24T17:42:24Z</dcterms:created>
  <dcterms:modified xsi:type="dcterms:W3CDTF">2026-04-15T09:27:35Z</dcterms:modified>
</cp:coreProperties>
</file>