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1" r:id="rId2"/>
    <p:sldId id="279" r:id="rId3"/>
    <p:sldId id="278" r:id="rId4"/>
    <p:sldId id="276" r:id="rId5"/>
    <p:sldId id="277" r:id="rId6"/>
    <p:sldId id="282" r:id="rId7"/>
    <p:sldId id="275" r:id="rId8"/>
    <p:sldId id="271" r:id="rId9"/>
  </p:sldIdLst>
  <p:sldSz cx="9144000" cy="5143500" type="screen16x9"/>
  <p:notesSz cx="6858000" cy="9144000"/>
  <p:custDataLst>
    <p:tags r:id="rId10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CC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98" y="-4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D2CB7-CF28-4485-808D-8F5A80058F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48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A56C-F827-4DAF-9671-7DD876EA32B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293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D3F8-3401-44B8-B717-7B623695B24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43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D794-13F5-4B8A-8F0A-E6AC4388285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97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F0110-992F-43D1-9FC0-D199AEB5C5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68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32596-F057-4E2E-811C-241DDC1689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541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7388C-F08C-4210-BF73-99008AE3F00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08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E85F6-A4F4-4137-A7AD-2AB275A251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86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ADEF2-156A-46F3-B407-76B9A7AD52D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43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C62-6B8B-42BF-9941-C5E77F3B10C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47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D508F-6DFF-4A57-BC7A-D09FA7681CD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54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396E44-B464-445D-8146-F50823613AC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297766" y="0"/>
            <a:ext cx="9441766" cy="5729714"/>
            <a:chOff x="-297766" y="0"/>
            <a:chExt cx="9441766" cy="5729714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0"/>
              <a:ext cx="9144000" cy="5729714"/>
              <a:chOff x="0" y="0"/>
              <a:chExt cx="9144000" cy="5729714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143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>
                <a:off x="5097564" y="1131590"/>
                <a:ext cx="3434876" cy="2963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795" t="21700" r="-1" b="46274"/>
              <a:stretch/>
            </p:blipFill>
            <p:spPr bwMode="auto">
              <a:xfrm>
                <a:off x="8485094" y="2436654"/>
                <a:ext cx="658906" cy="1647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9670367">
                <a:off x="6260006" y="4533438"/>
                <a:ext cx="1492206" cy="1066421"/>
              </a:xfrm>
              <a:prstGeom prst="pie">
                <a:avLst>
                  <a:gd name="adj1" fmla="val 739031"/>
                  <a:gd name="adj2" fmla="val 1235861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139953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853851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>
                <a:off x="8192362" y="4094775"/>
                <a:ext cx="484094" cy="1048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10800000">
                <a:off x="6876256" y="4094774"/>
                <a:ext cx="1492206" cy="1066421"/>
              </a:xfrm>
              <a:prstGeom prst="flowChartDelay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4" descr="Vẽ Tranh, Trẻ Em, Mầm Non, Bé Gái, Cô Bé, Tải hình PNG 190 - Free ...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2654030"/>
                <a:ext cx="2955419" cy="2798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>
              <a:off x="0" y="0"/>
              <a:ext cx="5148064" cy="523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 rot="5400000">
              <a:off x="-1834271" y="1885741"/>
              <a:ext cx="4176464" cy="50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t="37202" r="31661" b="12312"/>
            <a:stretch/>
          </p:blipFill>
          <p:spPr bwMode="auto">
            <a:xfrm>
              <a:off x="506669" y="523896"/>
              <a:ext cx="5217459" cy="2191870"/>
            </a:xfrm>
            <a:prstGeom prst="roundRect">
              <a:avLst>
                <a:gd name="adj" fmla="val 10532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 descr="Hình ảnh Cartoon Trang Trí đám Mây Cầu Vồng PNG , Cầu Vồng, Mây, Hoạt Hình  PNG và Vector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469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26162" r="3917" b="9316"/>
            <a:stretch/>
          </p:blipFill>
          <p:spPr bwMode="auto">
            <a:xfrm rot="19470487">
              <a:off x="-297766" y="36453"/>
              <a:ext cx="2816213" cy="198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79712" y="2046957"/>
            <a:ext cx="4896544" cy="146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WordArt 14"/>
          <p:cNvSpPr>
            <a:spLocks noChangeArrowheads="1" noChangeShapeType="1" noTextEdit="1"/>
          </p:cNvSpPr>
          <p:nvPr/>
        </p:nvSpPr>
        <p:spPr bwMode="auto">
          <a:xfrm>
            <a:off x="1475656" y="1617588"/>
            <a:ext cx="6122988" cy="59412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án phát triển thẩm mỹ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555776" y="102741"/>
            <a:ext cx="4896544" cy="146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HƯNG</a:t>
            </a:r>
            <a:endParaRPr 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297766" y="0"/>
            <a:ext cx="9441766" cy="5729714"/>
            <a:chOff x="-297766" y="0"/>
            <a:chExt cx="9441766" cy="5729714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5729714"/>
              <a:chOff x="0" y="0"/>
              <a:chExt cx="9144000" cy="5729714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143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>
                <a:off x="5097564" y="1131590"/>
                <a:ext cx="3434876" cy="2963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795" t="21700" r="-1" b="46274"/>
              <a:stretch/>
            </p:blipFill>
            <p:spPr bwMode="auto">
              <a:xfrm>
                <a:off x="8485094" y="2436654"/>
                <a:ext cx="658906" cy="1647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9670367">
                <a:off x="6260006" y="4533438"/>
                <a:ext cx="1492206" cy="1066421"/>
              </a:xfrm>
              <a:prstGeom prst="pie">
                <a:avLst>
                  <a:gd name="adj1" fmla="val 739031"/>
                  <a:gd name="adj2" fmla="val 1235861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139953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853851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>
                <a:off x="8192362" y="4094775"/>
                <a:ext cx="484094" cy="1048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10800000">
                <a:off x="6876256" y="4094774"/>
                <a:ext cx="1492206" cy="1066421"/>
              </a:xfrm>
              <a:prstGeom prst="flowChartDelay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 descr="Vẽ Tranh, Trẻ Em, Mầm Non, Bé Gái, Cô Bé, Tải hình PNG 190 - Free ...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2654030"/>
                <a:ext cx="2955419" cy="2798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>
              <a:off x="0" y="0"/>
              <a:ext cx="5148064" cy="523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 rot="5400000">
              <a:off x="-1834271" y="1885741"/>
              <a:ext cx="4176464" cy="50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t="37202" r="31661" b="12312"/>
            <a:stretch/>
          </p:blipFill>
          <p:spPr bwMode="auto">
            <a:xfrm>
              <a:off x="506669" y="523896"/>
              <a:ext cx="5217459" cy="2191870"/>
            </a:xfrm>
            <a:prstGeom prst="roundRect">
              <a:avLst>
                <a:gd name="adj" fmla="val 10532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 descr="Hình ảnh Cartoon Trang Trí đám Mây Cầu Vồng PNG , Cầu Vồng, Mây, Hoạt Hình  PNG và Vector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5469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26162" r="3917" b="9316"/>
            <a:stretch/>
          </p:blipFill>
          <p:spPr bwMode="auto">
            <a:xfrm rot="19470487">
              <a:off x="-297766" y="36453"/>
              <a:ext cx="2816213" cy="198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ctangle 29"/>
          <p:cNvSpPr/>
          <p:nvPr/>
        </p:nvSpPr>
        <p:spPr>
          <a:xfrm>
            <a:off x="2141984" y="1146106"/>
            <a:ext cx="523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2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Bài hát cây bắp cả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04448" y="4731990"/>
            <a:ext cx="492339" cy="3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4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192688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à Rốt Hữu Cơ - 300g – Cửa hàng thực phẩm hữu cơ Organicfood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 r="5934" b="10497"/>
          <a:stretch/>
        </p:blipFill>
        <p:spPr bwMode="auto">
          <a:xfrm>
            <a:off x="1557669" y="-20538"/>
            <a:ext cx="596665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au Cải Xanh Baby hữu cơ (150g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t="19824" r="12219" b="16187"/>
          <a:stretch/>
        </p:blipFill>
        <p:spPr bwMode="auto">
          <a:xfrm>
            <a:off x="1331640" y="36434"/>
            <a:ext cx="6480720" cy="512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2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97766" y="0"/>
            <a:ext cx="9441766" cy="5729714"/>
            <a:chOff x="-297766" y="0"/>
            <a:chExt cx="9441766" cy="5729714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5729714"/>
              <a:chOff x="0" y="0"/>
              <a:chExt cx="9144000" cy="5729714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143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>
                <a:off x="5097564" y="1131590"/>
                <a:ext cx="3434876" cy="2963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795" t="21700" r="-1" b="46274"/>
              <a:stretch/>
            </p:blipFill>
            <p:spPr bwMode="auto">
              <a:xfrm>
                <a:off x="8485094" y="2436654"/>
                <a:ext cx="658906" cy="1647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9670367">
                <a:off x="6260006" y="4533438"/>
                <a:ext cx="1492206" cy="1066421"/>
              </a:xfrm>
              <a:prstGeom prst="pie">
                <a:avLst>
                  <a:gd name="adj1" fmla="val 739031"/>
                  <a:gd name="adj2" fmla="val 1235861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139953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853851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>
                <a:off x="8192362" y="4094775"/>
                <a:ext cx="484094" cy="1048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10800000">
                <a:off x="6876256" y="4094774"/>
                <a:ext cx="1492206" cy="1066421"/>
              </a:xfrm>
              <a:prstGeom prst="flowChartDelay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4" descr="Vẽ Tranh, Trẻ Em, Mầm Non, Bé Gái, Cô Bé, Tải hình PNG 190 - Free ...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2654030"/>
                <a:ext cx="2955419" cy="2798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>
              <a:off x="0" y="0"/>
              <a:ext cx="5148064" cy="523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 rot="5400000">
              <a:off x="-1834271" y="1885741"/>
              <a:ext cx="4176464" cy="50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t="37202" r="31661" b="12312"/>
            <a:stretch/>
          </p:blipFill>
          <p:spPr bwMode="auto">
            <a:xfrm>
              <a:off x="506669" y="523896"/>
              <a:ext cx="5217459" cy="2191870"/>
            </a:xfrm>
            <a:prstGeom prst="roundRect">
              <a:avLst>
                <a:gd name="adj" fmla="val 10532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 descr="Hình ảnh Cartoon Trang Trí đám Mây Cầu Vồng PNG , Cầu Vồng, Mây, Hoạt Hình  PNG và Vector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469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26162" r="3917" b="9316"/>
            <a:stretch/>
          </p:blipFill>
          <p:spPr bwMode="auto">
            <a:xfrm rot="19470487">
              <a:off x="-297766" y="36453"/>
              <a:ext cx="2816213" cy="198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540" b="92381" l="35000" r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45" t="35741" r="32799" b="7123"/>
          <a:stretch/>
        </p:blipFill>
        <p:spPr bwMode="auto">
          <a:xfrm>
            <a:off x="755576" y="1131590"/>
            <a:ext cx="5837360" cy="34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55777" y="372601"/>
            <a:ext cx="56365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97766" y="0"/>
            <a:ext cx="9441766" cy="5729714"/>
            <a:chOff x="-297766" y="0"/>
            <a:chExt cx="9441766" cy="5729714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5729714"/>
              <a:chOff x="0" y="0"/>
              <a:chExt cx="9144000" cy="57297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143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>
                <a:off x="5097564" y="1131590"/>
                <a:ext cx="3434876" cy="2963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795" t="21700" r="-1" b="46274"/>
              <a:stretch/>
            </p:blipFill>
            <p:spPr bwMode="auto">
              <a:xfrm>
                <a:off x="8485094" y="2436654"/>
                <a:ext cx="658906" cy="1647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9670367">
                <a:off x="6260006" y="4533438"/>
                <a:ext cx="1492206" cy="1066421"/>
              </a:xfrm>
              <a:prstGeom prst="pie">
                <a:avLst>
                  <a:gd name="adj1" fmla="val 739031"/>
                  <a:gd name="adj2" fmla="val 1235861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139953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853851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>
                <a:off x="8192362" y="4094775"/>
                <a:ext cx="484094" cy="1048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10800000">
                <a:off x="6876256" y="4094774"/>
                <a:ext cx="1492206" cy="1066421"/>
              </a:xfrm>
              <a:prstGeom prst="flowChartDelay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4" descr="Vẽ Tranh, Trẻ Em, Mầm Non, Bé Gái, Cô Bé, Tải hình PNG 190 - Free ...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2654030"/>
                <a:ext cx="2955419" cy="2798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>
              <a:off x="0" y="0"/>
              <a:ext cx="5148064" cy="523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 rot="5400000">
              <a:off x="-1834271" y="1885741"/>
              <a:ext cx="4176464" cy="50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t="37202" r="31661" b="12312"/>
            <a:stretch/>
          </p:blipFill>
          <p:spPr bwMode="auto">
            <a:xfrm>
              <a:off x="506669" y="523896"/>
              <a:ext cx="5217459" cy="2191870"/>
            </a:xfrm>
            <a:prstGeom prst="roundRect">
              <a:avLst>
                <a:gd name="adj" fmla="val 10532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 descr="Hình ảnh Cartoon Trang Trí đám Mây Cầu Vồng PNG , Cầu Vồng, Mây, Hoạt Hình  PNG và Vector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469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26162" r="3917" b="9316"/>
            <a:stretch/>
          </p:blipFill>
          <p:spPr bwMode="auto">
            <a:xfrm rot="19470487">
              <a:off x="-297766" y="36453"/>
              <a:ext cx="2816213" cy="198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75656" y="1812761"/>
            <a:ext cx="64087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97766" y="0"/>
            <a:ext cx="9441766" cy="5729714"/>
            <a:chOff x="-297766" y="0"/>
            <a:chExt cx="9441766" cy="5729714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5729714"/>
              <a:chOff x="0" y="0"/>
              <a:chExt cx="9144000" cy="57297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143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>
                <a:off x="5097564" y="1131590"/>
                <a:ext cx="3434876" cy="2963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795" t="21700" r="-1" b="46274"/>
              <a:stretch/>
            </p:blipFill>
            <p:spPr bwMode="auto">
              <a:xfrm>
                <a:off x="8485094" y="2436654"/>
                <a:ext cx="658906" cy="1647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9670367">
                <a:off x="6260006" y="4533438"/>
                <a:ext cx="1492206" cy="1066421"/>
              </a:xfrm>
              <a:prstGeom prst="pie">
                <a:avLst>
                  <a:gd name="adj1" fmla="val 739031"/>
                  <a:gd name="adj2" fmla="val 1235861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139953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853851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>
                <a:off x="8192362" y="4094775"/>
                <a:ext cx="484094" cy="1048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10800000">
                <a:off x="6876256" y="4094774"/>
                <a:ext cx="1492206" cy="1066421"/>
              </a:xfrm>
              <a:prstGeom prst="flowChartDelay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4" descr="Vẽ Tranh, Trẻ Em, Mầm Non, Bé Gái, Cô Bé, Tải hình PNG 190 - Free ...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2726038"/>
                <a:ext cx="2883808" cy="2730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>
              <a:off x="0" y="0"/>
              <a:ext cx="5148064" cy="523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 rot="5400000">
              <a:off x="-1834271" y="1885741"/>
              <a:ext cx="4176464" cy="50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t="37202" r="31661" b="12312"/>
            <a:stretch/>
          </p:blipFill>
          <p:spPr bwMode="auto">
            <a:xfrm>
              <a:off x="506669" y="523896"/>
              <a:ext cx="5217459" cy="2191870"/>
            </a:xfrm>
            <a:prstGeom prst="roundRect">
              <a:avLst>
                <a:gd name="adj" fmla="val 10532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 descr="Hình ảnh Cartoon Trang Trí đám Mây Cầu Vồng PNG , Cầu Vồng, Mây, Hoạt Hình  PNG và Vector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5469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26162" r="3917" b="9316"/>
            <a:stretch/>
          </p:blipFill>
          <p:spPr bwMode="auto">
            <a:xfrm rot="19470487">
              <a:off x="-297766" y="36453"/>
              <a:ext cx="2816213" cy="198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403995" y="1563638"/>
            <a:ext cx="70564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8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8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8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Nhạc Không Lời Hay Nhất - Various Artists _ Albu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1437" y="4627986"/>
            <a:ext cx="529076" cy="5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97766" y="0"/>
            <a:ext cx="9441766" cy="5729714"/>
            <a:chOff x="-297766" y="0"/>
            <a:chExt cx="9441766" cy="5729714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5729714"/>
              <a:chOff x="0" y="0"/>
              <a:chExt cx="9144000" cy="572971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143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>
                <a:off x="5097564" y="1131590"/>
                <a:ext cx="3434876" cy="2963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795" t="21700" r="-1" b="46274"/>
              <a:stretch/>
            </p:blipFill>
            <p:spPr bwMode="auto">
              <a:xfrm>
                <a:off x="8485094" y="2436654"/>
                <a:ext cx="658906" cy="1647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9670367">
                <a:off x="6260006" y="4533438"/>
                <a:ext cx="1492206" cy="1066421"/>
              </a:xfrm>
              <a:prstGeom prst="pie">
                <a:avLst>
                  <a:gd name="adj1" fmla="val 739031"/>
                  <a:gd name="adj2" fmla="val 1235861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139953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853851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>
                <a:off x="8192362" y="4094775"/>
                <a:ext cx="484094" cy="1048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10800000">
                <a:off x="6876256" y="4094774"/>
                <a:ext cx="1492206" cy="1066421"/>
              </a:xfrm>
              <a:prstGeom prst="flowChartDelay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4" descr="Vẽ Tranh, Trẻ Em, Mầm Non, Bé Gái, Cô Bé, Tải hình PNG 190 - Free ...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2654030"/>
                <a:ext cx="2955419" cy="2798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>
              <a:off x="0" y="0"/>
              <a:ext cx="5148064" cy="523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 rot="5400000">
              <a:off x="-1834271" y="1885741"/>
              <a:ext cx="4176464" cy="50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t="37202" r="31661" b="12312"/>
            <a:stretch/>
          </p:blipFill>
          <p:spPr bwMode="auto">
            <a:xfrm>
              <a:off x="506669" y="523896"/>
              <a:ext cx="5217459" cy="2191870"/>
            </a:xfrm>
            <a:prstGeom prst="roundRect">
              <a:avLst>
                <a:gd name="adj" fmla="val 10532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 descr="Hình ảnh Cartoon Trang Trí đám Mây Cầu Vồng PNG , Cầu Vồng, Mây, Hoạt Hình  PNG và Vector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5469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26162" r="3917" b="9316"/>
            <a:stretch/>
          </p:blipFill>
          <p:spPr bwMode="auto">
            <a:xfrm rot="19470487">
              <a:off x="-297766" y="36453"/>
              <a:ext cx="2816213" cy="198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076077" y="1707654"/>
            <a:ext cx="767238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6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297766" y="0"/>
            <a:ext cx="9441766" cy="5729714"/>
            <a:chOff x="-297766" y="0"/>
            <a:chExt cx="9441766" cy="5729714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0"/>
              <a:ext cx="9144000" cy="5729714"/>
              <a:chOff x="0" y="0"/>
              <a:chExt cx="9144000" cy="5729714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5143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>
                <a:off x="5097564" y="1131590"/>
                <a:ext cx="3434876" cy="2963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795" t="21700" r="-1" b="46274"/>
              <a:stretch/>
            </p:blipFill>
            <p:spPr bwMode="auto">
              <a:xfrm>
                <a:off x="8485094" y="2436654"/>
                <a:ext cx="658906" cy="1647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9670367">
                <a:off x="6260006" y="4533438"/>
                <a:ext cx="1492206" cy="1066421"/>
              </a:xfrm>
              <a:prstGeom prst="pie">
                <a:avLst>
                  <a:gd name="adj1" fmla="val 739031"/>
                  <a:gd name="adj2" fmla="val 12358619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139953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94" t="21700" r="30441" b="14248"/>
              <a:stretch/>
            </p:blipFill>
            <p:spPr bwMode="auto">
              <a:xfrm rot="10800000">
                <a:off x="4853851" y="3363838"/>
                <a:ext cx="2742485" cy="2365876"/>
              </a:xfrm>
              <a:prstGeom prst="pie">
                <a:avLst>
                  <a:gd name="adj1" fmla="val 0"/>
                  <a:gd name="adj2" fmla="val 1091144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>
                <a:off x="8192362" y="4094775"/>
                <a:ext cx="484094" cy="1048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707" t="79220" r="-1" b="-3"/>
              <a:stretch/>
            </p:blipFill>
            <p:spPr bwMode="auto">
              <a:xfrm rot="10800000">
                <a:off x="6876256" y="4094774"/>
                <a:ext cx="1492206" cy="1066421"/>
              </a:xfrm>
              <a:prstGeom prst="flowChartDelay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4" descr="Vẽ Tranh, Trẻ Em, Mầm Non, Bé Gái, Cô Bé, Tải hình PNG 190 - Free ...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2654030"/>
                <a:ext cx="2955419" cy="2798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>
              <a:off x="0" y="0"/>
              <a:ext cx="5148064" cy="523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8" t="34" r="17642" b="90055"/>
            <a:stretch/>
          </p:blipFill>
          <p:spPr bwMode="auto">
            <a:xfrm rot="5400000">
              <a:off x="-1834271" y="1885741"/>
              <a:ext cx="4176464" cy="50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t="37202" r="31661" b="12312"/>
            <a:stretch/>
          </p:blipFill>
          <p:spPr bwMode="auto">
            <a:xfrm>
              <a:off x="506669" y="523896"/>
              <a:ext cx="5217459" cy="2191870"/>
            </a:xfrm>
            <a:prstGeom prst="roundRect">
              <a:avLst>
                <a:gd name="adj" fmla="val 10532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 descr="Hình ảnh Cartoon Trang Trí đám Mây Cầu Vồng PNG , Cầu Vồng, Mây, Hoạt Hình  PNG và Vector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469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26162" r="3917" b="9316"/>
            <a:stretch/>
          </p:blipFill>
          <p:spPr bwMode="auto">
            <a:xfrm rot="19470487">
              <a:off x="-297766" y="36453"/>
              <a:ext cx="2816213" cy="198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" name="Picture 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1"/>
            <a:ext cx="838200" cy="55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57250"/>
            <a:ext cx="533400" cy="35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57251"/>
            <a:ext cx="838200" cy="55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1"/>
            <a:ext cx="838200" cy="55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533400" y="1028700"/>
            <a:ext cx="381000" cy="171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20151059">
            <a:off x="5842992" y="557808"/>
            <a:ext cx="457200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20" name="Picture 28" descr="th_33250e5gpewnjro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4" y="2571750"/>
            <a:ext cx="4714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8" descr="th_33250e5gpewnjro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71887"/>
            <a:ext cx="609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1213048" y="1714500"/>
            <a:ext cx="7391400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66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các cô 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66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bé !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66FF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66&quot;&gt;&lt;property id=&quot;20148&quot; value=&quot;5&quot;/&gt;&lt;property id=&quot;20300&quot; value=&quot;Slide 3&quot;/&gt;&lt;property id=&quot;20307&quot; value=&quot;259&quot;/&gt;&lt;/object&gt;&lt;object type=&quot;3&quot; unique_id=&quot;10603&quot;&gt;&lt;property id=&quot;20148&quot; value=&quot;5&quot;/&gt;&lt;property id=&quot;20300&quot; value=&quot;Slide 4&quot;/&gt;&lt;property id=&quot;20307&quot; value=&quot;270&quot;/&gt;&lt;/object&gt;&lt;object type=&quot;3&quot; unique_id=&quot;10716&quot;&gt;&lt;property id=&quot;20148&quot; value=&quot;5&quot;/&gt;&lt;property id=&quot;20300&quot; value=&quot;Slide 5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69</Words>
  <Application>Microsoft Office PowerPoint</Application>
  <PresentationFormat>On-screen Show (16:9)</PresentationFormat>
  <Paragraphs>13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66</cp:revision>
  <dcterms:created xsi:type="dcterms:W3CDTF">2013-03-04T06:48:30Z</dcterms:created>
  <dcterms:modified xsi:type="dcterms:W3CDTF">2026-03-18T02:52:01Z</dcterms:modified>
</cp:coreProperties>
</file>