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5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8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6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0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2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0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4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0D063-D5B5-41C1-8F2B-E3F2A132912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3"/>
            <a:ext cx="9144000" cy="69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7251" y="29890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93051" y="1465010"/>
            <a:ext cx="8323263" cy="3189753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7581" y="1976277"/>
            <a:ext cx="542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tập nói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8487" y="457200"/>
            <a:ext cx="6278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PHÒNG GIÁO DỤC VÀ ĐÀO TẠO QUẬN LONG BIÊN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3332" y="838200"/>
            <a:ext cx="4046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>
                <a:latin typeface="+mj-lt"/>
              </a:rPr>
              <a:t>TRƯỜNG MẦM </a:t>
            </a:r>
            <a:r>
              <a:rPr lang="vi-VN" sz="2000" b="1">
                <a:latin typeface="+mj-lt"/>
              </a:rPr>
              <a:t>NON </a:t>
            </a:r>
            <a:r>
              <a:rPr lang="en-US" sz="2000" b="1">
                <a:latin typeface="+mj-lt"/>
              </a:rPr>
              <a:t>GIANG BIÊN</a:t>
            </a:r>
            <a:endParaRPr lang="en-US" sz="20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4768" y="2793134"/>
            <a:ext cx="522375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3332" y="3462033"/>
            <a:ext cx="386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 tuổi: Nhà trẻ 24-36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thien-nhien-dep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8914" y="152400"/>
            <a:ext cx="3373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798731"/>
            <a:ext cx="6058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và trẻ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 hát bài màu hoa.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hoa Hồng đỏ - Tổng hợp hình ảnh hoa Hồng đỏ đẹp nhất">
            <a:extLst>
              <a:ext uri="{FF2B5EF4-FFF2-40B4-BE49-F238E27FC236}">
                <a16:creationId xmlns:a16="http://schemas.microsoft.com/office/drawing/2014/main" xmlns="" id="{30F61F8C-B339-3B06-3358-338C01EA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4E537B-1BC3-CC00-2297-B724BEEB0D4B}"/>
              </a:ext>
            </a:extLst>
          </p:cNvPr>
          <p:cNvSpPr txBox="1"/>
          <p:nvPr/>
        </p:nvSpPr>
        <p:spPr>
          <a:xfrm>
            <a:off x="5640703" y="228600"/>
            <a:ext cx="3348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NBTN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Hoa hồng đỏ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CB35E8-3E27-A3FD-B026-6D5E17574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3"/>
          <a:stretch/>
        </p:blipFill>
        <p:spPr>
          <a:xfrm>
            <a:off x="0" y="0"/>
            <a:ext cx="3810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329B73-94E3-3018-E4E1-553847A87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1" r="7713"/>
          <a:stretch/>
        </p:blipFill>
        <p:spPr>
          <a:xfrm>
            <a:off x="5304020" y="1"/>
            <a:ext cx="3810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65A6CC-214A-19E5-F681-6179FC520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905" y="3391525"/>
            <a:ext cx="4095750" cy="34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84D300-AD87-0343-5D16-97FDAE41A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" b="99000" l="10000" r="90000">
                        <a14:foregroundMark x1="54889" y1="7875" x2="54889" y2="7875"/>
                        <a14:foregroundMark x1="51000" y1="6750" x2="51000" y2="6750"/>
                        <a14:foregroundMark x1="55667" y1="6125" x2="55667" y2="6125"/>
                        <a14:foregroundMark x1="51000" y1="5500" x2="51000" y2="5500"/>
                        <a14:foregroundMark x1="47667" y1="6375" x2="47667" y2="6375"/>
                        <a14:foregroundMark x1="47444" y1="5875" x2="47444" y2="5875"/>
                        <a14:foregroundMark x1="51556" y1="83250" x2="51556" y2="83250"/>
                        <a14:foregroundMark x1="52111" y1="94625" x2="52111" y2="94625"/>
                        <a14:foregroundMark x1="52889" y1="99000" x2="52889" y2="99000"/>
                        <a14:foregroundMark x1="33667" y1="44750" x2="33667" y2="447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7" r="21667"/>
          <a:stretch/>
        </p:blipFill>
        <p:spPr>
          <a:xfrm>
            <a:off x="2731237" y="0"/>
            <a:ext cx="5715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964A75-CEBF-75C8-9083-056B84948372}"/>
              </a:ext>
            </a:extLst>
          </p:cNvPr>
          <p:cNvSpPr txBox="1"/>
          <p:nvPr/>
        </p:nvSpPr>
        <p:spPr>
          <a:xfrm>
            <a:off x="228600" y="759767"/>
            <a:ext cx="299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NBTN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Hoa cúc vàng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EA5D99-3DE9-E4EB-3608-0FACC06E5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01"/>
          <a:stretch/>
        </p:blipFill>
        <p:spPr>
          <a:xfrm>
            <a:off x="5614208" y="-16239"/>
            <a:ext cx="3523545" cy="3673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67B9A6-08A9-A165-ABD8-D415687A8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4" y="1"/>
            <a:ext cx="3373363" cy="3809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BE47AB-48B0-F407-8248-57C59AFE8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991" y="3513944"/>
            <a:ext cx="3344056" cy="33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4829" y="63708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 Hoa hồng - hoa cúc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ình ảnh hoa Hồng đỏ - Tổng hợp hình ảnh hoa Hồng đỏ đẹp nhất">
            <a:extLst>
              <a:ext uri="{FF2B5EF4-FFF2-40B4-BE49-F238E27FC236}">
                <a16:creationId xmlns:a16="http://schemas.microsoft.com/office/drawing/2014/main" xmlns="" id="{4D06F282-29D9-FC57-A5B1-57344EF00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7" y="1408330"/>
            <a:ext cx="4191000" cy="54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A3B9A5-B382-DEE1-BC5D-B2C7425C2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9000" l="10000" r="90000">
                        <a14:foregroundMark x1="54889" y1="7875" x2="54889" y2="7875"/>
                        <a14:foregroundMark x1="51000" y1="6750" x2="51000" y2="6750"/>
                        <a14:foregroundMark x1="55667" y1="6125" x2="55667" y2="6125"/>
                        <a14:foregroundMark x1="51000" y1="5500" x2="51000" y2="5500"/>
                        <a14:foregroundMark x1="47667" y1="6375" x2="47667" y2="6375"/>
                        <a14:foregroundMark x1="47444" y1="5875" x2="47444" y2="5875"/>
                        <a14:foregroundMark x1="51556" y1="83250" x2="51556" y2="83250"/>
                        <a14:foregroundMark x1="52111" y1="94625" x2="52111" y2="94625"/>
                        <a14:foregroundMark x1="52889" y1="99000" x2="52889" y2="99000"/>
                        <a14:foregroundMark x1="33667" y1="44750" x2="33667" y2="447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7" r="21667"/>
          <a:stretch/>
        </p:blipFill>
        <p:spPr>
          <a:xfrm>
            <a:off x="4528068" y="1362112"/>
            <a:ext cx="4526817" cy="54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3CB1E4-A779-B8DB-2E0F-288A3568D6D4}"/>
              </a:ext>
            </a:extLst>
          </p:cNvPr>
          <p:cNvSpPr txBox="1"/>
          <p:nvPr/>
        </p:nvSpPr>
        <p:spPr>
          <a:xfrm>
            <a:off x="1648571" y="152400"/>
            <a:ext cx="584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hoa gì biến mất.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Hình ảnh hoa Hồng đỏ - Tổng hợp hình ảnh hoa Hồng đỏ đẹp nhất">
            <a:extLst>
              <a:ext uri="{FF2B5EF4-FFF2-40B4-BE49-F238E27FC236}">
                <a16:creationId xmlns:a16="http://schemas.microsoft.com/office/drawing/2014/main" xmlns="" id="{89A06FB0-D5E5-18C3-75E2-51D4C5A5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7" y="1408330"/>
            <a:ext cx="4191000" cy="54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22A884-B46E-01D7-5BE1-270ECD6B0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9000" l="10000" r="90000">
                        <a14:foregroundMark x1="54889" y1="7875" x2="54889" y2="7875"/>
                        <a14:foregroundMark x1="51000" y1="6750" x2="51000" y2="6750"/>
                        <a14:foregroundMark x1="55667" y1="6125" x2="55667" y2="6125"/>
                        <a14:foregroundMark x1="51000" y1="5500" x2="51000" y2="5500"/>
                        <a14:foregroundMark x1="47667" y1="6375" x2="47667" y2="6375"/>
                        <a14:foregroundMark x1="47444" y1="5875" x2="47444" y2="5875"/>
                        <a14:foregroundMark x1="51556" y1="83250" x2="51556" y2="83250"/>
                        <a14:foregroundMark x1="52111" y1="94625" x2="52111" y2="94625"/>
                        <a14:foregroundMark x1="52889" y1="99000" x2="52889" y2="99000"/>
                        <a14:foregroundMark x1="33667" y1="44750" x2="33667" y2="447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7" r="21667"/>
          <a:stretch/>
        </p:blipFill>
        <p:spPr>
          <a:xfrm>
            <a:off x="4528068" y="1362112"/>
            <a:ext cx="4526817" cy="54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9" y="40352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1295399"/>
            <a:ext cx="5066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133600"/>
            <a:ext cx="73292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 1: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 2: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102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Techsi.vn</cp:lastModifiedBy>
  <cp:revision>15</cp:revision>
  <dcterms:created xsi:type="dcterms:W3CDTF">2019-03-26T04:56:29Z</dcterms:created>
  <dcterms:modified xsi:type="dcterms:W3CDTF">2025-03-11T09:21:33Z</dcterms:modified>
</cp:coreProperties>
</file>