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83" r:id="rId2"/>
  </p:sldMasterIdLst>
  <p:sldIdLst>
    <p:sldId id="276" r:id="rId3"/>
    <p:sldId id="275" r:id="rId4"/>
    <p:sldId id="271" r:id="rId5"/>
    <p:sldId id="265" r:id="rId6"/>
    <p:sldId id="272" r:id="rId7"/>
    <p:sldId id="274" r:id="rId8"/>
    <p:sldId id="273" r:id="rId9"/>
    <p:sldId id="277" r:id="rId10"/>
    <p:sldId id="278" r:id="rId11"/>
    <p:sldId id="279" r:id="rId12"/>
    <p:sldId id="280" r:id="rId13"/>
    <p:sldId id="281" r:id="rId14"/>
    <p:sldId id="282" r:id="rId15"/>
    <p:sldId id="269" r:id="rId16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.VnTime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CC"/>
    <a:srgbClr val="134F19"/>
    <a:srgbClr val="FF0000"/>
    <a:srgbClr val="FFFF00"/>
    <a:srgbClr val="CC00FF"/>
    <a:srgbClr val="040200"/>
    <a:srgbClr val="492501"/>
    <a:srgbClr val="27A5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728" autoAdjust="0"/>
    <p:restoredTop sz="94684" autoAdjust="0"/>
  </p:normalViewPr>
  <p:slideViewPr>
    <p:cSldViewPr snapToGrid="0">
      <p:cViewPr>
        <p:scale>
          <a:sx n="77" d="100"/>
          <a:sy n="77" d="100"/>
        </p:scale>
        <p:origin x="-1248" y="21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>
                <a:gd name="T0" fmla="*/ 744 w 2515"/>
                <a:gd name="T1" fmla="*/ 1669 h 1970"/>
                <a:gd name="T2" fmla="*/ 852 w 2515"/>
                <a:gd name="T3" fmla="*/ 1400 h 1970"/>
                <a:gd name="T4" fmla="*/ 876 w 2515"/>
                <a:gd name="T5" fmla="*/ 1171 h 1970"/>
                <a:gd name="T6" fmla="*/ 979 w 2515"/>
                <a:gd name="T7" fmla="*/ 1370 h 1970"/>
                <a:gd name="T8" fmla="*/ 1231 w 2515"/>
                <a:gd name="T9" fmla="*/ 1621 h 1970"/>
                <a:gd name="T10" fmla="*/ 1471 w 2515"/>
                <a:gd name="T11" fmla="*/ 1693 h 1970"/>
                <a:gd name="T12" fmla="*/ 1819 w 2515"/>
                <a:gd name="T13" fmla="*/ 1678 h 1970"/>
                <a:gd name="T14" fmla="*/ 1893 w 2515"/>
                <a:gd name="T15" fmla="*/ 1513 h 1970"/>
                <a:gd name="T16" fmla="*/ 1874 w 2515"/>
                <a:gd name="T17" fmla="*/ 1285 h 1970"/>
                <a:gd name="T18" fmla="*/ 1783 w 2515"/>
                <a:gd name="T19" fmla="*/ 967 h 1970"/>
                <a:gd name="T20" fmla="*/ 1289 w 2515"/>
                <a:gd name="T21" fmla="*/ 873 h 1970"/>
                <a:gd name="T22" fmla="*/ 1549 w 2515"/>
                <a:gd name="T23" fmla="*/ 745 h 1970"/>
                <a:gd name="T24" fmla="*/ 1753 w 2515"/>
                <a:gd name="T25" fmla="*/ 732 h 1970"/>
                <a:gd name="T26" fmla="*/ 2107 w 2515"/>
                <a:gd name="T27" fmla="*/ 618 h 1970"/>
                <a:gd name="T28" fmla="*/ 2377 w 2515"/>
                <a:gd name="T29" fmla="*/ 438 h 1970"/>
                <a:gd name="T30" fmla="*/ 2420 w 2515"/>
                <a:gd name="T31" fmla="*/ 343 h 1970"/>
                <a:gd name="T32" fmla="*/ 2077 w 2515"/>
                <a:gd name="T33" fmla="*/ 331 h 1970"/>
                <a:gd name="T34" fmla="*/ 1951 w 2515"/>
                <a:gd name="T35" fmla="*/ 301 h 1970"/>
                <a:gd name="T36" fmla="*/ 1645 w 2515"/>
                <a:gd name="T37" fmla="*/ 289 h 1970"/>
                <a:gd name="T38" fmla="*/ 1297 w 2515"/>
                <a:gd name="T39" fmla="*/ 408 h 1970"/>
                <a:gd name="T40" fmla="*/ 1308 w 2515"/>
                <a:gd name="T41" fmla="*/ 337 h 1970"/>
                <a:gd name="T42" fmla="*/ 1453 w 2515"/>
                <a:gd name="T43" fmla="*/ 168 h 1970"/>
                <a:gd name="T44" fmla="*/ 1477 w 2515"/>
                <a:gd name="T45" fmla="*/ 36 h 1970"/>
                <a:gd name="T46" fmla="*/ 1417 w 2515"/>
                <a:gd name="T47" fmla="*/ 24 h 1970"/>
                <a:gd name="T48" fmla="*/ 1189 w 2515"/>
                <a:gd name="T49" fmla="*/ 102 h 1970"/>
                <a:gd name="T50" fmla="*/ 1026 w 2515"/>
                <a:gd name="T51" fmla="*/ 144 h 1970"/>
                <a:gd name="T52" fmla="*/ 889 w 2515"/>
                <a:gd name="T53" fmla="*/ 331 h 1970"/>
                <a:gd name="T54" fmla="*/ 726 w 2515"/>
                <a:gd name="T55" fmla="*/ 480 h 1970"/>
                <a:gd name="T56" fmla="*/ 643 w 2515"/>
                <a:gd name="T57" fmla="*/ 540 h 1970"/>
                <a:gd name="T58" fmla="*/ 600 w 2515"/>
                <a:gd name="T59" fmla="*/ 516 h 1970"/>
                <a:gd name="T60" fmla="*/ 552 w 2515"/>
                <a:gd name="T61" fmla="*/ 486 h 1970"/>
                <a:gd name="T62" fmla="*/ 528 w 2515"/>
                <a:gd name="T63" fmla="*/ 462 h 1970"/>
                <a:gd name="T64" fmla="*/ 474 w 2515"/>
                <a:gd name="T65" fmla="*/ 426 h 1970"/>
                <a:gd name="T66" fmla="*/ 415 w 2515"/>
                <a:gd name="T67" fmla="*/ 390 h 1970"/>
                <a:gd name="T68" fmla="*/ 366 w 2515"/>
                <a:gd name="T69" fmla="*/ 366 h 1970"/>
                <a:gd name="T70" fmla="*/ 192 w 2515"/>
                <a:gd name="T71" fmla="*/ 234 h 1970"/>
                <a:gd name="T72" fmla="*/ 570 w 2515"/>
                <a:gd name="T73" fmla="*/ 564 h 1970"/>
                <a:gd name="T74" fmla="*/ 444 w 2515"/>
                <a:gd name="T75" fmla="*/ 732 h 1970"/>
                <a:gd name="T76" fmla="*/ 318 w 2515"/>
                <a:gd name="T77" fmla="*/ 787 h 1970"/>
                <a:gd name="T78" fmla="*/ 127 w 2515"/>
                <a:gd name="T79" fmla="*/ 853 h 1970"/>
                <a:gd name="T80" fmla="*/ 0 w 2515"/>
                <a:gd name="T81" fmla="*/ 1165 h 1970"/>
                <a:gd name="T82" fmla="*/ 372 w 2515"/>
                <a:gd name="T83" fmla="*/ 1015 h 1970"/>
                <a:gd name="T84" fmla="*/ 222 w 2515"/>
                <a:gd name="T85" fmla="*/ 1262 h 1970"/>
                <a:gd name="T86" fmla="*/ 139 w 2515"/>
                <a:gd name="T87" fmla="*/ 1459 h 1970"/>
                <a:gd name="T88" fmla="*/ 102 w 2515"/>
                <a:gd name="T89" fmla="*/ 1495 h 1970"/>
                <a:gd name="T90" fmla="*/ 84 w 2515"/>
                <a:gd name="T91" fmla="*/ 1519 h 1970"/>
                <a:gd name="T92" fmla="*/ 96 w 2515"/>
                <a:gd name="T93" fmla="*/ 1537 h 1970"/>
                <a:gd name="T94" fmla="*/ 127 w 2515"/>
                <a:gd name="T95" fmla="*/ 1567 h 1970"/>
                <a:gd name="T96" fmla="*/ 145 w 2515"/>
                <a:gd name="T97" fmla="*/ 1633 h 1970"/>
                <a:gd name="T98" fmla="*/ 156 w 2515"/>
                <a:gd name="T99" fmla="*/ 1693 h 1970"/>
                <a:gd name="T100" fmla="*/ 162 w 2515"/>
                <a:gd name="T101" fmla="*/ 1723 h 1970"/>
                <a:gd name="T102" fmla="*/ 216 w 2515"/>
                <a:gd name="T103" fmla="*/ 1802 h 1970"/>
                <a:gd name="T104" fmla="*/ 228 w 2515"/>
                <a:gd name="T105" fmla="*/ 1850 h 1970"/>
                <a:gd name="T106" fmla="*/ 240 w 2515"/>
                <a:gd name="T107" fmla="*/ 1904 h 1970"/>
                <a:gd name="T108" fmla="*/ 246 w 2515"/>
                <a:gd name="T109" fmla="*/ 1922 h 1970"/>
                <a:gd name="T110" fmla="*/ 258 w 2515"/>
                <a:gd name="T111" fmla="*/ 1970 h 1970"/>
                <a:gd name="T112" fmla="*/ 462 w 2515"/>
                <a:gd name="T113" fmla="*/ 1922 h 1970"/>
                <a:gd name="T114" fmla="*/ 624 w 2515"/>
                <a:gd name="T115" fmla="*/ 1778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>
                <a:gd name="T0" fmla="*/ 571 w 2123"/>
                <a:gd name="T1" fmla="*/ 882 h 1696"/>
                <a:gd name="T2" fmla="*/ 535 w 2123"/>
                <a:gd name="T3" fmla="*/ 578 h 1696"/>
                <a:gd name="T4" fmla="*/ 661 w 2123"/>
                <a:gd name="T5" fmla="*/ 335 h 1696"/>
                <a:gd name="T6" fmla="*/ 912 w 2123"/>
                <a:gd name="T7" fmla="*/ 497 h 1696"/>
                <a:gd name="T8" fmla="*/ 1196 w 2123"/>
                <a:gd name="T9" fmla="*/ 735 h 1696"/>
                <a:gd name="T10" fmla="*/ 1459 w 2123"/>
                <a:gd name="T11" fmla="*/ 938 h 1696"/>
                <a:gd name="T12" fmla="*/ 1773 w 2123"/>
                <a:gd name="T13" fmla="*/ 1150 h 1696"/>
                <a:gd name="T14" fmla="*/ 1853 w 2123"/>
                <a:gd name="T15" fmla="*/ 1195 h 1696"/>
                <a:gd name="T16" fmla="*/ 1808 w 2123"/>
                <a:gd name="T17" fmla="*/ 1146 h 1696"/>
                <a:gd name="T18" fmla="*/ 1390 w 2123"/>
                <a:gd name="T19" fmla="*/ 847 h 1696"/>
                <a:gd name="T20" fmla="*/ 1070 w 2123"/>
                <a:gd name="T21" fmla="*/ 578 h 1696"/>
                <a:gd name="T22" fmla="*/ 711 w 2123"/>
                <a:gd name="T23" fmla="*/ 278 h 1696"/>
                <a:gd name="T24" fmla="*/ 984 w 2123"/>
                <a:gd name="T25" fmla="*/ 263 h 1696"/>
                <a:gd name="T26" fmla="*/ 1265 w 2123"/>
                <a:gd name="T27" fmla="*/ 269 h 1696"/>
                <a:gd name="T28" fmla="*/ 1590 w 2123"/>
                <a:gd name="T29" fmla="*/ 227 h 1696"/>
                <a:gd name="T30" fmla="*/ 2090 w 2123"/>
                <a:gd name="T31" fmla="*/ 166 h 1696"/>
                <a:gd name="T32" fmla="*/ 2042 w 2123"/>
                <a:gd name="T33" fmla="*/ 147 h 1696"/>
                <a:gd name="T34" fmla="*/ 1519 w 2123"/>
                <a:gd name="T35" fmla="*/ 218 h 1696"/>
                <a:gd name="T36" fmla="*/ 1190 w 2123"/>
                <a:gd name="T37" fmla="*/ 233 h 1696"/>
                <a:gd name="T38" fmla="*/ 747 w 2123"/>
                <a:gd name="T39" fmla="*/ 218 h 1696"/>
                <a:gd name="T40" fmla="*/ 807 w 2123"/>
                <a:gd name="T41" fmla="*/ 192 h 1696"/>
                <a:gd name="T42" fmla="*/ 1124 w 2123"/>
                <a:gd name="T43" fmla="*/ 0 h 1696"/>
                <a:gd name="T44" fmla="*/ 1070 w 2123"/>
                <a:gd name="T45" fmla="*/ 25 h 1696"/>
                <a:gd name="T46" fmla="*/ 995 w 2123"/>
                <a:gd name="T47" fmla="*/ 71 h 1696"/>
                <a:gd name="T48" fmla="*/ 843 w 2123"/>
                <a:gd name="T49" fmla="*/ 162 h 1696"/>
                <a:gd name="T50" fmla="*/ 661 w 2123"/>
                <a:gd name="T51" fmla="*/ 238 h 1696"/>
                <a:gd name="T52" fmla="*/ 625 w 2123"/>
                <a:gd name="T53" fmla="*/ 305 h 1696"/>
                <a:gd name="T54" fmla="*/ 299 w 2123"/>
                <a:gd name="T55" fmla="*/ 497 h 1696"/>
                <a:gd name="T56" fmla="*/ 0 w 2123"/>
                <a:gd name="T57" fmla="*/ 614 h 1696"/>
                <a:gd name="T58" fmla="*/ 0 w 2123"/>
                <a:gd name="T59" fmla="*/ 619 h 1696"/>
                <a:gd name="T60" fmla="*/ 0 w 2123"/>
                <a:gd name="T61" fmla="*/ 649 h 1696"/>
                <a:gd name="T62" fmla="*/ 293 w 2123"/>
                <a:gd name="T63" fmla="*/ 537 h 1696"/>
                <a:gd name="T64" fmla="*/ 583 w 2123"/>
                <a:gd name="T65" fmla="*/ 365 h 1696"/>
                <a:gd name="T66" fmla="*/ 499 w 2123"/>
                <a:gd name="T67" fmla="*/ 568 h 1696"/>
                <a:gd name="T68" fmla="*/ 517 w 2123"/>
                <a:gd name="T69" fmla="*/ 842 h 1696"/>
                <a:gd name="T70" fmla="*/ 454 w 2123"/>
                <a:gd name="T71" fmla="*/ 988 h 1696"/>
                <a:gd name="T72" fmla="*/ 323 w 2123"/>
                <a:gd name="T73" fmla="*/ 1252 h 1696"/>
                <a:gd name="T74" fmla="*/ 317 w 2123"/>
                <a:gd name="T75" fmla="*/ 1435 h 1696"/>
                <a:gd name="T76" fmla="*/ 323 w 2123"/>
                <a:gd name="T77" fmla="*/ 1435 h 1696"/>
                <a:gd name="T78" fmla="*/ 341 w 2123"/>
                <a:gd name="T79" fmla="*/ 1313 h 1696"/>
                <a:gd name="T80" fmla="*/ 571 w 2123"/>
                <a:gd name="T81" fmla="*/ 882 h 1696"/>
                <a:gd name="T82" fmla="*/ 571 w 2123"/>
                <a:gd name="T83" fmla="*/ 882 h 16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>
                <a:gd name="T0" fmla="*/ 3338 w 3668"/>
                <a:gd name="T1" fmla="*/ 288 h 943"/>
                <a:gd name="T2" fmla="*/ 3194 w 3668"/>
                <a:gd name="T3" fmla="*/ 258 h 943"/>
                <a:gd name="T4" fmla="*/ 2816 w 3668"/>
                <a:gd name="T5" fmla="*/ 234 h 943"/>
                <a:gd name="T6" fmla="*/ 2330 w 3668"/>
                <a:gd name="T7" fmla="*/ 306 h 943"/>
                <a:gd name="T8" fmla="*/ 2372 w 3668"/>
                <a:gd name="T9" fmla="*/ 258 h 943"/>
                <a:gd name="T10" fmla="*/ 2624 w 3668"/>
                <a:gd name="T11" fmla="*/ 132 h 943"/>
                <a:gd name="T12" fmla="*/ 2707 w 3668"/>
                <a:gd name="T13" fmla="*/ 24 h 943"/>
                <a:gd name="T14" fmla="*/ 2642 w 3668"/>
                <a:gd name="T15" fmla="*/ 12 h 943"/>
                <a:gd name="T16" fmla="*/ 2515 w 3668"/>
                <a:gd name="T17" fmla="*/ 54 h 943"/>
                <a:gd name="T18" fmla="*/ 2324 w 3668"/>
                <a:gd name="T19" fmla="*/ 66 h 943"/>
                <a:gd name="T20" fmla="*/ 2101 w 3668"/>
                <a:gd name="T21" fmla="*/ 90 h 943"/>
                <a:gd name="T22" fmla="*/ 1855 w 3668"/>
                <a:gd name="T23" fmla="*/ 228 h 943"/>
                <a:gd name="T24" fmla="*/ 1591 w 3668"/>
                <a:gd name="T25" fmla="*/ 337 h 943"/>
                <a:gd name="T26" fmla="*/ 1459 w 3668"/>
                <a:gd name="T27" fmla="*/ 379 h 943"/>
                <a:gd name="T28" fmla="*/ 1417 w 3668"/>
                <a:gd name="T29" fmla="*/ 361 h 943"/>
                <a:gd name="T30" fmla="*/ 1363 w 3668"/>
                <a:gd name="T31" fmla="*/ 331 h 943"/>
                <a:gd name="T32" fmla="*/ 1344 w 3668"/>
                <a:gd name="T33" fmla="*/ 312 h 943"/>
                <a:gd name="T34" fmla="*/ 1290 w 3668"/>
                <a:gd name="T35" fmla="*/ 288 h 943"/>
                <a:gd name="T36" fmla="*/ 1230 w 3668"/>
                <a:gd name="T37" fmla="*/ 252 h 943"/>
                <a:gd name="T38" fmla="*/ 1119 w 3668"/>
                <a:gd name="T39" fmla="*/ 227 h 943"/>
                <a:gd name="T40" fmla="*/ 1320 w 3668"/>
                <a:gd name="T41" fmla="*/ 438 h 943"/>
                <a:gd name="T42" fmla="*/ 960 w 3668"/>
                <a:gd name="T43" fmla="*/ 558 h 943"/>
                <a:gd name="T44" fmla="*/ 474 w 3668"/>
                <a:gd name="T45" fmla="*/ 630 h 943"/>
                <a:gd name="T46" fmla="*/ 132 w 3668"/>
                <a:gd name="T47" fmla="*/ 781 h 943"/>
                <a:gd name="T48" fmla="*/ 234 w 3668"/>
                <a:gd name="T49" fmla="*/ 847 h 943"/>
                <a:gd name="T50" fmla="*/ 925 w 3668"/>
                <a:gd name="T51" fmla="*/ 739 h 943"/>
                <a:gd name="T52" fmla="*/ 637 w 3668"/>
                <a:gd name="T53" fmla="*/ 925 h 943"/>
                <a:gd name="T54" fmla="*/ 1405 w 3668"/>
                <a:gd name="T55" fmla="*/ 943 h 943"/>
                <a:gd name="T56" fmla="*/ 1447 w 3668"/>
                <a:gd name="T57" fmla="*/ 943 h 943"/>
                <a:gd name="T58" fmla="*/ 2888 w 3668"/>
                <a:gd name="T59" fmla="*/ 859 h 943"/>
                <a:gd name="T60" fmla="*/ 2582 w 3668"/>
                <a:gd name="T61" fmla="*/ 708 h 943"/>
                <a:gd name="T62" fmla="*/ 2299 w 3668"/>
                <a:gd name="T63" fmla="*/ 606 h 943"/>
                <a:gd name="T64" fmla="*/ 2606 w 3668"/>
                <a:gd name="T65" fmla="*/ 588 h 943"/>
                <a:gd name="T66" fmla="*/ 3001 w 3668"/>
                <a:gd name="T67" fmla="*/ 582 h 943"/>
                <a:gd name="T68" fmla="*/ 3452 w 3668"/>
                <a:gd name="T69" fmla="*/ 438 h 943"/>
                <a:gd name="T70" fmla="*/ 3668 w 3668"/>
                <a:gd name="T71" fmla="*/ 312 h 943"/>
                <a:gd name="T72" fmla="*/ 3482 w 3668"/>
                <a:gd name="T73" fmla="*/ 300 h 9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>
                <a:gd name="T0" fmla="*/ 326 w 969"/>
                <a:gd name="T1" fmla="*/ 1195 h 1192"/>
                <a:gd name="T2" fmla="*/ 496 w 969"/>
                <a:gd name="T3" fmla="*/ 1201 h 1192"/>
                <a:gd name="T4" fmla="*/ 586 w 969"/>
                <a:gd name="T5" fmla="*/ 1159 h 1192"/>
                <a:gd name="T6" fmla="*/ 822 w 969"/>
                <a:gd name="T7" fmla="*/ 1094 h 1192"/>
                <a:gd name="T8" fmla="*/ 945 w 969"/>
                <a:gd name="T9" fmla="*/ 1064 h 1192"/>
                <a:gd name="T10" fmla="*/ 768 w 969"/>
                <a:gd name="T11" fmla="*/ 995 h 1192"/>
                <a:gd name="T12" fmla="*/ 562 w 969"/>
                <a:gd name="T13" fmla="*/ 959 h 1192"/>
                <a:gd name="T14" fmla="*/ 200 w 969"/>
                <a:gd name="T15" fmla="*/ 977 h 1192"/>
                <a:gd name="T16" fmla="*/ 302 w 969"/>
                <a:gd name="T17" fmla="*/ 899 h 1192"/>
                <a:gd name="T18" fmla="*/ 502 w 969"/>
                <a:gd name="T19" fmla="*/ 809 h 1192"/>
                <a:gd name="T20" fmla="*/ 703 w 969"/>
                <a:gd name="T21" fmla="*/ 677 h 1192"/>
                <a:gd name="T22" fmla="*/ 709 w 969"/>
                <a:gd name="T23" fmla="*/ 677 h 1192"/>
                <a:gd name="T24" fmla="*/ 721 w 969"/>
                <a:gd name="T25" fmla="*/ 671 h 1192"/>
                <a:gd name="T26" fmla="*/ 762 w 969"/>
                <a:gd name="T27" fmla="*/ 653 h 1192"/>
                <a:gd name="T28" fmla="*/ 786 w 969"/>
                <a:gd name="T29" fmla="*/ 647 h 1192"/>
                <a:gd name="T30" fmla="*/ 798 w 969"/>
                <a:gd name="T31" fmla="*/ 635 h 1192"/>
                <a:gd name="T32" fmla="*/ 804 w 969"/>
                <a:gd name="T33" fmla="*/ 623 h 1192"/>
                <a:gd name="T34" fmla="*/ 798 w 969"/>
                <a:gd name="T35" fmla="*/ 617 h 1192"/>
                <a:gd name="T36" fmla="*/ 792 w 969"/>
                <a:gd name="T37" fmla="*/ 605 h 1192"/>
                <a:gd name="T38" fmla="*/ 792 w 969"/>
                <a:gd name="T39" fmla="*/ 578 h 1192"/>
                <a:gd name="T40" fmla="*/ 804 w 969"/>
                <a:gd name="T41" fmla="*/ 548 h 1192"/>
                <a:gd name="T42" fmla="*/ 816 w 969"/>
                <a:gd name="T43" fmla="*/ 518 h 1192"/>
                <a:gd name="T44" fmla="*/ 834 w 969"/>
                <a:gd name="T45" fmla="*/ 488 h 1192"/>
                <a:gd name="T46" fmla="*/ 846 w 969"/>
                <a:gd name="T47" fmla="*/ 458 h 1192"/>
                <a:gd name="T48" fmla="*/ 853 w 969"/>
                <a:gd name="T49" fmla="*/ 440 h 1192"/>
                <a:gd name="T50" fmla="*/ 861 w 969"/>
                <a:gd name="T51" fmla="*/ 434 h 1192"/>
                <a:gd name="T52" fmla="*/ 861 w 969"/>
                <a:gd name="T53" fmla="*/ 350 h 1192"/>
                <a:gd name="T54" fmla="*/ 861 w 969"/>
                <a:gd name="T55" fmla="*/ 344 h 1192"/>
                <a:gd name="T56" fmla="*/ 867 w 969"/>
                <a:gd name="T57" fmla="*/ 338 h 1192"/>
                <a:gd name="T58" fmla="*/ 885 w 969"/>
                <a:gd name="T59" fmla="*/ 308 h 1192"/>
                <a:gd name="T60" fmla="*/ 897 w 969"/>
                <a:gd name="T61" fmla="*/ 272 h 1192"/>
                <a:gd name="T62" fmla="*/ 909 w 969"/>
                <a:gd name="T63" fmla="*/ 242 h 1192"/>
                <a:gd name="T64" fmla="*/ 915 w 969"/>
                <a:gd name="T65" fmla="*/ 230 h 1192"/>
                <a:gd name="T66" fmla="*/ 921 w 969"/>
                <a:gd name="T67" fmla="*/ 218 h 1192"/>
                <a:gd name="T68" fmla="*/ 939 w 969"/>
                <a:gd name="T69" fmla="*/ 173 h 1192"/>
                <a:gd name="T70" fmla="*/ 957 w 969"/>
                <a:gd name="T71" fmla="*/ 137 h 1192"/>
                <a:gd name="T72" fmla="*/ 963 w 969"/>
                <a:gd name="T73" fmla="*/ 125 h 1192"/>
                <a:gd name="T74" fmla="*/ 963 w 969"/>
                <a:gd name="T75" fmla="*/ 119 h 1192"/>
                <a:gd name="T76" fmla="*/ 981 w 969"/>
                <a:gd name="T77" fmla="*/ 0 h 1192"/>
                <a:gd name="T78" fmla="*/ 957 w 969"/>
                <a:gd name="T79" fmla="*/ 47 h 1192"/>
                <a:gd name="T80" fmla="*/ 792 w 969"/>
                <a:gd name="T81" fmla="*/ 113 h 1192"/>
                <a:gd name="T82" fmla="*/ 715 w 969"/>
                <a:gd name="T83" fmla="*/ 161 h 1192"/>
                <a:gd name="T84" fmla="*/ 466 w 969"/>
                <a:gd name="T85" fmla="*/ 236 h 1192"/>
                <a:gd name="T86" fmla="*/ 284 w 969"/>
                <a:gd name="T87" fmla="*/ 290 h 1192"/>
                <a:gd name="T88" fmla="*/ 176 w 969"/>
                <a:gd name="T89" fmla="*/ 296 h 1192"/>
                <a:gd name="T90" fmla="*/ 12 w 969"/>
                <a:gd name="T91" fmla="*/ 488 h 1192"/>
                <a:gd name="T92" fmla="*/ 0 w 969"/>
                <a:gd name="T93" fmla="*/ 512 h 1192"/>
                <a:gd name="T94" fmla="*/ 0 w 969"/>
                <a:gd name="T95" fmla="*/ 1195 h 1192"/>
                <a:gd name="T96" fmla="*/ 96 w 969"/>
                <a:gd name="T97" fmla="*/ 1189 h 1192"/>
                <a:gd name="T98" fmla="*/ 326 w 969"/>
                <a:gd name="T99" fmla="*/ 1195 h 1192"/>
                <a:gd name="T100" fmla="*/ 326 w 969"/>
                <a:gd name="T101" fmla="*/ 1195 h 1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>
                <a:gd name="T0" fmla="*/ 859 w 2570"/>
                <a:gd name="T1" fmla="*/ 612 h 2266"/>
                <a:gd name="T2" fmla="*/ 1087 w 2570"/>
                <a:gd name="T3" fmla="*/ 853 h 2266"/>
                <a:gd name="T4" fmla="*/ 961 w 2570"/>
                <a:gd name="T5" fmla="*/ 913 h 2266"/>
                <a:gd name="T6" fmla="*/ 786 w 2570"/>
                <a:gd name="T7" fmla="*/ 883 h 2266"/>
                <a:gd name="T8" fmla="*/ 450 w 2570"/>
                <a:gd name="T9" fmla="*/ 931 h 2266"/>
                <a:gd name="T10" fmla="*/ 150 w 2570"/>
                <a:gd name="T11" fmla="*/ 1075 h 2266"/>
                <a:gd name="T12" fmla="*/ 78 w 2570"/>
                <a:gd name="T13" fmla="*/ 1165 h 2266"/>
                <a:gd name="T14" fmla="*/ 361 w 2570"/>
                <a:gd name="T15" fmla="*/ 1256 h 2266"/>
                <a:gd name="T16" fmla="*/ 444 w 2570"/>
                <a:gd name="T17" fmla="*/ 1316 h 2266"/>
                <a:gd name="T18" fmla="*/ 697 w 2570"/>
                <a:gd name="T19" fmla="*/ 1400 h 2266"/>
                <a:gd name="T20" fmla="*/ 1026 w 2570"/>
                <a:gd name="T21" fmla="*/ 1346 h 2266"/>
                <a:gd name="T22" fmla="*/ 991 w 2570"/>
                <a:gd name="T23" fmla="*/ 1412 h 2266"/>
                <a:gd name="T24" fmla="*/ 804 w 2570"/>
                <a:gd name="T25" fmla="*/ 1574 h 2266"/>
                <a:gd name="T26" fmla="*/ 726 w 2570"/>
                <a:gd name="T27" fmla="*/ 1718 h 2266"/>
                <a:gd name="T28" fmla="*/ 768 w 2570"/>
                <a:gd name="T29" fmla="*/ 1742 h 2266"/>
                <a:gd name="T30" fmla="*/ 865 w 2570"/>
                <a:gd name="T31" fmla="*/ 1693 h 2266"/>
                <a:gd name="T32" fmla="*/ 991 w 2570"/>
                <a:gd name="T33" fmla="*/ 1699 h 2266"/>
                <a:gd name="T34" fmla="*/ 1135 w 2570"/>
                <a:gd name="T35" fmla="*/ 1627 h 2266"/>
                <a:gd name="T36" fmla="*/ 1183 w 2570"/>
                <a:gd name="T37" fmla="*/ 1669 h 2266"/>
                <a:gd name="T38" fmla="*/ 1399 w 2570"/>
                <a:gd name="T39" fmla="*/ 1436 h 2266"/>
                <a:gd name="T40" fmla="*/ 1615 w 2570"/>
                <a:gd name="T41" fmla="*/ 1334 h 2266"/>
                <a:gd name="T42" fmla="*/ 1645 w 2570"/>
                <a:gd name="T43" fmla="*/ 1370 h 2266"/>
                <a:gd name="T44" fmla="*/ 1681 w 2570"/>
                <a:gd name="T45" fmla="*/ 1430 h 2266"/>
                <a:gd name="T46" fmla="*/ 1699 w 2570"/>
                <a:gd name="T47" fmla="*/ 1466 h 2266"/>
                <a:gd name="T48" fmla="*/ 1747 w 2570"/>
                <a:gd name="T49" fmla="*/ 1550 h 2266"/>
                <a:gd name="T50" fmla="*/ 1772 w 2570"/>
                <a:gd name="T51" fmla="*/ 1586 h 2266"/>
                <a:gd name="T52" fmla="*/ 2124 w 2570"/>
                <a:gd name="T53" fmla="*/ 2248 h 2266"/>
                <a:gd name="T54" fmla="*/ 1693 w 2570"/>
                <a:gd name="T55" fmla="*/ 1322 h 2266"/>
                <a:gd name="T56" fmla="*/ 1861 w 2570"/>
                <a:gd name="T57" fmla="*/ 1165 h 2266"/>
                <a:gd name="T58" fmla="*/ 2173 w 2570"/>
                <a:gd name="T59" fmla="*/ 1099 h 2266"/>
                <a:gd name="T60" fmla="*/ 2390 w 2570"/>
                <a:gd name="T61" fmla="*/ 1009 h 2266"/>
                <a:gd name="T62" fmla="*/ 2570 w 2570"/>
                <a:gd name="T63" fmla="*/ 805 h 2266"/>
                <a:gd name="T64" fmla="*/ 2342 w 2570"/>
                <a:gd name="T65" fmla="*/ 781 h 2266"/>
                <a:gd name="T66" fmla="*/ 2114 w 2570"/>
                <a:gd name="T67" fmla="*/ 763 h 2266"/>
                <a:gd name="T68" fmla="*/ 2408 w 2570"/>
                <a:gd name="T69" fmla="*/ 433 h 2266"/>
                <a:gd name="T70" fmla="*/ 2426 w 2570"/>
                <a:gd name="T71" fmla="*/ 421 h 2266"/>
                <a:gd name="T72" fmla="*/ 2474 w 2570"/>
                <a:gd name="T73" fmla="*/ 379 h 2266"/>
                <a:gd name="T74" fmla="*/ 2492 w 2570"/>
                <a:gd name="T75" fmla="*/ 355 h 2266"/>
                <a:gd name="T76" fmla="*/ 2474 w 2570"/>
                <a:gd name="T77" fmla="*/ 337 h 2266"/>
                <a:gd name="T78" fmla="*/ 2474 w 2570"/>
                <a:gd name="T79" fmla="*/ 271 h 2266"/>
                <a:gd name="T80" fmla="*/ 2492 w 2570"/>
                <a:gd name="T81" fmla="*/ 192 h 2266"/>
                <a:gd name="T82" fmla="*/ 2504 w 2570"/>
                <a:gd name="T83" fmla="*/ 132 h 2266"/>
                <a:gd name="T84" fmla="*/ 2492 w 2570"/>
                <a:gd name="T85" fmla="*/ 36 h 2266"/>
                <a:gd name="T86" fmla="*/ 2492 w 2570"/>
                <a:gd name="T87" fmla="*/ 24 h 2266"/>
                <a:gd name="T88" fmla="*/ 2102 w 2570"/>
                <a:gd name="T89" fmla="*/ 0 h 2266"/>
                <a:gd name="T90" fmla="*/ 1909 w 2570"/>
                <a:gd name="T91" fmla="*/ 90 h 2266"/>
                <a:gd name="T92" fmla="*/ 1747 w 2570"/>
                <a:gd name="T93" fmla="*/ 535 h 2266"/>
                <a:gd name="T94" fmla="*/ 1711 w 2570"/>
                <a:gd name="T95" fmla="*/ 469 h 2266"/>
                <a:gd name="T96" fmla="*/ 1633 w 2570"/>
                <a:gd name="T97" fmla="*/ 144 h 2266"/>
                <a:gd name="T98" fmla="*/ 1579 w 2570"/>
                <a:gd name="T99" fmla="*/ 0 h 2266"/>
                <a:gd name="T100" fmla="*/ 738 w 2570"/>
                <a:gd name="T101" fmla="*/ 186 h 2266"/>
                <a:gd name="T102" fmla="*/ 756 w 2570"/>
                <a:gd name="T103" fmla="*/ 463 h 22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>
                <a:gd name="T0" fmla="*/ 1046 w 2176"/>
                <a:gd name="T1" fmla="*/ 773 h 1505"/>
                <a:gd name="T2" fmla="*/ 1205 w 2176"/>
                <a:gd name="T3" fmla="*/ 1241 h 1505"/>
                <a:gd name="T4" fmla="*/ 968 w 2176"/>
                <a:gd name="T5" fmla="*/ 1199 h 1505"/>
                <a:gd name="T6" fmla="*/ 732 w 2176"/>
                <a:gd name="T7" fmla="*/ 1133 h 1505"/>
                <a:gd name="T8" fmla="*/ 448 w 2176"/>
                <a:gd name="T9" fmla="*/ 1115 h 1505"/>
                <a:gd name="T10" fmla="*/ 0 w 2176"/>
                <a:gd name="T11" fmla="*/ 1085 h 1505"/>
                <a:gd name="T12" fmla="*/ 30 w 2176"/>
                <a:gd name="T13" fmla="*/ 1121 h 1505"/>
                <a:gd name="T14" fmla="*/ 502 w 2176"/>
                <a:gd name="T15" fmla="*/ 1139 h 1505"/>
                <a:gd name="T16" fmla="*/ 786 w 2176"/>
                <a:gd name="T17" fmla="*/ 1193 h 1505"/>
                <a:gd name="T18" fmla="*/ 1145 w 2176"/>
                <a:gd name="T19" fmla="*/ 1310 h 1505"/>
                <a:gd name="T20" fmla="*/ 1082 w 2176"/>
                <a:gd name="T21" fmla="*/ 1328 h 1505"/>
                <a:gd name="T22" fmla="*/ 720 w 2176"/>
                <a:gd name="T23" fmla="*/ 1514 h 1505"/>
                <a:gd name="T24" fmla="*/ 774 w 2176"/>
                <a:gd name="T25" fmla="*/ 1490 h 1505"/>
                <a:gd name="T26" fmla="*/ 873 w 2176"/>
                <a:gd name="T27" fmla="*/ 1448 h 1505"/>
                <a:gd name="T28" fmla="*/ 1034 w 2176"/>
                <a:gd name="T29" fmla="*/ 1364 h 1505"/>
                <a:gd name="T30" fmla="*/ 1229 w 2176"/>
                <a:gd name="T31" fmla="*/ 1304 h 1505"/>
                <a:gd name="T32" fmla="*/ 1282 w 2176"/>
                <a:gd name="T33" fmla="*/ 1229 h 1505"/>
                <a:gd name="T34" fmla="*/ 1653 w 2176"/>
                <a:gd name="T35" fmla="*/ 1049 h 1505"/>
                <a:gd name="T36" fmla="*/ 1955 w 2176"/>
                <a:gd name="T37" fmla="*/ 959 h 1505"/>
                <a:gd name="T38" fmla="*/ 2203 w 2176"/>
                <a:gd name="T39" fmla="*/ 827 h 1505"/>
                <a:gd name="T40" fmla="*/ 1985 w 2176"/>
                <a:gd name="T41" fmla="*/ 917 h 1505"/>
                <a:gd name="T42" fmla="*/ 1677 w 2176"/>
                <a:gd name="T43" fmla="*/ 995 h 1505"/>
                <a:gd name="T44" fmla="*/ 1357 w 2176"/>
                <a:gd name="T45" fmla="*/ 1157 h 1505"/>
                <a:gd name="T46" fmla="*/ 1519 w 2176"/>
                <a:gd name="T47" fmla="*/ 911 h 1505"/>
                <a:gd name="T48" fmla="*/ 1641 w 2176"/>
                <a:gd name="T49" fmla="*/ 548 h 1505"/>
                <a:gd name="T50" fmla="*/ 1761 w 2176"/>
                <a:gd name="T51" fmla="*/ 375 h 1505"/>
                <a:gd name="T52" fmla="*/ 2003 w 2176"/>
                <a:gd name="T53" fmla="*/ 60 h 1505"/>
                <a:gd name="T54" fmla="*/ 2027 w 2176"/>
                <a:gd name="T55" fmla="*/ 0 h 1505"/>
                <a:gd name="T56" fmla="*/ 1997 w 2176"/>
                <a:gd name="T57" fmla="*/ 0 h 1505"/>
                <a:gd name="T58" fmla="*/ 1617 w 2176"/>
                <a:gd name="T59" fmla="*/ 483 h 1505"/>
                <a:gd name="T60" fmla="*/ 1495 w 2176"/>
                <a:gd name="T61" fmla="*/ 893 h 1505"/>
                <a:gd name="T62" fmla="*/ 1270 w 2176"/>
                <a:gd name="T63" fmla="*/ 1181 h 1505"/>
                <a:gd name="T64" fmla="*/ 1145 w 2176"/>
                <a:gd name="T65" fmla="*/ 911 h 1505"/>
                <a:gd name="T66" fmla="*/ 1022 w 2176"/>
                <a:gd name="T67" fmla="*/ 543 h 1505"/>
                <a:gd name="T68" fmla="*/ 897 w 2176"/>
                <a:gd name="T69" fmla="*/ 222 h 1505"/>
                <a:gd name="T70" fmla="*/ 798 w 2176"/>
                <a:gd name="T71" fmla="*/ 0 h 1505"/>
                <a:gd name="T72" fmla="*/ 762 w 2176"/>
                <a:gd name="T73" fmla="*/ 0 h 1505"/>
                <a:gd name="T74" fmla="*/ 915 w 2176"/>
                <a:gd name="T75" fmla="*/ 357 h 1505"/>
                <a:gd name="T76" fmla="*/ 1046 w 2176"/>
                <a:gd name="T77" fmla="*/ 773 h 1505"/>
                <a:gd name="T78" fmla="*/ 1046 w 2176"/>
                <a:gd name="T79" fmla="*/ 773 h 150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>
                <a:gd name="T0" fmla="*/ 164 w 813"/>
                <a:gd name="T1" fmla="*/ 567 h 804"/>
                <a:gd name="T2" fmla="*/ 332 w 813"/>
                <a:gd name="T3" fmla="*/ 441 h 804"/>
                <a:gd name="T4" fmla="*/ 652 w 813"/>
                <a:gd name="T5" fmla="*/ 219 h 804"/>
                <a:gd name="T6" fmla="*/ 822 w 813"/>
                <a:gd name="T7" fmla="*/ 0 h 804"/>
                <a:gd name="T8" fmla="*/ 684 w 813"/>
                <a:gd name="T9" fmla="*/ 150 h 804"/>
                <a:gd name="T10" fmla="*/ 147 w 813"/>
                <a:gd name="T11" fmla="*/ 507 h 804"/>
                <a:gd name="T12" fmla="*/ 0 w 813"/>
                <a:gd name="T13" fmla="*/ 738 h 804"/>
                <a:gd name="T14" fmla="*/ 0 w 813"/>
                <a:gd name="T15" fmla="*/ 810 h 804"/>
                <a:gd name="T16" fmla="*/ 164 w 813"/>
                <a:gd name="T17" fmla="*/ 567 h 804"/>
                <a:gd name="T18" fmla="*/ 164 w 813"/>
                <a:gd name="T19" fmla="*/ 567 h 8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>
                <a:gd name="T0" fmla="*/ 466 w 759"/>
                <a:gd name="T1" fmla="*/ 66 h 107"/>
                <a:gd name="T2" fmla="*/ 768 w 759"/>
                <a:gd name="T3" fmla="*/ 0 h 107"/>
                <a:gd name="T4" fmla="*/ 502 w 759"/>
                <a:gd name="T5" fmla="*/ 36 h 107"/>
                <a:gd name="T6" fmla="*/ 141 w 759"/>
                <a:gd name="T7" fmla="*/ 48 h 107"/>
                <a:gd name="T8" fmla="*/ 0 w 759"/>
                <a:gd name="T9" fmla="*/ 78 h 107"/>
                <a:gd name="T10" fmla="*/ 0 w 759"/>
                <a:gd name="T11" fmla="*/ 107 h 107"/>
                <a:gd name="T12" fmla="*/ 96 w 759"/>
                <a:gd name="T13" fmla="*/ 89 h 107"/>
                <a:gd name="T14" fmla="*/ 466 w 759"/>
                <a:gd name="T15" fmla="*/ 66 h 107"/>
                <a:gd name="T16" fmla="*/ 466 w 759"/>
                <a:gd name="T17" fmla="*/ 66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>
                <a:gd name="T0" fmla="*/ 1405 w 3169"/>
                <a:gd name="T1" fmla="*/ 242 h 743"/>
                <a:gd name="T2" fmla="*/ 1755 w 3169"/>
                <a:gd name="T3" fmla="*/ 236 h 743"/>
                <a:gd name="T4" fmla="*/ 2114 w 3169"/>
                <a:gd name="T5" fmla="*/ 254 h 743"/>
                <a:gd name="T6" fmla="*/ 2535 w 3169"/>
                <a:gd name="T7" fmla="*/ 236 h 743"/>
                <a:gd name="T8" fmla="*/ 3208 w 3169"/>
                <a:gd name="T9" fmla="*/ 207 h 743"/>
                <a:gd name="T10" fmla="*/ 3154 w 3169"/>
                <a:gd name="T11" fmla="*/ 189 h 743"/>
                <a:gd name="T12" fmla="*/ 2452 w 3169"/>
                <a:gd name="T13" fmla="*/ 224 h 743"/>
                <a:gd name="T14" fmla="*/ 2027 w 3169"/>
                <a:gd name="T15" fmla="*/ 224 h 743"/>
                <a:gd name="T16" fmla="*/ 1477 w 3169"/>
                <a:gd name="T17" fmla="*/ 189 h 743"/>
                <a:gd name="T18" fmla="*/ 1561 w 3169"/>
                <a:gd name="T19" fmla="*/ 168 h 743"/>
                <a:gd name="T20" fmla="*/ 2063 w 3169"/>
                <a:gd name="T21" fmla="*/ 0 h 743"/>
                <a:gd name="T22" fmla="*/ 1985 w 3169"/>
                <a:gd name="T23" fmla="*/ 24 h 743"/>
                <a:gd name="T24" fmla="*/ 1860 w 3169"/>
                <a:gd name="T25" fmla="*/ 66 h 743"/>
                <a:gd name="T26" fmla="*/ 1623 w 3169"/>
                <a:gd name="T27" fmla="*/ 138 h 743"/>
                <a:gd name="T28" fmla="*/ 1356 w 3169"/>
                <a:gd name="T29" fmla="*/ 201 h 743"/>
                <a:gd name="T30" fmla="*/ 1283 w 3169"/>
                <a:gd name="T31" fmla="*/ 254 h 743"/>
                <a:gd name="T32" fmla="*/ 774 w 3169"/>
                <a:gd name="T33" fmla="*/ 416 h 743"/>
                <a:gd name="T34" fmla="*/ 338 w 3169"/>
                <a:gd name="T35" fmla="*/ 506 h 743"/>
                <a:gd name="T36" fmla="*/ 0 w 3169"/>
                <a:gd name="T37" fmla="*/ 623 h 743"/>
                <a:gd name="T38" fmla="*/ 302 w 3169"/>
                <a:gd name="T39" fmla="*/ 542 h 743"/>
                <a:gd name="T40" fmla="*/ 744 w 3169"/>
                <a:gd name="T41" fmla="*/ 452 h 743"/>
                <a:gd name="T42" fmla="*/ 1193 w 3169"/>
                <a:gd name="T43" fmla="*/ 314 h 743"/>
                <a:gd name="T44" fmla="*/ 993 w 3169"/>
                <a:gd name="T45" fmla="*/ 494 h 743"/>
                <a:gd name="T46" fmla="*/ 879 w 3169"/>
                <a:gd name="T47" fmla="*/ 749 h 743"/>
                <a:gd name="T48" fmla="*/ 873 w 3169"/>
                <a:gd name="T49" fmla="*/ 749 h 743"/>
                <a:gd name="T50" fmla="*/ 945 w 3169"/>
                <a:gd name="T51" fmla="*/ 749 h 743"/>
                <a:gd name="T52" fmla="*/ 1034 w 3169"/>
                <a:gd name="T53" fmla="*/ 500 h 743"/>
                <a:gd name="T54" fmla="*/ 1312 w 3169"/>
                <a:gd name="T55" fmla="*/ 284 h 743"/>
                <a:gd name="T56" fmla="*/ 1549 w 3169"/>
                <a:gd name="T57" fmla="*/ 452 h 743"/>
                <a:gd name="T58" fmla="*/ 1791 w 3169"/>
                <a:gd name="T59" fmla="*/ 683 h 743"/>
                <a:gd name="T60" fmla="*/ 1878 w 3169"/>
                <a:gd name="T61" fmla="*/ 749 h 743"/>
                <a:gd name="T62" fmla="*/ 1943 w 3169"/>
                <a:gd name="T63" fmla="*/ 749 h 743"/>
                <a:gd name="T64" fmla="*/ 1713 w 3169"/>
                <a:gd name="T65" fmla="*/ 530 h 743"/>
                <a:gd name="T66" fmla="*/ 1405 w 3169"/>
                <a:gd name="T67" fmla="*/ 242 h 743"/>
                <a:gd name="T68" fmla="*/ 1405 w 3169"/>
                <a:gd name="T69" fmla="*/ 242 h 7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>
              <a:noFill/>
            </a:ln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9pPr>
            </a:lstStyle>
            <a:p>
              <a:pPr>
                <a:defRPr/>
              </a:pPr>
              <a:endParaRPr lang="en-US" altLang="en-US"/>
            </a:p>
          </p:txBody>
        </p:sp>
        <p:sp>
          <p:nvSpPr>
            <p:cNvPr id="1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>
              <a:noFill/>
            </a:ln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9pPr>
            </a:lstStyle>
            <a:p>
              <a:pPr>
                <a:defRPr/>
              </a:pPr>
              <a:endParaRPr lang="en-US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>
                <a:gd name="T0" fmla="*/ 5740 w 5740"/>
                <a:gd name="T1" fmla="*/ 288 h 288"/>
                <a:gd name="T2" fmla="*/ 0 w 5740"/>
                <a:gd name="T3" fmla="*/ 288 h 288"/>
                <a:gd name="T4" fmla="*/ 0 w 5740"/>
                <a:gd name="T5" fmla="*/ 0 h 288"/>
                <a:gd name="T6" fmla="*/ 5740 w 5740"/>
                <a:gd name="T7" fmla="*/ 0 h 288"/>
                <a:gd name="T8" fmla="*/ 5740 w 5740"/>
                <a:gd name="T9" fmla="*/ 288 h 288"/>
                <a:gd name="T10" fmla="*/ 5740 w 5740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>
                <a:gd name="T0" fmla="*/ 5740 w 5740"/>
                <a:gd name="T1" fmla="*/ 288 h 288"/>
                <a:gd name="T2" fmla="*/ 0 w 5740"/>
                <a:gd name="T3" fmla="*/ 288 h 288"/>
                <a:gd name="T4" fmla="*/ 0 w 5740"/>
                <a:gd name="T5" fmla="*/ 0 h 288"/>
                <a:gd name="T6" fmla="*/ 5740 w 5740"/>
                <a:gd name="T7" fmla="*/ 0 h 288"/>
                <a:gd name="T8" fmla="*/ 5740 w 5740"/>
                <a:gd name="T9" fmla="*/ 288 h 288"/>
                <a:gd name="T10" fmla="*/ 5740 w 5740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>
                <a:gd name="T0" fmla="*/ 5740 w 5740"/>
                <a:gd name="T1" fmla="*/ 288 h 288"/>
                <a:gd name="T2" fmla="*/ 0 w 5740"/>
                <a:gd name="T3" fmla="*/ 288 h 288"/>
                <a:gd name="T4" fmla="*/ 0 w 5740"/>
                <a:gd name="T5" fmla="*/ 0 h 288"/>
                <a:gd name="T6" fmla="*/ 5740 w 5740"/>
                <a:gd name="T7" fmla="*/ 0 h 288"/>
                <a:gd name="T8" fmla="*/ 5740 w 5740"/>
                <a:gd name="T9" fmla="*/ 288 h 288"/>
                <a:gd name="T10" fmla="*/ 5740 w 5740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>
                <a:gd name="T0" fmla="*/ 871 w 3188"/>
                <a:gd name="T1" fmla="*/ 1423 h 2024"/>
                <a:gd name="T2" fmla="*/ 907 w 3188"/>
                <a:gd name="T3" fmla="*/ 1393 h 2024"/>
                <a:gd name="T4" fmla="*/ 991 w 3188"/>
                <a:gd name="T5" fmla="*/ 1320 h 2024"/>
                <a:gd name="T6" fmla="*/ 1033 w 3188"/>
                <a:gd name="T7" fmla="*/ 1297 h 2024"/>
                <a:gd name="T8" fmla="*/ 1086 w 3188"/>
                <a:gd name="T9" fmla="*/ 1249 h 2024"/>
                <a:gd name="T10" fmla="*/ 1123 w 3188"/>
                <a:gd name="T11" fmla="*/ 1219 h 2024"/>
                <a:gd name="T12" fmla="*/ 1057 w 3188"/>
                <a:gd name="T13" fmla="*/ 1153 h 2024"/>
                <a:gd name="T14" fmla="*/ 877 w 3188"/>
                <a:gd name="T15" fmla="*/ 1021 h 2024"/>
                <a:gd name="T16" fmla="*/ 655 w 3188"/>
                <a:gd name="T17" fmla="*/ 907 h 2024"/>
                <a:gd name="T18" fmla="*/ 655 w 3188"/>
                <a:gd name="T19" fmla="*/ 846 h 2024"/>
                <a:gd name="T20" fmla="*/ 643 w 3188"/>
                <a:gd name="T21" fmla="*/ 708 h 2024"/>
                <a:gd name="T22" fmla="*/ 552 w 3188"/>
                <a:gd name="T23" fmla="*/ 642 h 2024"/>
                <a:gd name="T24" fmla="*/ 510 w 3188"/>
                <a:gd name="T25" fmla="*/ 570 h 2024"/>
                <a:gd name="T26" fmla="*/ 637 w 3188"/>
                <a:gd name="T27" fmla="*/ 564 h 2024"/>
                <a:gd name="T28" fmla="*/ 763 w 3188"/>
                <a:gd name="T29" fmla="*/ 570 h 2024"/>
                <a:gd name="T30" fmla="*/ 1091 w 3188"/>
                <a:gd name="T31" fmla="*/ 850 h 2024"/>
                <a:gd name="T32" fmla="*/ 1009 w 3188"/>
                <a:gd name="T33" fmla="*/ 566 h 2024"/>
                <a:gd name="T34" fmla="*/ 1054 w 3188"/>
                <a:gd name="T35" fmla="*/ 265 h 2024"/>
                <a:gd name="T36" fmla="*/ 1249 w 3188"/>
                <a:gd name="T37" fmla="*/ 0 h 2024"/>
                <a:gd name="T38" fmla="*/ 1466 w 3188"/>
                <a:gd name="T39" fmla="*/ 292 h 2024"/>
                <a:gd name="T40" fmla="*/ 1475 w 3188"/>
                <a:gd name="T41" fmla="*/ 548 h 2024"/>
                <a:gd name="T42" fmla="*/ 1567 w 3188"/>
                <a:gd name="T43" fmla="*/ 630 h 2024"/>
                <a:gd name="T44" fmla="*/ 1795 w 3188"/>
                <a:gd name="T45" fmla="*/ 365 h 2024"/>
                <a:gd name="T46" fmla="*/ 2245 w 3188"/>
                <a:gd name="T47" fmla="*/ 150 h 2024"/>
                <a:gd name="T48" fmla="*/ 2618 w 3188"/>
                <a:gd name="T49" fmla="*/ 180 h 2024"/>
                <a:gd name="T50" fmla="*/ 3050 w 3188"/>
                <a:gd name="T51" fmla="*/ 150 h 2024"/>
                <a:gd name="T52" fmla="*/ 3140 w 3188"/>
                <a:gd name="T53" fmla="*/ 210 h 2024"/>
                <a:gd name="T54" fmla="*/ 2990 w 3188"/>
                <a:gd name="T55" fmla="*/ 210 h 2024"/>
                <a:gd name="T56" fmla="*/ 2834 w 3188"/>
                <a:gd name="T57" fmla="*/ 377 h 2024"/>
                <a:gd name="T58" fmla="*/ 2702 w 3188"/>
                <a:gd name="T59" fmla="*/ 648 h 2024"/>
                <a:gd name="T60" fmla="*/ 2582 w 3188"/>
                <a:gd name="T61" fmla="*/ 828 h 2024"/>
                <a:gd name="T62" fmla="*/ 2234 w 3188"/>
                <a:gd name="T63" fmla="*/ 1009 h 2024"/>
                <a:gd name="T64" fmla="*/ 1963 w 3188"/>
                <a:gd name="T65" fmla="*/ 1075 h 2024"/>
                <a:gd name="T66" fmla="*/ 2257 w 3188"/>
                <a:gd name="T67" fmla="*/ 1111 h 2024"/>
                <a:gd name="T68" fmla="*/ 2600 w 3188"/>
                <a:gd name="T69" fmla="*/ 1207 h 2024"/>
                <a:gd name="T70" fmla="*/ 2894 w 3188"/>
                <a:gd name="T71" fmla="*/ 1441 h 2024"/>
                <a:gd name="T72" fmla="*/ 3122 w 3188"/>
                <a:gd name="T73" fmla="*/ 1555 h 2024"/>
                <a:gd name="T74" fmla="*/ 3032 w 3188"/>
                <a:gd name="T75" fmla="*/ 1585 h 2024"/>
                <a:gd name="T76" fmla="*/ 3008 w 3188"/>
                <a:gd name="T77" fmla="*/ 1591 h 2024"/>
                <a:gd name="T78" fmla="*/ 2960 w 3188"/>
                <a:gd name="T79" fmla="*/ 1597 h 2024"/>
                <a:gd name="T80" fmla="*/ 2882 w 3188"/>
                <a:gd name="T81" fmla="*/ 1609 h 2024"/>
                <a:gd name="T82" fmla="*/ 2846 w 3188"/>
                <a:gd name="T83" fmla="*/ 1609 h 2024"/>
                <a:gd name="T84" fmla="*/ 2774 w 3188"/>
                <a:gd name="T85" fmla="*/ 1615 h 2024"/>
                <a:gd name="T86" fmla="*/ 2726 w 3188"/>
                <a:gd name="T87" fmla="*/ 1621 h 2024"/>
                <a:gd name="T88" fmla="*/ 2708 w 3188"/>
                <a:gd name="T89" fmla="*/ 1621 h 2024"/>
                <a:gd name="T90" fmla="*/ 2594 w 3188"/>
                <a:gd name="T91" fmla="*/ 1657 h 2024"/>
                <a:gd name="T92" fmla="*/ 2533 w 3188"/>
                <a:gd name="T93" fmla="*/ 1663 h 2024"/>
                <a:gd name="T94" fmla="*/ 2444 w 3188"/>
                <a:gd name="T95" fmla="*/ 1675 h 2024"/>
                <a:gd name="T96" fmla="*/ 2378 w 3188"/>
                <a:gd name="T97" fmla="*/ 1687 h 2024"/>
                <a:gd name="T98" fmla="*/ 2360 w 3188"/>
                <a:gd name="T99" fmla="*/ 1705 h 2024"/>
                <a:gd name="T100" fmla="*/ 2305 w 3188"/>
                <a:gd name="T101" fmla="*/ 1687 h 2024"/>
                <a:gd name="T102" fmla="*/ 2263 w 3188"/>
                <a:gd name="T103" fmla="*/ 1663 h 2024"/>
                <a:gd name="T104" fmla="*/ 2017 w 3188"/>
                <a:gd name="T105" fmla="*/ 1585 h 2024"/>
                <a:gd name="T106" fmla="*/ 1711 w 3188"/>
                <a:gd name="T107" fmla="*/ 1453 h 2024"/>
                <a:gd name="T108" fmla="*/ 1880 w 3188"/>
                <a:gd name="T109" fmla="*/ 1844 h 2024"/>
                <a:gd name="T110" fmla="*/ 1771 w 3188"/>
                <a:gd name="T111" fmla="*/ 1922 h 2024"/>
                <a:gd name="T112" fmla="*/ 1531 w 3188"/>
                <a:gd name="T113" fmla="*/ 1753 h 2024"/>
                <a:gd name="T114" fmla="*/ 1411 w 3188"/>
                <a:gd name="T115" fmla="*/ 1477 h 2024"/>
                <a:gd name="T116" fmla="*/ 1219 w 3188"/>
                <a:gd name="T117" fmla="*/ 1291 h 2024"/>
                <a:gd name="T118" fmla="*/ 127 w 3188"/>
                <a:gd name="T119" fmla="*/ 2006 h 2024"/>
                <a:gd name="T120" fmla="*/ 865 w 3188"/>
                <a:gd name="T121" fmla="*/ 1429 h 20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>
                <a:gd name="T0" fmla="*/ 318 w 2144"/>
                <a:gd name="T1" fmla="*/ 1078 h 1787"/>
                <a:gd name="T2" fmla="*/ 217 w 2144"/>
                <a:gd name="T3" fmla="*/ 928 h 1787"/>
                <a:gd name="T4" fmla="*/ 102 w 2144"/>
                <a:gd name="T5" fmla="*/ 808 h 1787"/>
                <a:gd name="T6" fmla="*/ 36 w 2144"/>
                <a:gd name="T7" fmla="*/ 742 h 1787"/>
                <a:gd name="T8" fmla="*/ 0 w 2144"/>
                <a:gd name="T9" fmla="*/ 700 h 1787"/>
                <a:gd name="T10" fmla="*/ 270 w 2144"/>
                <a:gd name="T11" fmla="*/ 958 h 1787"/>
                <a:gd name="T12" fmla="*/ 294 w 2144"/>
                <a:gd name="T13" fmla="*/ 1006 h 1787"/>
                <a:gd name="T14" fmla="*/ 367 w 2144"/>
                <a:gd name="T15" fmla="*/ 670 h 1787"/>
                <a:gd name="T16" fmla="*/ 379 w 2144"/>
                <a:gd name="T17" fmla="*/ 411 h 1787"/>
                <a:gd name="T18" fmla="*/ 347 w 2144"/>
                <a:gd name="T19" fmla="*/ 118 h 1787"/>
                <a:gd name="T20" fmla="*/ 393 w 2144"/>
                <a:gd name="T21" fmla="*/ 0 h 1787"/>
                <a:gd name="T22" fmla="*/ 397 w 2144"/>
                <a:gd name="T23" fmla="*/ 357 h 1787"/>
                <a:gd name="T24" fmla="*/ 421 w 2144"/>
                <a:gd name="T25" fmla="*/ 609 h 1787"/>
                <a:gd name="T26" fmla="*/ 385 w 2144"/>
                <a:gd name="T27" fmla="*/ 826 h 1787"/>
                <a:gd name="T28" fmla="*/ 385 w 2144"/>
                <a:gd name="T29" fmla="*/ 1036 h 1787"/>
                <a:gd name="T30" fmla="*/ 877 w 2144"/>
                <a:gd name="T31" fmla="*/ 784 h 1787"/>
                <a:gd name="T32" fmla="*/ 1309 w 2144"/>
                <a:gd name="T33" fmla="*/ 555 h 1787"/>
                <a:gd name="T34" fmla="*/ 1802 w 2144"/>
                <a:gd name="T35" fmla="*/ 249 h 1787"/>
                <a:gd name="T36" fmla="*/ 2096 w 2144"/>
                <a:gd name="T37" fmla="*/ 69 h 1787"/>
                <a:gd name="T38" fmla="*/ 1814 w 2144"/>
                <a:gd name="T39" fmla="*/ 279 h 1787"/>
                <a:gd name="T40" fmla="*/ 1453 w 2144"/>
                <a:gd name="T41" fmla="*/ 501 h 1787"/>
                <a:gd name="T42" fmla="*/ 1123 w 2144"/>
                <a:gd name="T43" fmla="*/ 700 h 1787"/>
                <a:gd name="T44" fmla="*/ 739 w 2144"/>
                <a:gd name="T45" fmla="*/ 898 h 1787"/>
                <a:gd name="T46" fmla="*/ 463 w 2144"/>
                <a:gd name="T47" fmla="*/ 1084 h 1787"/>
                <a:gd name="T48" fmla="*/ 817 w 2144"/>
                <a:gd name="T49" fmla="*/ 1193 h 1787"/>
                <a:gd name="T50" fmla="*/ 1285 w 2144"/>
                <a:gd name="T51" fmla="*/ 1187 h 1787"/>
                <a:gd name="T52" fmla="*/ 1916 w 2144"/>
                <a:gd name="T53" fmla="*/ 1396 h 1787"/>
                <a:gd name="T54" fmla="*/ 2144 w 2144"/>
                <a:gd name="T55" fmla="*/ 1420 h 1787"/>
                <a:gd name="T56" fmla="*/ 1814 w 2144"/>
                <a:gd name="T57" fmla="*/ 1408 h 1787"/>
                <a:gd name="T58" fmla="*/ 1435 w 2144"/>
                <a:gd name="T59" fmla="*/ 1288 h 1787"/>
                <a:gd name="T60" fmla="*/ 1219 w 2144"/>
                <a:gd name="T61" fmla="*/ 1229 h 1787"/>
                <a:gd name="T62" fmla="*/ 799 w 2144"/>
                <a:gd name="T63" fmla="*/ 1223 h 1787"/>
                <a:gd name="T64" fmla="*/ 505 w 2144"/>
                <a:gd name="T65" fmla="*/ 1145 h 1787"/>
                <a:gd name="T66" fmla="*/ 733 w 2144"/>
                <a:gd name="T67" fmla="*/ 1378 h 1787"/>
                <a:gd name="T68" fmla="*/ 877 w 2144"/>
                <a:gd name="T69" fmla="*/ 1619 h 1787"/>
                <a:gd name="T70" fmla="*/ 1009 w 2144"/>
                <a:gd name="T71" fmla="*/ 1787 h 1787"/>
                <a:gd name="T72" fmla="*/ 817 w 2144"/>
                <a:gd name="T73" fmla="*/ 1607 h 1787"/>
                <a:gd name="T74" fmla="*/ 673 w 2144"/>
                <a:gd name="T75" fmla="*/ 1372 h 1787"/>
                <a:gd name="T76" fmla="*/ 415 w 2144"/>
                <a:gd name="T77" fmla="*/ 1109 h 1787"/>
                <a:gd name="T78" fmla="*/ 318 w 2144"/>
                <a:gd name="T79" fmla="*/ 1078 h 1787"/>
                <a:gd name="T80" fmla="*/ 318 w 2144"/>
                <a:gd name="T81" fmla="*/ 1078 h 178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>
                <a:gd name="T0" fmla="*/ 1814 w 2828"/>
                <a:gd name="T1" fmla="*/ 606 h 2366"/>
                <a:gd name="T2" fmla="*/ 1615 w 2828"/>
                <a:gd name="T3" fmla="*/ 252 h 2366"/>
                <a:gd name="T4" fmla="*/ 1345 w 2828"/>
                <a:gd name="T5" fmla="*/ 132 h 2366"/>
                <a:gd name="T6" fmla="*/ 1381 w 2828"/>
                <a:gd name="T7" fmla="*/ 492 h 2366"/>
                <a:gd name="T8" fmla="*/ 955 w 2828"/>
                <a:gd name="T9" fmla="*/ 221 h 2366"/>
                <a:gd name="T10" fmla="*/ 877 w 2828"/>
                <a:gd name="T11" fmla="*/ 161 h 2366"/>
                <a:gd name="T12" fmla="*/ 841 w 2828"/>
                <a:gd name="T13" fmla="*/ 167 h 2366"/>
                <a:gd name="T14" fmla="*/ 720 w 2828"/>
                <a:gd name="T15" fmla="*/ 161 h 2366"/>
                <a:gd name="T16" fmla="*/ 613 w 2828"/>
                <a:gd name="T17" fmla="*/ 144 h 2366"/>
                <a:gd name="T18" fmla="*/ 492 w 2828"/>
                <a:gd name="T19" fmla="*/ 161 h 2366"/>
                <a:gd name="T20" fmla="*/ 432 w 2828"/>
                <a:gd name="T21" fmla="*/ 150 h 2366"/>
                <a:gd name="T22" fmla="*/ 342 w 2828"/>
                <a:gd name="T23" fmla="*/ 138 h 2366"/>
                <a:gd name="T24" fmla="*/ 246 w 2828"/>
                <a:gd name="T25" fmla="*/ 126 h 2366"/>
                <a:gd name="T26" fmla="*/ 174 w 2828"/>
                <a:gd name="T27" fmla="*/ 114 h 2366"/>
                <a:gd name="T28" fmla="*/ 216 w 2828"/>
                <a:gd name="T29" fmla="*/ 240 h 2366"/>
                <a:gd name="T30" fmla="*/ 607 w 2828"/>
                <a:gd name="T31" fmla="*/ 588 h 2366"/>
                <a:gd name="T32" fmla="*/ 1177 w 2828"/>
                <a:gd name="T33" fmla="*/ 817 h 2366"/>
                <a:gd name="T34" fmla="*/ 972 w 2828"/>
                <a:gd name="T35" fmla="*/ 871 h 2366"/>
                <a:gd name="T36" fmla="*/ 492 w 2828"/>
                <a:gd name="T37" fmla="*/ 1111 h 2366"/>
                <a:gd name="T38" fmla="*/ 276 w 2828"/>
                <a:gd name="T39" fmla="*/ 1441 h 2366"/>
                <a:gd name="T40" fmla="*/ 42 w 2828"/>
                <a:gd name="T41" fmla="*/ 1441 h 2366"/>
                <a:gd name="T42" fmla="*/ 367 w 2828"/>
                <a:gd name="T43" fmla="*/ 1585 h 2366"/>
                <a:gd name="T44" fmla="*/ 949 w 2828"/>
                <a:gd name="T45" fmla="*/ 1712 h 2366"/>
                <a:gd name="T46" fmla="*/ 1519 w 2828"/>
                <a:gd name="T47" fmla="*/ 1537 h 2366"/>
                <a:gd name="T48" fmla="*/ 1735 w 2828"/>
                <a:gd name="T49" fmla="*/ 1513 h 2366"/>
                <a:gd name="T50" fmla="*/ 1723 w 2828"/>
                <a:gd name="T51" fmla="*/ 1802 h 2366"/>
                <a:gd name="T52" fmla="*/ 2042 w 2828"/>
                <a:gd name="T53" fmla="*/ 2229 h 2366"/>
                <a:gd name="T54" fmla="*/ 2191 w 2828"/>
                <a:gd name="T55" fmla="*/ 2133 h 2366"/>
                <a:gd name="T56" fmla="*/ 2270 w 2828"/>
                <a:gd name="T57" fmla="*/ 1970 h 2366"/>
                <a:gd name="T58" fmla="*/ 2233 w 2828"/>
                <a:gd name="T59" fmla="*/ 1573 h 2366"/>
                <a:gd name="T60" fmla="*/ 2294 w 2828"/>
                <a:gd name="T61" fmla="*/ 1483 h 2366"/>
                <a:gd name="T62" fmla="*/ 2588 w 2828"/>
                <a:gd name="T63" fmla="*/ 1688 h 2366"/>
                <a:gd name="T64" fmla="*/ 2695 w 2828"/>
                <a:gd name="T65" fmla="*/ 1682 h 2366"/>
                <a:gd name="T66" fmla="*/ 2588 w 2828"/>
                <a:gd name="T67" fmla="*/ 1543 h 2366"/>
                <a:gd name="T68" fmla="*/ 2510 w 2828"/>
                <a:gd name="T69" fmla="*/ 1357 h 2366"/>
                <a:gd name="T70" fmla="*/ 2354 w 2828"/>
                <a:gd name="T71" fmla="*/ 1184 h 2366"/>
                <a:gd name="T72" fmla="*/ 2102 w 2828"/>
                <a:gd name="T73" fmla="*/ 931 h 2366"/>
                <a:gd name="T74" fmla="*/ 2137 w 2828"/>
                <a:gd name="T75" fmla="*/ 907 h 2366"/>
                <a:gd name="T76" fmla="*/ 2215 w 2828"/>
                <a:gd name="T77" fmla="*/ 871 h 2366"/>
                <a:gd name="T78" fmla="*/ 2324 w 2828"/>
                <a:gd name="T79" fmla="*/ 817 h 2366"/>
                <a:gd name="T80" fmla="*/ 2372 w 2828"/>
                <a:gd name="T81" fmla="*/ 787 h 2366"/>
                <a:gd name="T82" fmla="*/ 2078 w 2828"/>
                <a:gd name="T83" fmla="*/ 865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>
                <a:gd name="T0" fmla="*/ 1866 w 2153"/>
                <a:gd name="T1" fmla="*/ 857 h 1930"/>
                <a:gd name="T2" fmla="*/ 1961 w 2153"/>
                <a:gd name="T3" fmla="*/ 1025 h 1930"/>
                <a:gd name="T4" fmla="*/ 2078 w 2153"/>
                <a:gd name="T5" fmla="*/ 1174 h 1930"/>
                <a:gd name="T6" fmla="*/ 2144 w 2153"/>
                <a:gd name="T7" fmla="*/ 1255 h 1930"/>
                <a:gd name="T8" fmla="*/ 2180 w 2153"/>
                <a:gd name="T9" fmla="*/ 1303 h 1930"/>
                <a:gd name="T10" fmla="*/ 1913 w 2153"/>
                <a:gd name="T11" fmla="*/ 983 h 1930"/>
                <a:gd name="T12" fmla="*/ 1884 w 2153"/>
                <a:gd name="T13" fmla="*/ 935 h 1930"/>
                <a:gd name="T14" fmla="*/ 1804 w 2153"/>
                <a:gd name="T15" fmla="*/ 1249 h 1930"/>
                <a:gd name="T16" fmla="*/ 1791 w 2153"/>
                <a:gd name="T17" fmla="*/ 1495 h 1930"/>
                <a:gd name="T18" fmla="*/ 1842 w 2153"/>
                <a:gd name="T19" fmla="*/ 1918 h 1930"/>
                <a:gd name="T20" fmla="*/ 1811 w 2153"/>
                <a:gd name="T21" fmla="*/ 1942 h 1930"/>
                <a:gd name="T22" fmla="*/ 1767 w 2153"/>
                <a:gd name="T23" fmla="*/ 1543 h 1930"/>
                <a:gd name="T24" fmla="*/ 1749 w 2153"/>
                <a:gd name="T25" fmla="*/ 1297 h 1930"/>
                <a:gd name="T26" fmla="*/ 1785 w 2153"/>
                <a:gd name="T27" fmla="*/ 1091 h 1930"/>
                <a:gd name="T28" fmla="*/ 1791 w 2153"/>
                <a:gd name="T29" fmla="*/ 881 h 1930"/>
                <a:gd name="T30" fmla="*/ 1283 w 2153"/>
                <a:gd name="T31" fmla="*/ 1013 h 1930"/>
                <a:gd name="T32" fmla="*/ 834 w 2153"/>
                <a:gd name="T33" fmla="*/ 1138 h 1930"/>
                <a:gd name="T34" fmla="*/ 326 w 2153"/>
                <a:gd name="T35" fmla="*/ 1321 h 1930"/>
                <a:gd name="T36" fmla="*/ 18 w 2153"/>
                <a:gd name="T37" fmla="*/ 1429 h 1930"/>
                <a:gd name="T38" fmla="*/ 314 w 2153"/>
                <a:gd name="T39" fmla="*/ 1291 h 1930"/>
                <a:gd name="T40" fmla="*/ 691 w 2153"/>
                <a:gd name="T41" fmla="*/ 1150 h 1930"/>
                <a:gd name="T42" fmla="*/ 1034 w 2153"/>
                <a:gd name="T43" fmla="*/ 1043 h 1930"/>
                <a:gd name="T44" fmla="*/ 1429 w 2153"/>
                <a:gd name="T45" fmla="*/ 935 h 1930"/>
                <a:gd name="T46" fmla="*/ 1713 w 2153"/>
                <a:gd name="T47" fmla="*/ 821 h 1930"/>
                <a:gd name="T48" fmla="*/ 1351 w 2153"/>
                <a:gd name="T49" fmla="*/ 626 h 1930"/>
                <a:gd name="T50" fmla="*/ 873 w 2153"/>
                <a:gd name="T51" fmla="*/ 518 h 1930"/>
                <a:gd name="T52" fmla="*/ 230 w 2153"/>
                <a:gd name="T53" fmla="*/ 161 h 1930"/>
                <a:gd name="T54" fmla="*/ 0 w 2153"/>
                <a:gd name="T55" fmla="*/ 83 h 1930"/>
                <a:gd name="T56" fmla="*/ 332 w 2153"/>
                <a:gd name="T57" fmla="*/ 179 h 1930"/>
                <a:gd name="T58" fmla="*/ 721 w 2153"/>
                <a:gd name="T59" fmla="*/ 386 h 1930"/>
                <a:gd name="T60" fmla="*/ 945 w 2153"/>
                <a:gd name="T61" fmla="*/ 494 h 1930"/>
                <a:gd name="T62" fmla="*/ 1369 w 2153"/>
                <a:gd name="T63" fmla="*/ 596 h 1930"/>
                <a:gd name="T64" fmla="*/ 1671 w 2153"/>
                <a:gd name="T65" fmla="*/ 749 h 1930"/>
                <a:gd name="T66" fmla="*/ 1441 w 2153"/>
                <a:gd name="T67" fmla="*/ 464 h 1930"/>
                <a:gd name="T68" fmla="*/ 1301 w 2153"/>
                <a:gd name="T69" fmla="*/ 191 h 1930"/>
                <a:gd name="T70" fmla="*/ 1169 w 2153"/>
                <a:gd name="T71" fmla="*/ 0 h 1930"/>
                <a:gd name="T72" fmla="*/ 1357 w 2153"/>
                <a:gd name="T73" fmla="*/ 215 h 1930"/>
                <a:gd name="T74" fmla="*/ 1507 w 2153"/>
                <a:gd name="T75" fmla="*/ 488 h 1930"/>
                <a:gd name="T76" fmla="*/ 1767 w 2153"/>
                <a:gd name="T77" fmla="*/ 809 h 1930"/>
                <a:gd name="T78" fmla="*/ 1866 w 2153"/>
                <a:gd name="T79" fmla="*/ 857 h 1930"/>
                <a:gd name="T80" fmla="*/ 1866 w 2153"/>
                <a:gd name="T81" fmla="*/ 857 h 19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53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44054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23" name="Rectangle 23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" name="Rectangle 2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" name="Rectangle 2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2341A4-E205-41C2-ADFA-0A06AB29BE8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62490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2CCFAB-1E1C-41F8-87F4-286AF4FAFE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51429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93C60FC-CDE2-4119-ABE5-9346EA52920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41598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6350" y="20638"/>
            <a:ext cx="9144000" cy="6858000"/>
            <a:chOff x="0" y="0"/>
            <a:chExt cx="5760" cy="4320"/>
          </a:xfrm>
        </p:grpSpPr>
        <p:sp>
          <p:nvSpPr>
            <p:cNvPr id="5" name="Freeform 3"/>
            <p:cNvSpPr>
              <a:spLocks/>
            </p:cNvSpPr>
            <p:nvPr/>
          </p:nvSpPr>
          <p:spPr bwMode="hidden">
            <a:xfrm>
              <a:off x="0" y="3072"/>
              <a:ext cx="5760" cy="1248"/>
            </a:xfrm>
            <a:custGeom>
              <a:avLst/>
              <a:gdLst>
                <a:gd name="T0" fmla="*/ 5261 w 6027"/>
                <a:gd name="T1" fmla="*/ 369 h 2296"/>
                <a:gd name="T2" fmla="*/ 0 w 6027"/>
                <a:gd name="T3" fmla="*/ 369 h 2296"/>
                <a:gd name="T4" fmla="*/ 0 w 6027"/>
                <a:gd name="T5" fmla="*/ 0 h 2296"/>
                <a:gd name="T6" fmla="*/ 5261 w 6027"/>
                <a:gd name="T7" fmla="*/ 0 h 2296"/>
                <a:gd name="T8" fmla="*/ 5261 w 6027"/>
                <a:gd name="T9" fmla="*/ 369 h 2296"/>
                <a:gd name="T10" fmla="*/ 5261 w 6027"/>
                <a:gd name="T11" fmla="*/ 369 h 22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27" h="2296">
                  <a:moveTo>
                    <a:pt x="6027" y="2296"/>
                  </a:moveTo>
                  <a:lnTo>
                    <a:pt x="0" y="2296"/>
                  </a:lnTo>
                  <a:lnTo>
                    <a:pt x="0" y="0"/>
                  </a:lnTo>
                  <a:lnTo>
                    <a:pt x="6027" y="0"/>
                  </a:lnTo>
                  <a:lnTo>
                    <a:pt x="6027" y="22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hidden">
            <a:xfrm>
              <a:off x="0" y="0"/>
              <a:ext cx="5760" cy="3072"/>
            </a:xfrm>
            <a:custGeom>
              <a:avLst/>
              <a:gdLst>
                <a:gd name="T0" fmla="*/ 6027 w 6027"/>
                <a:gd name="T1" fmla="*/ 2296 h 2296"/>
                <a:gd name="T2" fmla="*/ 0 w 6027"/>
                <a:gd name="T3" fmla="*/ 2296 h 2296"/>
                <a:gd name="T4" fmla="*/ 0 w 6027"/>
                <a:gd name="T5" fmla="*/ 0 h 2296"/>
                <a:gd name="T6" fmla="*/ 6027 w 6027"/>
                <a:gd name="T7" fmla="*/ 0 h 2296"/>
                <a:gd name="T8" fmla="*/ 6027 w 6027"/>
                <a:gd name="T9" fmla="*/ 2296 h 2296"/>
                <a:gd name="T10" fmla="*/ 6027 w 6027"/>
                <a:gd name="T11" fmla="*/ 2296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27" h="2296">
                  <a:moveTo>
                    <a:pt x="6027" y="2296"/>
                  </a:moveTo>
                  <a:lnTo>
                    <a:pt x="0" y="2296"/>
                  </a:lnTo>
                  <a:lnTo>
                    <a:pt x="0" y="0"/>
                  </a:lnTo>
                  <a:lnTo>
                    <a:pt x="6027" y="0"/>
                  </a:lnTo>
                  <a:lnTo>
                    <a:pt x="6027" y="2296"/>
                  </a:lnTo>
                  <a:lnTo>
                    <a:pt x="6027" y="229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sp>
        <p:nvSpPr>
          <p:cNvPr id="7" name="Freeform 5"/>
          <p:cNvSpPr>
            <a:spLocks/>
          </p:cNvSpPr>
          <p:nvPr/>
        </p:nvSpPr>
        <p:spPr bwMode="hidden">
          <a:xfrm>
            <a:off x="6242050" y="6269038"/>
            <a:ext cx="2895600" cy="609600"/>
          </a:xfrm>
          <a:custGeom>
            <a:avLst/>
            <a:gdLst>
              <a:gd name="T0" fmla="*/ 2147483646 w 5748"/>
              <a:gd name="T1" fmla="*/ 2147483646 h 246"/>
              <a:gd name="T2" fmla="*/ 0 w 5748"/>
              <a:gd name="T3" fmla="*/ 2147483646 h 246"/>
              <a:gd name="T4" fmla="*/ 0 w 5748"/>
              <a:gd name="T5" fmla="*/ 0 h 246"/>
              <a:gd name="T6" fmla="*/ 2147483646 w 5748"/>
              <a:gd name="T7" fmla="*/ 0 h 246"/>
              <a:gd name="T8" fmla="*/ 2147483646 w 5748"/>
              <a:gd name="T9" fmla="*/ 2147483646 h 246"/>
              <a:gd name="T10" fmla="*/ 2147483646 w 5748"/>
              <a:gd name="T11" fmla="*/ 2147483646 h 2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48" h="246">
                <a:moveTo>
                  <a:pt x="5748" y="246"/>
                </a:moveTo>
                <a:lnTo>
                  <a:pt x="0" y="246"/>
                </a:lnTo>
                <a:lnTo>
                  <a:pt x="0" y="0"/>
                </a:lnTo>
                <a:lnTo>
                  <a:pt x="5748" y="0"/>
                </a:lnTo>
                <a:lnTo>
                  <a:pt x="5748" y="246"/>
                </a:ln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100000">
                <a:schemeClr val="hlink"/>
              </a:gs>
            </a:gsLst>
            <a:lin ang="189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" name="Group 6"/>
          <p:cNvGrpSpPr>
            <a:grpSpLocks/>
          </p:cNvGrpSpPr>
          <p:nvPr/>
        </p:nvGrpSpPr>
        <p:grpSpPr bwMode="auto">
          <a:xfrm>
            <a:off x="-1588" y="6034088"/>
            <a:ext cx="7845426" cy="850900"/>
            <a:chOff x="0" y="3792"/>
            <a:chExt cx="4942" cy="536"/>
          </a:xfrm>
        </p:grpSpPr>
        <p:sp>
          <p:nvSpPr>
            <p:cNvPr id="9" name="Freeform 7"/>
            <p:cNvSpPr>
              <a:spLocks/>
            </p:cNvSpPr>
            <p:nvPr userDrawn="1"/>
          </p:nvSpPr>
          <p:spPr bwMode="ltGray">
            <a:xfrm>
              <a:off x="1488" y="3792"/>
              <a:ext cx="3240" cy="536"/>
            </a:xfrm>
            <a:custGeom>
              <a:avLst/>
              <a:gdLst>
                <a:gd name="T0" fmla="*/ 3132 w 3240"/>
                <a:gd name="T1" fmla="*/ 469 h 536"/>
                <a:gd name="T2" fmla="*/ 2995 w 3240"/>
                <a:gd name="T3" fmla="*/ 395 h 536"/>
                <a:gd name="T4" fmla="*/ 2911 w 3240"/>
                <a:gd name="T5" fmla="*/ 375 h 536"/>
                <a:gd name="T6" fmla="*/ 2678 w 3240"/>
                <a:gd name="T7" fmla="*/ 228 h 536"/>
                <a:gd name="T8" fmla="*/ 2553 w 3240"/>
                <a:gd name="T9" fmla="*/ 74 h 536"/>
                <a:gd name="T10" fmla="*/ 2457 w 3240"/>
                <a:gd name="T11" fmla="*/ 7 h 536"/>
                <a:gd name="T12" fmla="*/ 2403 w 3240"/>
                <a:gd name="T13" fmla="*/ 47 h 536"/>
                <a:gd name="T14" fmla="*/ 2289 w 3240"/>
                <a:gd name="T15" fmla="*/ 74 h 536"/>
                <a:gd name="T16" fmla="*/ 2134 w 3240"/>
                <a:gd name="T17" fmla="*/ 74 h 536"/>
                <a:gd name="T18" fmla="*/ 2044 w 3240"/>
                <a:gd name="T19" fmla="*/ 128 h 536"/>
                <a:gd name="T20" fmla="*/ 1775 w 3240"/>
                <a:gd name="T21" fmla="*/ 222 h 536"/>
                <a:gd name="T22" fmla="*/ 1602 w 3240"/>
                <a:gd name="T23" fmla="*/ 181 h 536"/>
                <a:gd name="T24" fmla="*/ 1560 w 3240"/>
                <a:gd name="T25" fmla="*/ 101 h 536"/>
                <a:gd name="T26" fmla="*/ 1542 w 3240"/>
                <a:gd name="T27" fmla="*/ 87 h 536"/>
                <a:gd name="T28" fmla="*/ 1446 w 3240"/>
                <a:gd name="T29" fmla="*/ 60 h 536"/>
                <a:gd name="T30" fmla="*/ 1375 w 3240"/>
                <a:gd name="T31" fmla="*/ 74 h 536"/>
                <a:gd name="T32" fmla="*/ 1309 w 3240"/>
                <a:gd name="T33" fmla="*/ 87 h 536"/>
                <a:gd name="T34" fmla="*/ 1243 w 3240"/>
                <a:gd name="T35" fmla="*/ 13 h 536"/>
                <a:gd name="T36" fmla="*/ 1225 w 3240"/>
                <a:gd name="T37" fmla="*/ 0 h 536"/>
                <a:gd name="T38" fmla="*/ 1189 w 3240"/>
                <a:gd name="T39" fmla="*/ 0 h 536"/>
                <a:gd name="T40" fmla="*/ 1106 w 3240"/>
                <a:gd name="T41" fmla="*/ 34 h 536"/>
                <a:gd name="T42" fmla="*/ 1106 w 3240"/>
                <a:gd name="T43" fmla="*/ 34 h 536"/>
                <a:gd name="T44" fmla="*/ 1094 w 3240"/>
                <a:gd name="T45" fmla="*/ 40 h 536"/>
                <a:gd name="T46" fmla="*/ 1070 w 3240"/>
                <a:gd name="T47" fmla="*/ 54 h 536"/>
                <a:gd name="T48" fmla="*/ 1034 w 3240"/>
                <a:gd name="T49" fmla="*/ 74 h 536"/>
                <a:gd name="T50" fmla="*/ 1004 w 3240"/>
                <a:gd name="T51" fmla="*/ 74 h 536"/>
                <a:gd name="T52" fmla="*/ 986 w 3240"/>
                <a:gd name="T53" fmla="*/ 74 h 536"/>
                <a:gd name="T54" fmla="*/ 956 w 3240"/>
                <a:gd name="T55" fmla="*/ 81 h 536"/>
                <a:gd name="T56" fmla="*/ 920 w 3240"/>
                <a:gd name="T57" fmla="*/ 94 h 536"/>
                <a:gd name="T58" fmla="*/ 884 w 3240"/>
                <a:gd name="T59" fmla="*/ 107 h 536"/>
                <a:gd name="T60" fmla="*/ 843 w 3240"/>
                <a:gd name="T61" fmla="*/ 128 h 536"/>
                <a:gd name="T62" fmla="*/ 813 w 3240"/>
                <a:gd name="T63" fmla="*/ 141 h 536"/>
                <a:gd name="T64" fmla="*/ 789 w 3240"/>
                <a:gd name="T65" fmla="*/ 148 h 536"/>
                <a:gd name="T66" fmla="*/ 783 w 3240"/>
                <a:gd name="T67" fmla="*/ 154 h 536"/>
                <a:gd name="T68" fmla="*/ 556 w 3240"/>
                <a:gd name="T69" fmla="*/ 228 h 536"/>
                <a:gd name="T70" fmla="*/ 394 w 3240"/>
                <a:gd name="T71" fmla="*/ 294 h 536"/>
                <a:gd name="T72" fmla="*/ 107 w 3240"/>
                <a:gd name="T73" fmla="*/ 462 h 536"/>
                <a:gd name="T74" fmla="*/ 0 w 3240"/>
                <a:gd name="T75" fmla="*/ 536 h 536"/>
                <a:gd name="T76" fmla="*/ 3240 w 3240"/>
                <a:gd name="T77" fmla="*/ 536 h 536"/>
                <a:gd name="T78" fmla="*/ 3132 w 3240"/>
                <a:gd name="T79" fmla="*/ 469 h 536"/>
                <a:gd name="T80" fmla="*/ 3132 w 3240"/>
                <a:gd name="T81" fmla="*/ 469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40" h="536">
                  <a:moveTo>
                    <a:pt x="3132" y="469"/>
                  </a:moveTo>
                  <a:lnTo>
                    <a:pt x="2995" y="395"/>
                  </a:lnTo>
                  <a:lnTo>
                    <a:pt x="2911" y="375"/>
                  </a:lnTo>
                  <a:lnTo>
                    <a:pt x="2678" y="228"/>
                  </a:lnTo>
                  <a:lnTo>
                    <a:pt x="2553" y="74"/>
                  </a:lnTo>
                  <a:lnTo>
                    <a:pt x="2457" y="7"/>
                  </a:lnTo>
                  <a:lnTo>
                    <a:pt x="2403" y="47"/>
                  </a:lnTo>
                  <a:lnTo>
                    <a:pt x="2289" y="74"/>
                  </a:lnTo>
                  <a:lnTo>
                    <a:pt x="2134" y="74"/>
                  </a:lnTo>
                  <a:lnTo>
                    <a:pt x="2044" y="128"/>
                  </a:lnTo>
                  <a:lnTo>
                    <a:pt x="1775" y="222"/>
                  </a:lnTo>
                  <a:lnTo>
                    <a:pt x="1602" y="181"/>
                  </a:lnTo>
                  <a:lnTo>
                    <a:pt x="1560" y="101"/>
                  </a:lnTo>
                  <a:lnTo>
                    <a:pt x="1542" y="87"/>
                  </a:lnTo>
                  <a:lnTo>
                    <a:pt x="1446" y="60"/>
                  </a:lnTo>
                  <a:lnTo>
                    <a:pt x="1375" y="74"/>
                  </a:lnTo>
                  <a:lnTo>
                    <a:pt x="1309" y="87"/>
                  </a:lnTo>
                  <a:lnTo>
                    <a:pt x="1243" y="13"/>
                  </a:lnTo>
                  <a:lnTo>
                    <a:pt x="1225" y="0"/>
                  </a:lnTo>
                  <a:lnTo>
                    <a:pt x="1189" y="0"/>
                  </a:lnTo>
                  <a:lnTo>
                    <a:pt x="1106" y="34"/>
                  </a:lnTo>
                  <a:lnTo>
                    <a:pt x="1106" y="34"/>
                  </a:lnTo>
                  <a:lnTo>
                    <a:pt x="1094" y="40"/>
                  </a:lnTo>
                  <a:lnTo>
                    <a:pt x="1070" y="54"/>
                  </a:lnTo>
                  <a:lnTo>
                    <a:pt x="1034" y="74"/>
                  </a:lnTo>
                  <a:lnTo>
                    <a:pt x="1004" y="74"/>
                  </a:lnTo>
                  <a:lnTo>
                    <a:pt x="986" y="74"/>
                  </a:lnTo>
                  <a:lnTo>
                    <a:pt x="956" y="81"/>
                  </a:lnTo>
                  <a:lnTo>
                    <a:pt x="920" y="94"/>
                  </a:lnTo>
                  <a:lnTo>
                    <a:pt x="884" y="107"/>
                  </a:lnTo>
                  <a:lnTo>
                    <a:pt x="843" y="128"/>
                  </a:lnTo>
                  <a:lnTo>
                    <a:pt x="813" y="141"/>
                  </a:lnTo>
                  <a:lnTo>
                    <a:pt x="789" y="148"/>
                  </a:lnTo>
                  <a:lnTo>
                    <a:pt x="783" y="154"/>
                  </a:lnTo>
                  <a:lnTo>
                    <a:pt x="556" y="228"/>
                  </a:lnTo>
                  <a:lnTo>
                    <a:pt x="394" y="294"/>
                  </a:lnTo>
                  <a:lnTo>
                    <a:pt x="107" y="462"/>
                  </a:lnTo>
                  <a:lnTo>
                    <a:pt x="0" y="536"/>
                  </a:lnTo>
                  <a:lnTo>
                    <a:pt x="3240" y="536"/>
                  </a:lnTo>
                  <a:lnTo>
                    <a:pt x="3132" y="469"/>
                  </a:lnTo>
                  <a:lnTo>
                    <a:pt x="3132" y="469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10" name="Group 8"/>
            <p:cNvGrpSpPr>
              <a:grpSpLocks/>
            </p:cNvGrpSpPr>
            <p:nvPr userDrawn="1"/>
          </p:nvGrpSpPr>
          <p:grpSpPr bwMode="auto">
            <a:xfrm>
              <a:off x="2486" y="3792"/>
              <a:ext cx="2456" cy="536"/>
              <a:chOff x="2486" y="3792"/>
              <a:chExt cx="2456" cy="536"/>
            </a:xfrm>
          </p:grpSpPr>
          <p:sp>
            <p:nvSpPr>
              <p:cNvPr id="12" name="Freeform 9"/>
              <p:cNvSpPr>
                <a:spLocks/>
              </p:cNvSpPr>
              <p:nvPr userDrawn="1"/>
            </p:nvSpPr>
            <p:spPr bwMode="ltGray">
              <a:xfrm>
                <a:off x="3948" y="3799"/>
                <a:ext cx="994" cy="529"/>
              </a:xfrm>
              <a:custGeom>
                <a:avLst/>
                <a:gdLst>
                  <a:gd name="T0" fmla="*/ 636 w 994"/>
                  <a:gd name="T1" fmla="*/ 373 h 529"/>
                  <a:gd name="T2" fmla="*/ 495 w 994"/>
                  <a:gd name="T3" fmla="*/ 370 h 529"/>
                  <a:gd name="T4" fmla="*/ 280 w 994"/>
                  <a:gd name="T5" fmla="*/ 249 h 529"/>
                  <a:gd name="T6" fmla="*/ 127 w 994"/>
                  <a:gd name="T7" fmla="*/ 66 h 529"/>
                  <a:gd name="T8" fmla="*/ 0 w 994"/>
                  <a:gd name="T9" fmla="*/ 0 h 529"/>
                  <a:gd name="T10" fmla="*/ 22 w 994"/>
                  <a:gd name="T11" fmla="*/ 26 h 529"/>
                  <a:gd name="T12" fmla="*/ 0 w 994"/>
                  <a:gd name="T13" fmla="*/ 65 h 529"/>
                  <a:gd name="T14" fmla="*/ 30 w 994"/>
                  <a:gd name="T15" fmla="*/ 119 h 529"/>
                  <a:gd name="T16" fmla="*/ 75 w 994"/>
                  <a:gd name="T17" fmla="*/ 243 h 529"/>
                  <a:gd name="T18" fmla="*/ 45 w 994"/>
                  <a:gd name="T19" fmla="*/ 422 h 529"/>
                  <a:gd name="T20" fmla="*/ 200 w 994"/>
                  <a:gd name="T21" fmla="*/ 329 h 529"/>
                  <a:gd name="T22" fmla="*/ 592 w 994"/>
                  <a:gd name="T23" fmla="*/ 527 h 529"/>
                  <a:gd name="T24" fmla="*/ 994 w 994"/>
                  <a:gd name="T25" fmla="*/ 529 h 529"/>
                  <a:gd name="T26" fmla="*/ 828 w 994"/>
                  <a:gd name="T27" fmla="*/ 473 h 529"/>
                  <a:gd name="T28" fmla="*/ 636 w 994"/>
                  <a:gd name="T29" fmla="*/ 373 h 5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94" h="529">
                    <a:moveTo>
                      <a:pt x="636" y="373"/>
                    </a:moveTo>
                    <a:lnTo>
                      <a:pt x="495" y="370"/>
                    </a:lnTo>
                    <a:lnTo>
                      <a:pt x="280" y="249"/>
                    </a:lnTo>
                    <a:lnTo>
                      <a:pt x="127" y="66"/>
                    </a:lnTo>
                    <a:lnTo>
                      <a:pt x="0" y="0"/>
                    </a:lnTo>
                    <a:lnTo>
                      <a:pt x="22" y="26"/>
                    </a:lnTo>
                    <a:lnTo>
                      <a:pt x="0" y="65"/>
                    </a:lnTo>
                    <a:lnTo>
                      <a:pt x="30" y="119"/>
                    </a:lnTo>
                    <a:lnTo>
                      <a:pt x="75" y="243"/>
                    </a:lnTo>
                    <a:lnTo>
                      <a:pt x="45" y="422"/>
                    </a:lnTo>
                    <a:lnTo>
                      <a:pt x="200" y="329"/>
                    </a:lnTo>
                    <a:lnTo>
                      <a:pt x="592" y="527"/>
                    </a:lnTo>
                    <a:lnTo>
                      <a:pt x="994" y="529"/>
                    </a:lnTo>
                    <a:lnTo>
                      <a:pt x="828" y="473"/>
                    </a:lnTo>
                    <a:lnTo>
                      <a:pt x="636" y="373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10"/>
              <p:cNvSpPr>
                <a:spLocks/>
              </p:cNvSpPr>
              <p:nvPr userDrawn="1"/>
            </p:nvSpPr>
            <p:spPr bwMode="ltGray">
              <a:xfrm>
                <a:off x="2677" y="3792"/>
                <a:ext cx="186" cy="395"/>
              </a:xfrm>
              <a:custGeom>
                <a:avLst/>
                <a:gdLst>
                  <a:gd name="T0" fmla="*/ 36 w 186"/>
                  <a:gd name="T1" fmla="*/ 0 h 353"/>
                  <a:gd name="T2" fmla="*/ 54 w 186"/>
                  <a:gd name="T3" fmla="*/ 25 h 353"/>
                  <a:gd name="T4" fmla="*/ 24 w 186"/>
                  <a:gd name="T5" fmla="*/ 43 h 353"/>
                  <a:gd name="T6" fmla="*/ 18 w 186"/>
                  <a:gd name="T7" fmla="*/ 93 h 353"/>
                  <a:gd name="T8" fmla="*/ 42 w 186"/>
                  <a:gd name="T9" fmla="*/ 160 h 353"/>
                  <a:gd name="T10" fmla="*/ 48 w 186"/>
                  <a:gd name="T11" fmla="*/ 227 h 353"/>
                  <a:gd name="T12" fmla="*/ 0 w 186"/>
                  <a:gd name="T13" fmla="*/ 495 h 353"/>
                  <a:gd name="T14" fmla="*/ 54 w 186"/>
                  <a:gd name="T15" fmla="*/ 327 h 353"/>
                  <a:gd name="T16" fmla="*/ 84 w 186"/>
                  <a:gd name="T17" fmla="*/ 303 h 353"/>
                  <a:gd name="T18" fmla="*/ 126 w 186"/>
                  <a:gd name="T19" fmla="*/ 177 h 353"/>
                  <a:gd name="T20" fmla="*/ 144 w 186"/>
                  <a:gd name="T21" fmla="*/ 168 h 353"/>
                  <a:gd name="T22" fmla="*/ 144 w 186"/>
                  <a:gd name="T23" fmla="*/ 126 h 353"/>
                  <a:gd name="T24" fmla="*/ 186 w 186"/>
                  <a:gd name="T25" fmla="*/ 93 h 353"/>
                  <a:gd name="T26" fmla="*/ 162 w 186"/>
                  <a:gd name="T27" fmla="*/ 84 h 353"/>
                  <a:gd name="T28" fmla="*/ 36 w 186"/>
                  <a:gd name="T29" fmla="*/ 0 h 353"/>
                  <a:gd name="T30" fmla="*/ 36 w 186"/>
                  <a:gd name="T31" fmla="*/ 0 h 3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6" h="353">
                    <a:moveTo>
                      <a:pt x="36" y="0"/>
                    </a:moveTo>
                    <a:lnTo>
                      <a:pt x="54" y="18"/>
                    </a:lnTo>
                    <a:lnTo>
                      <a:pt x="24" y="30"/>
                    </a:lnTo>
                    <a:lnTo>
                      <a:pt x="18" y="66"/>
                    </a:lnTo>
                    <a:lnTo>
                      <a:pt x="42" y="114"/>
                    </a:lnTo>
                    <a:lnTo>
                      <a:pt x="48" y="162"/>
                    </a:lnTo>
                    <a:lnTo>
                      <a:pt x="0" y="353"/>
                    </a:lnTo>
                    <a:lnTo>
                      <a:pt x="54" y="233"/>
                    </a:lnTo>
                    <a:lnTo>
                      <a:pt x="84" y="216"/>
                    </a:lnTo>
                    <a:lnTo>
                      <a:pt x="126" y="126"/>
                    </a:lnTo>
                    <a:lnTo>
                      <a:pt x="144" y="120"/>
                    </a:lnTo>
                    <a:lnTo>
                      <a:pt x="144" y="90"/>
                    </a:lnTo>
                    <a:lnTo>
                      <a:pt x="186" y="66"/>
                    </a:lnTo>
                    <a:lnTo>
                      <a:pt x="162" y="6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ltGray">
              <a:xfrm>
                <a:off x="3030" y="3893"/>
                <a:ext cx="378" cy="271"/>
              </a:xfrm>
              <a:custGeom>
                <a:avLst/>
                <a:gdLst>
                  <a:gd name="T0" fmla="*/ 18 w 378"/>
                  <a:gd name="T1" fmla="*/ 0 h 271"/>
                  <a:gd name="T2" fmla="*/ 12 w 378"/>
                  <a:gd name="T3" fmla="*/ 13 h 271"/>
                  <a:gd name="T4" fmla="*/ 0 w 378"/>
                  <a:gd name="T5" fmla="*/ 40 h 271"/>
                  <a:gd name="T6" fmla="*/ 60 w 378"/>
                  <a:gd name="T7" fmla="*/ 121 h 271"/>
                  <a:gd name="T8" fmla="*/ 310 w 378"/>
                  <a:gd name="T9" fmla="*/ 271 h 271"/>
                  <a:gd name="T10" fmla="*/ 290 w 378"/>
                  <a:gd name="T11" fmla="*/ 139 h 271"/>
                  <a:gd name="T12" fmla="*/ 378 w 378"/>
                  <a:gd name="T13" fmla="*/ 76 h 271"/>
                  <a:gd name="T14" fmla="*/ 251 w 378"/>
                  <a:gd name="T15" fmla="*/ 94 h 271"/>
                  <a:gd name="T16" fmla="*/ 90 w 378"/>
                  <a:gd name="T17" fmla="*/ 54 h 271"/>
                  <a:gd name="T18" fmla="*/ 18 w 378"/>
                  <a:gd name="T19" fmla="*/ 0 h 271"/>
                  <a:gd name="T20" fmla="*/ 18 w 378"/>
                  <a:gd name="T21" fmla="*/ 0 h 2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8" h="271">
                    <a:moveTo>
                      <a:pt x="18" y="0"/>
                    </a:moveTo>
                    <a:lnTo>
                      <a:pt x="12" y="13"/>
                    </a:lnTo>
                    <a:lnTo>
                      <a:pt x="0" y="40"/>
                    </a:lnTo>
                    <a:lnTo>
                      <a:pt x="60" y="121"/>
                    </a:lnTo>
                    <a:lnTo>
                      <a:pt x="310" y="271"/>
                    </a:lnTo>
                    <a:lnTo>
                      <a:pt x="290" y="139"/>
                    </a:lnTo>
                    <a:lnTo>
                      <a:pt x="378" y="76"/>
                    </a:lnTo>
                    <a:lnTo>
                      <a:pt x="251" y="94"/>
                    </a:lnTo>
                    <a:lnTo>
                      <a:pt x="90" y="5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12"/>
              <p:cNvSpPr>
                <a:spLocks/>
              </p:cNvSpPr>
              <p:nvPr userDrawn="1"/>
            </p:nvSpPr>
            <p:spPr bwMode="ltGray">
              <a:xfrm>
                <a:off x="3628" y="3866"/>
                <a:ext cx="155" cy="74"/>
              </a:xfrm>
              <a:custGeom>
                <a:avLst/>
                <a:gdLst>
                  <a:gd name="T0" fmla="*/ 114 w 155"/>
                  <a:gd name="T1" fmla="*/ 0 h 66"/>
                  <a:gd name="T2" fmla="*/ 0 w 155"/>
                  <a:gd name="T3" fmla="*/ 0 h 66"/>
                  <a:gd name="T4" fmla="*/ 0 w 155"/>
                  <a:gd name="T5" fmla="*/ 0 h 66"/>
                  <a:gd name="T6" fmla="*/ 6 w 155"/>
                  <a:gd name="T7" fmla="*/ 9 h 66"/>
                  <a:gd name="T8" fmla="*/ 6 w 155"/>
                  <a:gd name="T9" fmla="*/ 25 h 66"/>
                  <a:gd name="T10" fmla="*/ 0 w 155"/>
                  <a:gd name="T11" fmla="*/ 34 h 66"/>
                  <a:gd name="T12" fmla="*/ 78 w 155"/>
                  <a:gd name="T13" fmla="*/ 84 h 66"/>
                  <a:gd name="T14" fmla="*/ 96 w 155"/>
                  <a:gd name="T15" fmla="*/ 59 h 66"/>
                  <a:gd name="T16" fmla="*/ 155 w 155"/>
                  <a:gd name="T17" fmla="*/ 93 h 66"/>
                  <a:gd name="T18" fmla="*/ 126 w 155"/>
                  <a:gd name="T19" fmla="*/ 34 h 66"/>
                  <a:gd name="T20" fmla="*/ 149 w 155"/>
                  <a:gd name="T21" fmla="*/ 0 h 66"/>
                  <a:gd name="T22" fmla="*/ 114 w 155"/>
                  <a:gd name="T23" fmla="*/ 0 h 66"/>
                  <a:gd name="T24" fmla="*/ 114 w 155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5" h="66">
                    <a:moveTo>
                      <a:pt x="114" y="0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18"/>
                    </a:lnTo>
                    <a:lnTo>
                      <a:pt x="0" y="24"/>
                    </a:lnTo>
                    <a:lnTo>
                      <a:pt x="78" y="60"/>
                    </a:lnTo>
                    <a:lnTo>
                      <a:pt x="96" y="42"/>
                    </a:lnTo>
                    <a:lnTo>
                      <a:pt x="155" y="66"/>
                    </a:lnTo>
                    <a:lnTo>
                      <a:pt x="126" y="24"/>
                    </a:lnTo>
                    <a:lnTo>
                      <a:pt x="149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/>
              <p:cNvSpPr>
                <a:spLocks/>
              </p:cNvSpPr>
              <p:nvPr userDrawn="1"/>
            </p:nvSpPr>
            <p:spPr bwMode="ltGray">
              <a:xfrm>
                <a:off x="2486" y="3859"/>
                <a:ext cx="42" cy="81"/>
              </a:xfrm>
              <a:custGeom>
                <a:avLst/>
                <a:gdLst>
                  <a:gd name="T0" fmla="*/ 6 w 42"/>
                  <a:gd name="T1" fmla="*/ 52 h 72"/>
                  <a:gd name="T2" fmla="*/ 0 w 42"/>
                  <a:gd name="T3" fmla="*/ 26 h 72"/>
                  <a:gd name="T4" fmla="*/ 12 w 42"/>
                  <a:gd name="T5" fmla="*/ 9 h 72"/>
                  <a:gd name="T6" fmla="*/ 0 w 42"/>
                  <a:gd name="T7" fmla="*/ 9 h 72"/>
                  <a:gd name="T8" fmla="*/ 12 w 42"/>
                  <a:gd name="T9" fmla="*/ 9 h 72"/>
                  <a:gd name="T10" fmla="*/ 24 w 42"/>
                  <a:gd name="T11" fmla="*/ 9 h 72"/>
                  <a:gd name="T12" fmla="*/ 36 w 42"/>
                  <a:gd name="T13" fmla="*/ 9 h 72"/>
                  <a:gd name="T14" fmla="*/ 42 w 42"/>
                  <a:gd name="T15" fmla="*/ 0 h 72"/>
                  <a:gd name="T16" fmla="*/ 30 w 42"/>
                  <a:gd name="T17" fmla="*/ 26 h 72"/>
                  <a:gd name="T18" fmla="*/ 42 w 42"/>
                  <a:gd name="T19" fmla="*/ 69 h 72"/>
                  <a:gd name="T20" fmla="*/ 12 w 42"/>
                  <a:gd name="T21" fmla="*/ 102 h 72"/>
                  <a:gd name="T22" fmla="*/ 6 w 42"/>
                  <a:gd name="T23" fmla="*/ 52 h 72"/>
                  <a:gd name="T24" fmla="*/ 6 w 42"/>
                  <a:gd name="T25" fmla="*/ 52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72">
                    <a:moveTo>
                      <a:pt x="6" y="36"/>
                    </a:moveTo>
                    <a:lnTo>
                      <a:pt x="0" y="18"/>
                    </a:lnTo>
                    <a:lnTo>
                      <a:pt x="12" y="6"/>
                    </a:lnTo>
                    <a:lnTo>
                      <a:pt x="0" y="6"/>
                    </a:lnTo>
                    <a:lnTo>
                      <a:pt x="12" y="6"/>
                    </a:lnTo>
                    <a:lnTo>
                      <a:pt x="24" y="6"/>
                    </a:lnTo>
                    <a:lnTo>
                      <a:pt x="36" y="6"/>
                    </a:lnTo>
                    <a:lnTo>
                      <a:pt x="42" y="0"/>
                    </a:lnTo>
                    <a:lnTo>
                      <a:pt x="30" y="18"/>
                    </a:lnTo>
                    <a:lnTo>
                      <a:pt x="42" y="48"/>
                    </a:lnTo>
                    <a:lnTo>
                      <a:pt x="12" y="72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4"/>
            <p:cNvSpPr>
              <a:spLocks/>
            </p:cNvSpPr>
            <p:nvPr userDrawn="1"/>
          </p:nvSpPr>
          <p:spPr bwMode="ltGray">
            <a:xfrm>
              <a:off x="0" y="3792"/>
              <a:ext cx="3976" cy="535"/>
            </a:xfrm>
            <a:custGeom>
              <a:avLst/>
              <a:gdLst>
                <a:gd name="T0" fmla="*/ 3976 w 3976"/>
                <a:gd name="T1" fmla="*/ 527 h 527"/>
                <a:gd name="T2" fmla="*/ 3970 w 3976"/>
                <a:gd name="T3" fmla="*/ 527 h 527"/>
                <a:gd name="T4" fmla="*/ 3844 w 3976"/>
                <a:gd name="T5" fmla="*/ 509 h 527"/>
                <a:gd name="T6" fmla="*/ 2487 w 3976"/>
                <a:gd name="T7" fmla="*/ 305 h 527"/>
                <a:gd name="T8" fmla="*/ 2039 w 3976"/>
                <a:gd name="T9" fmla="*/ 36 h 527"/>
                <a:gd name="T10" fmla="*/ 1907 w 3976"/>
                <a:gd name="T11" fmla="*/ 24 h 527"/>
                <a:gd name="T12" fmla="*/ 1883 w 3976"/>
                <a:gd name="T13" fmla="*/ 54 h 527"/>
                <a:gd name="T14" fmla="*/ 1859 w 3976"/>
                <a:gd name="T15" fmla="*/ 54 h 527"/>
                <a:gd name="T16" fmla="*/ 1830 w 3976"/>
                <a:gd name="T17" fmla="*/ 30 h 527"/>
                <a:gd name="T18" fmla="*/ 1704 w 3976"/>
                <a:gd name="T19" fmla="*/ 102 h 527"/>
                <a:gd name="T20" fmla="*/ 1608 w 3976"/>
                <a:gd name="T21" fmla="*/ 126 h 527"/>
                <a:gd name="T22" fmla="*/ 1561 w 3976"/>
                <a:gd name="T23" fmla="*/ 132 h 527"/>
                <a:gd name="T24" fmla="*/ 1495 w 3976"/>
                <a:gd name="T25" fmla="*/ 102 h 527"/>
                <a:gd name="T26" fmla="*/ 1357 w 3976"/>
                <a:gd name="T27" fmla="*/ 126 h 527"/>
                <a:gd name="T28" fmla="*/ 1285 w 3976"/>
                <a:gd name="T29" fmla="*/ 24 h 527"/>
                <a:gd name="T30" fmla="*/ 1280 w 3976"/>
                <a:gd name="T31" fmla="*/ 18 h 527"/>
                <a:gd name="T32" fmla="*/ 1262 w 3976"/>
                <a:gd name="T33" fmla="*/ 12 h 527"/>
                <a:gd name="T34" fmla="*/ 1238 w 3976"/>
                <a:gd name="T35" fmla="*/ 6 h 527"/>
                <a:gd name="T36" fmla="*/ 1220 w 3976"/>
                <a:gd name="T37" fmla="*/ 0 h 527"/>
                <a:gd name="T38" fmla="*/ 1196 w 3976"/>
                <a:gd name="T39" fmla="*/ 0 h 527"/>
                <a:gd name="T40" fmla="*/ 1166 w 3976"/>
                <a:gd name="T41" fmla="*/ 0 h 527"/>
                <a:gd name="T42" fmla="*/ 1142 w 3976"/>
                <a:gd name="T43" fmla="*/ 0 h 527"/>
                <a:gd name="T44" fmla="*/ 1136 w 3976"/>
                <a:gd name="T45" fmla="*/ 0 h 527"/>
                <a:gd name="T46" fmla="*/ 1130 w 3976"/>
                <a:gd name="T47" fmla="*/ 0 h 527"/>
                <a:gd name="T48" fmla="*/ 1124 w 3976"/>
                <a:gd name="T49" fmla="*/ 6 h 527"/>
                <a:gd name="T50" fmla="*/ 1118 w 3976"/>
                <a:gd name="T51" fmla="*/ 12 h 527"/>
                <a:gd name="T52" fmla="*/ 1100 w 3976"/>
                <a:gd name="T53" fmla="*/ 18 h 527"/>
                <a:gd name="T54" fmla="*/ 1088 w 3976"/>
                <a:gd name="T55" fmla="*/ 18 h 527"/>
                <a:gd name="T56" fmla="*/ 1070 w 3976"/>
                <a:gd name="T57" fmla="*/ 24 h 527"/>
                <a:gd name="T58" fmla="*/ 1052 w 3976"/>
                <a:gd name="T59" fmla="*/ 30 h 527"/>
                <a:gd name="T60" fmla="*/ 1034 w 3976"/>
                <a:gd name="T61" fmla="*/ 36 h 527"/>
                <a:gd name="T62" fmla="*/ 1028 w 3976"/>
                <a:gd name="T63" fmla="*/ 42 h 527"/>
                <a:gd name="T64" fmla="*/ 969 w 3976"/>
                <a:gd name="T65" fmla="*/ 60 h 527"/>
                <a:gd name="T66" fmla="*/ 921 w 3976"/>
                <a:gd name="T67" fmla="*/ 72 h 527"/>
                <a:gd name="T68" fmla="*/ 855 w 3976"/>
                <a:gd name="T69" fmla="*/ 48 h 527"/>
                <a:gd name="T70" fmla="*/ 825 w 3976"/>
                <a:gd name="T71" fmla="*/ 48 h 527"/>
                <a:gd name="T72" fmla="*/ 759 w 3976"/>
                <a:gd name="T73" fmla="*/ 72 h 527"/>
                <a:gd name="T74" fmla="*/ 735 w 3976"/>
                <a:gd name="T75" fmla="*/ 72 h 527"/>
                <a:gd name="T76" fmla="*/ 706 w 3976"/>
                <a:gd name="T77" fmla="*/ 60 h 527"/>
                <a:gd name="T78" fmla="*/ 640 w 3976"/>
                <a:gd name="T79" fmla="*/ 60 h 527"/>
                <a:gd name="T80" fmla="*/ 544 w 3976"/>
                <a:gd name="T81" fmla="*/ 72 h 527"/>
                <a:gd name="T82" fmla="*/ 389 w 3976"/>
                <a:gd name="T83" fmla="*/ 18 h 527"/>
                <a:gd name="T84" fmla="*/ 323 w 3976"/>
                <a:gd name="T85" fmla="*/ 60 h 527"/>
                <a:gd name="T86" fmla="*/ 317 w 3976"/>
                <a:gd name="T87" fmla="*/ 60 h 527"/>
                <a:gd name="T88" fmla="*/ 305 w 3976"/>
                <a:gd name="T89" fmla="*/ 72 h 527"/>
                <a:gd name="T90" fmla="*/ 287 w 3976"/>
                <a:gd name="T91" fmla="*/ 78 h 527"/>
                <a:gd name="T92" fmla="*/ 263 w 3976"/>
                <a:gd name="T93" fmla="*/ 90 h 527"/>
                <a:gd name="T94" fmla="*/ 203 w 3976"/>
                <a:gd name="T95" fmla="*/ 120 h 527"/>
                <a:gd name="T96" fmla="*/ 149 w 3976"/>
                <a:gd name="T97" fmla="*/ 150 h 527"/>
                <a:gd name="T98" fmla="*/ 78 w 3976"/>
                <a:gd name="T99" fmla="*/ 168 h 527"/>
                <a:gd name="T100" fmla="*/ 0 w 3976"/>
                <a:gd name="T101" fmla="*/ 180 h 527"/>
                <a:gd name="T102" fmla="*/ 0 w 3976"/>
                <a:gd name="T103" fmla="*/ 527 h 527"/>
                <a:gd name="T104" fmla="*/ 1010 w 3976"/>
                <a:gd name="T105" fmla="*/ 527 h 527"/>
                <a:gd name="T106" fmla="*/ 3725 w 3976"/>
                <a:gd name="T107" fmla="*/ 527 h 527"/>
                <a:gd name="T108" fmla="*/ 3976 w 3976"/>
                <a:gd name="T109" fmla="*/ 527 h 527"/>
                <a:gd name="T110" fmla="*/ 3976 w 3976"/>
                <a:gd name="T111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76" h="527">
                  <a:moveTo>
                    <a:pt x="3976" y="527"/>
                  </a:moveTo>
                  <a:lnTo>
                    <a:pt x="3970" y="527"/>
                  </a:lnTo>
                  <a:lnTo>
                    <a:pt x="3844" y="509"/>
                  </a:lnTo>
                  <a:lnTo>
                    <a:pt x="2487" y="305"/>
                  </a:lnTo>
                  <a:lnTo>
                    <a:pt x="2039" y="36"/>
                  </a:lnTo>
                  <a:lnTo>
                    <a:pt x="1907" y="24"/>
                  </a:lnTo>
                  <a:lnTo>
                    <a:pt x="1883" y="54"/>
                  </a:lnTo>
                  <a:lnTo>
                    <a:pt x="1859" y="54"/>
                  </a:lnTo>
                  <a:lnTo>
                    <a:pt x="1830" y="30"/>
                  </a:lnTo>
                  <a:lnTo>
                    <a:pt x="1704" y="102"/>
                  </a:lnTo>
                  <a:lnTo>
                    <a:pt x="1608" y="126"/>
                  </a:lnTo>
                  <a:lnTo>
                    <a:pt x="1561" y="132"/>
                  </a:lnTo>
                  <a:lnTo>
                    <a:pt x="1495" y="102"/>
                  </a:lnTo>
                  <a:lnTo>
                    <a:pt x="1357" y="126"/>
                  </a:lnTo>
                  <a:lnTo>
                    <a:pt x="1285" y="24"/>
                  </a:lnTo>
                  <a:lnTo>
                    <a:pt x="1280" y="18"/>
                  </a:lnTo>
                  <a:lnTo>
                    <a:pt x="1262" y="12"/>
                  </a:lnTo>
                  <a:lnTo>
                    <a:pt x="1238" y="6"/>
                  </a:lnTo>
                  <a:lnTo>
                    <a:pt x="1220" y="0"/>
                  </a:lnTo>
                  <a:lnTo>
                    <a:pt x="1196" y="0"/>
                  </a:lnTo>
                  <a:lnTo>
                    <a:pt x="1166" y="0"/>
                  </a:lnTo>
                  <a:lnTo>
                    <a:pt x="1142" y="0"/>
                  </a:lnTo>
                  <a:lnTo>
                    <a:pt x="1136" y="0"/>
                  </a:lnTo>
                  <a:lnTo>
                    <a:pt x="1130" y="0"/>
                  </a:lnTo>
                  <a:lnTo>
                    <a:pt x="1124" y="6"/>
                  </a:lnTo>
                  <a:lnTo>
                    <a:pt x="1118" y="12"/>
                  </a:lnTo>
                  <a:lnTo>
                    <a:pt x="1100" y="18"/>
                  </a:lnTo>
                  <a:lnTo>
                    <a:pt x="1088" y="18"/>
                  </a:lnTo>
                  <a:lnTo>
                    <a:pt x="1070" y="24"/>
                  </a:lnTo>
                  <a:lnTo>
                    <a:pt x="1052" y="30"/>
                  </a:lnTo>
                  <a:lnTo>
                    <a:pt x="1034" y="36"/>
                  </a:lnTo>
                  <a:lnTo>
                    <a:pt x="1028" y="42"/>
                  </a:lnTo>
                  <a:lnTo>
                    <a:pt x="969" y="60"/>
                  </a:lnTo>
                  <a:lnTo>
                    <a:pt x="921" y="72"/>
                  </a:lnTo>
                  <a:lnTo>
                    <a:pt x="855" y="48"/>
                  </a:lnTo>
                  <a:lnTo>
                    <a:pt x="825" y="48"/>
                  </a:lnTo>
                  <a:lnTo>
                    <a:pt x="759" y="72"/>
                  </a:lnTo>
                  <a:lnTo>
                    <a:pt x="735" y="72"/>
                  </a:lnTo>
                  <a:lnTo>
                    <a:pt x="706" y="60"/>
                  </a:lnTo>
                  <a:lnTo>
                    <a:pt x="640" y="60"/>
                  </a:lnTo>
                  <a:lnTo>
                    <a:pt x="544" y="72"/>
                  </a:lnTo>
                  <a:lnTo>
                    <a:pt x="389" y="18"/>
                  </a:lnTo>
                  <a:lnTo>
                    <a:pt x="323" y="60"/>
                  </a:lnTo>
                  <a:lnTo>
                    <a:pt x="317" y="60"/>
                  </a:lnTo>
                  <a:lnTo>
                    <a:pt x="305" y="72"/>
                  </a:lnTo>
                  <a:lnTo>
                    <a:pt x="287" y="78"/>
                  </a:lnTo>
                  <a:lnTo>
                    <a:pt x="263" y="90"/>
                  </a:lnTo>
                  <a:lnTo>
                    <a:pt x="203" y="120"/>
                  </a:lnTo>
                  <a:lnTo>
                    <a:pt x="149" y="150"/>
                  </a:lnTo>
                  <a:lnTo>
                    <a:pt x="78" y="168"/>
                  </a:lnTo>
                  <a:lnTo>
                    <a:pt x="0" y="180"/>
                  </a:lnTo>
                  <a:lnTo>
                    <a:pt x="0" y="527"/>
                  </a:lnTo>
                  <a:lnTo>
                    <a:pt x="1010" y="527"/>
                  </a:lnTo>
                  <a:lnTo>
                    <a:pt x="3725" y="527"/>
                  </a:lnTo>
                  <a:lnTo>
                    <a:pt x="3976" y="527"/>
                  </a:lnTo>
                  <a:lnTo>
                    <a:pt x="3976" y="527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75686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627063" y="6021388"/>
            <a:ext cx="5684837" cy="849312"/>
            <a:chOff x="395" y="3793"/>
            <a:chExt cx="3581" cy="535"/>
          </a:xfrm>
        </p:grpSpPr>
        <p:sp>
          <p:nvSpPr>
            <p:cNvPr id="18" name="Freeform 16"/>
            <p:cNvSpPr>
              <a:spLocks/>
            </p:cNvSpPr>
            <p:nvPr userDrawn="1"/>
          </p:nvSpPr>
          <p:spPr bwMode="auto">
            <a:xfrm>
              <a:off x="1196" y="3793"/>
              <a:ext cx="365" cy="291"/>
            </a:xfrm>
            <a:custGeom>
              <a:avLst/>
              <a:gdLst>
                <a:gd name="T0" fmla="*/ 24 w 365"/>
                <a:gd name="T1" fmla="*/ 24 h 287"/>
                <a:gd name="T2" fmla="*/ 0 w 365"/>
                <a:gd name="T3" fmla="*/ 63 h 287"/>
                <a:gd name="T4" fmla="*/ 66 w 365"/>
                <a:gd name="T5" fmla="*/ 114 h 287"/>
                <a:gd name="T6" fmla="*/ 143 w 365"/>
                <a:gd name="T7" fmla="*/ 189 h 287"/>
                <a:gd name="T8" fmla="*/ 191 w 365"/>
                <a:gd name="T9" fmla="*/ 174 h 287"/>
                <a:gd name="T10" fmla="*/ 341 w 365"/>
                <a:gd name="T11" fmla="*/ 299 h 287"/>
                <a:gd name="T12" fmla="*/ 305 w 365"/>
                <a:gd name="T13" fmla="*/ 180 h 287"/>
                <a:gd name="T14" fmla="*/ 365 w 365"/>
                <a:gd name="T15" fmla="*/ 138 h 287"/>
                <a:gd name="T16" fmla="*/ 359 w 365"/>
                <a:gd name="T17" fmla="*/ 132 h 287"/>
                <a:gd name="T18" fmla="*/ 335 w 365"/>
                <a:gd name="T19" fmla="*/ 120 h 287"/>
                <a:gd name="T20" fmla="*/ 299 w 365"/>
                <a:gd name="T21" fmla="*/ 93 h 287"/>
                <a:gd name="T22" fmla="*/ 257 w 365"/>
                <a:gd name="T23" fmla="*/ 75 h 287"/>
                <a:gd name="T24" fmla="*/ 215 w 365"/>
                <a:gd name="T25" fmla="*/ 57 h 287"/>
                <a:gd name="T26" fmla="*/ 173 w 365"/>
                <a:gd name="T27" fmla="*/ 39 h 287"/>
                <a:gd name="T28" fmla="*/ 143 w 365"/>
                <a:gd name="T29" fmla="*/ 24 h 287"/>
                <a:gd name="T30" fmla="*/ 131 w 365"/>
                <a:gd name="T31" fmla="*/ 18 h 287"/>
                <a:gd name="T32" fmla="*/ 107 w 365"/>
                <a:gd name="T33" fmla="*/ 18 h 287"/>
                <a:gd name="T34" fmla="*/ 95 w 365"/>
                <a:gd name="T35" fmla="*/ 18 h 287"/>
                <a:gd name="T36" fmla="*/ 72 w 365"/>
                <a:gd name="T37" fmla="*/ 12 h 287"/>
                <a:gd name="T38" fmla="*/ 66 w 365"/>
                <a:gd name="T39" fmla="*/ 12 h 287"/>
                <a:gd name="T40" fmla="*/ 54 w 365"/>
                <a:gd name="T41" fmla="*/ 6 h 287"/>
                <a:gd name="T42" fmla="*/ 42 w 365"/>
                <a:gd name="T43" fmla="*/ 0 h 287"/>
                <a:gd name="T44" fmla="*/ 30 w 365"/>
                <a:gd name="T45" fmla="*/ 0 h 287"/>
                <a:gd name="T46" fmla="*/ 24 w 365"/>
                <a:gd name="T47" fmla="*/ 24 h 287"/>
                <a:gd name="T48" fmla="*/ 24 w 365"/>
                <a:gd name="T49" fmla="*/ 24 h 2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5" h="287">
                  <a:moveTo>
                    <a:pt x="24" y="24"/>
                  </a:moveTo>
                  <a:lnTo>
                    <a:pt x="0" y="60"/>
                  </a:lnTo>
                  <a:lnTo>
                    <a:pt x="66" y="108"/>
                  </a:lnTo>
                  <a:lnTo>
                    <a:pt x="143" y="180"/>
                  </a:lnTo>
                  <a:lnTo>
                    <a:pt x="191" y="168"/>
                  </a:lnTo>
                  <a:lnTo>
                    <a:pt x="341" y="287"/>
                  </a:lnTo>
                  <a:lnTo>
                    <a:pt x="305" y="174"/>
                  </a:lnTo>
                  <a:lnTo>
                    <a:pt x="365" y="132"/>
                  </a:lnTo>
                  <a:lnTo>
                    <a:pt x="359" y="126"/>
                  </a:lnTo>
                  <a:lnTo>
                    <a:pt x="335" y="114"/>
                  </a:lnTo>
                  <a:lnTo>
                    <a:pt x="299" y="90"/>
                  </a:lnTo>
                  <a:lnTo>
                    <a:pt x="257" y="72"/>
                  </a:lnTo>
                  <a:lnTo>
                    <a:pt x="215" y="54"/>
                  </a:lnTo>
                  <a:lnTo>
                    <a:pt x="173" y="36"/>
                  </a:lnTo>
                  <a:lnTo>
                    <a:pt x="143" y="24"/>
                  </a:lnTo>
                  <a:lnTo>
                    <a:pt x="131" y="18"/>
                  </a:lnTo>
                  <a:lnTo>
                    <a:pt x="107" y="18"/>
                  </a:lnTo>
                  <a:lnTo>
                    <a:pt x="95" y="18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>
              <a:off x="1943" y="3829"/>
              <a:ext cx="2033" cy="499"/>
            </a:xfrm>
            <a:custGeom>
              <a:avLst/>
              <a:gdLst>
                <a:gd name="T0" fmla="*/ 186 w 2033"/>
                <a:gd name="T1" fmla="*/ 18 h 499"/>
                <a:gd name="T2" fmla="*/ 138 w 2033"/>
                <a:gd name="T3" fmla="*/ 6 h 499"/>
                <a:gd name="T4" fmla="*/ 96 w 2033"/>
                <a:gd name="T5" fmla="*/ 0 h 499"/>
                <a:gd name="T6" fmla="*/ 36 w 2033"/>
                <a:gd name="T7" fmla="*/ 0 h 499"/>
                <a:gd name="T8" fmla="*/ 12 w 2033"/>
                <a:gd name="T9" fmla="*/ 25 h 499"/>
                <a:gd name="T10" fmla="*/ 0 w 2033"/>
                <a:gd name="T11" fmla="*/ 128 h 499"/>
                <a:gd name="T12" fmla="*/ 60 w 2033"/>
                <a:gd name="T13" fmla="*/ 104 h 499"/>
                <a:gd name="T14" fmla="*/ 90 w 2033"/>
                <a:gd name="T15" fmla="*/ 134 h 499"/>
                <a:gd name="T16" fmla="*/ 150 w 2033"/>
                <a:gd name="T17" fmla="*/ 153 h 499"/>
                <a:gd name="T18" fmla="*/ 209 w 2033"/>
                <a:gd name="T19" fmla="*/ 273 h 499"/>
                <a:gd name="T20" fmla="*/ 401 w 2033"/>
                <a:gd name="T21" fmla="*/ 359 h 499"/>
                <a:gd name="T22" fmla="*/ 777 w 2033"/>
                <a:gd name="T23" fmla="*/ 359 h 499"/>
                <a:gd name="T24" fmla="*/ 2033 w 2033"/>
                <a:gd name="T25" fmla="*/ 499 h 499"/>
                <a:gd name="T26" fmla="*/ 2033 w 2033"/>
                <a:gd name="T27" fmla="*/ 499 h 499"/>
                <a:gd name="T28" fmla="*/ 1991 w 2033"/>
                <a:gd name="T29" fmla="*/ 493 h 499"/>
                <a:gd name="T30" fmla="*/ 676 w 2033"/>
                <a:gd name="T31" fmla="*/ 243 h 499"/>
                <a:gd name="T32" fmla="*/ 514 w 2033"/>
                <a:gd name="T33" fmla="*/ 159 h 499"/>
                <a:gd name="T34" fmla="*/ 425 w 2033"/>
                <a:gd name="T35" fmla="*/ 110 h 499"/>
                <a:gd name="T36" fmla="*/ 365 w 2033"/>
                <a:gd name="T37" fmla="*/ 92 h 499"/>
                <a:gd name="T38" fmla="*/ 281 w 2033"/>
                <a:gd name="T39" fmla="*/ 61 h 499"/>
                <a:gd name="T40" fmla="*/ 186 w 2033"/>
                <a:gd name="T41" fmla="*/ 18 h 499"/>
                <a:gd name="T42" fmla="*/ 186 w 2033"/>
                <a:gd name="T43" fmla="*/ 18 h 4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33" h="499">
                  <a:moveTo>
                    <a:pt x="186" y="18"/>
                  </a:moveTo>
                  <a:lnTo>
                    <a:pt x="138" y="6"/>
                  </a:lnTo>
                  <a:lnTo>
                    <a:pt x="96" y="0"/>
                  </a:lnTo>
                  <a:lnTo>
                    <a:pt x="36" y="0"/>
                  </a:lnTo>
                  <a:lnTo>
                    <a:pt x="12" y="25"/>
                  </a:lnTo>
                  <a:lnTo>
                    <a:pt x="0" y="128"/>
                  </a:lnTo>
                  <a:lnTo>
                    <a:pt x="60" y="104"/>
                  </a:lnTo>
                  <a:lnTo>
                    <a:pt x="90" y="134"/>
                  </a:lnTo>
                  <a:lnTo>
                    <a:pt x="150" y="153"/>
                  </a:lnTo>
                  <a:lnTo>
                    <a:pt x="209" y="273"/>
                  </a:lnTo>
                  <a:lnTo>
                    <a:pt x="401" y="359"/>
                  </a:lnTo>
                  <a:lnTo>
                    <a:pt x="777" y="359"/>
                  </a:lnTo>
                  <a:lnTo>
                    <a:pt x="2033" y="499"/>
                  </a:lnTo>
                  <a:lnTo>
                    <a:pt x="1991" y="493"/>
                  </a:lnTo>
                  <a:lnTo>
                    <a:pt x="676" y="243"/>
                  </a:lnTo>
                  <a:lnTo>
                    <a:pt x="514" y="159"/>
                  </a:lnTo>
                  <a:lnTo>
                    <a:pt x="425" y="110"/>
                  </a:lnTo>
                  <a:lnTo>
                    <a:pt x="365" y="92"/>
                  </a:lnTo>
                  <a:lnTo>
                    <a:pt x="281" y="61"/>
                  </a:lnTo>
                  <a:lnTo>
                    <a:pt x="186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>
              <a:off x="1830" y="3823"/>
              <a:ext cx="71" cy="61"/>
            </a:xfrm>
            <a:custGeom>
              <a:avLst/>
              <a:gdLst>
                <a:gd name="T0" fmla="*/ 0 w 71"/>
                <a:gd name="T1" fmla="*/ 18 h 60"/>
                <a:gd name="T2" fmla="*/ 6 w 71"/>
                <a:gd name="T3" fmla="*/ 18 h 60"/>
                <a:gd name="T4" fmla="*/ 12 w 71"/>
                <a:gd name="T5" fmla="*/ 12 h 60"/>
                <a:gd name="T6" fmla="*/ 6 w 71"/>
                <a:gd name="T7" fmla="*/ 6 h 60"/>
                <a:gd name="T8" fmla="*/ 0 w 71"/>
                <a:gd name="T9" fmla="*/ 0 h 60"/>
                <a:gd name="T10" fmla="*/ 29 w 71"/>
                <a:gd name="T11" fmla="*/ 18 h 60"/>
                <a:gd name="T12" fmla="*/ 53 w 71"/>
                <a:gd name="T13" fmla="*/ 18 h 60"/>
                <a:gd name="T14" fmla="*/ 59 w 71"/>
                <a:gd name="T15" fmla="*/ 33 h 60"/>
                <a:gd name="T16" fmla="*/ 65 w 71"/>
                <a:gd name="T17" fmla="*/ 45 h 60"/>
                <a:gd name="T18" fmla="*/ 71 w 71"/>
                <a:gd name="T19" fmla="*/ 57 h 60"/>
                <a:gd name="T20" fmla="*/ 71 w 71"/>
                <a:gd name="T21" fmla="*/ 63 h 60"/>
                <a:gd name="T22" fmla="*/ 59 w 71"/>
                <a:gd name="T23" fmla="*/ 57 h 60"/>
                <a:gd name="T24" fmla="*/ 47 w 71"/>
                <a:gd name="T25" fmla="*/ 45 h 60"/>
                <a:gd name="T26" fmla="*/ 23 w 71"/>
                <a:gd name="T27" fmla="*/ 33 h 60"/>
                <a:gd name="T28" fmla="*/ 23 w 71"/>
                <a:gd name="T29" fmla="*/ 39 h 60"/>
                <a:gd name="T30" fmla="*/ 18 w 71"/>
                <a:gd name="T31" fmla="*/ 45 h 60"/>
                <a:gd name="T32" fmla="*/ 12 w 71"/>
                <a:gd name="T33" fmla="*/ 51 h 60"/>
                <a:gd name="T34" fmla="*/ 6 w 71"/>
                <a:gd name="T35" fmla="*/ 51 h 60"/>
                <a:gd name="T36" fmla="*/ 6 w 71"/>
                <a:gd name="T37" fmla="*/ 51 h 60"/>
                <a:gd name="T38" fmla="*/ 6 w 71"/>
                <a:gd name="T39" fmla="*/ 39 h 60"/>
                <a:gd name="T40" fmla="*/ 0 w 71"/>
                <a:gd name="T41" fmla="*/ 18 h 60"/>
                <a:gd name="T42" fmla="*/ 0 w 71"/>
                <a:gd name="T43" fmla="*/ 18 h 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60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29" y="18"/>
                  </a:lnTo>
                  <a:lnTo>
                    <a:pt x="53" y="18"/>
                  </a:lnTo>
                  <a:lnTo>
                    <a:pt x="59" y="30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1" y="60"/>
                  </a:lnTo>
                  <a:lnTo>
                    <a:pt x="59" y="54"/>
                  </a:lnTo>
                  <a:lnTo>
                    <a:pt x="47" y="42"/>
                  </a:lnTo>
                  <a:lnTo>
                    <a:pt x="23" y="30"/>
                  </a:lnTo>
                  <a:lnTo>
                    <a:pt x="23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855" y="3842"/>
              <a:ext cx="161" cy="164"/>
            </a:xfrm>
            <a:custGeom>
              <a:avLst/>
              <a:gdLst>
                <a:gd name="T0" fmla="*/ 30 w 161"/>
                <a:gd name="T1" fmla="*/ 0 h 162"/>
                <a:gd name="T2" fmla="*/ 48 w 161"/>
                <a:gd name="T3" fmla="*/ 6 h 162"/>
                <a:gd name="T4" fmla="*/ 72 w 161"/>
                <a:gd name="T5" fmla="*/ 6 h 162"/>
                <a:gd name="T6" fmla="*/ 114 w 161"/>
                <a:gd name="T7" fmla="*/ 12 h 162"/>
                <a:gd name="T8" fmla="*/ 96 w 161"/>
                <a:gd name="T9" fmla="*/ 57 h 162"/>
                <a:gd name="T10" fmla="*/ 96 w 161"/>
                <a:gd name="T11" fmla="*/ 63 h 162"/>
                <a:gd name="T12" fmla="*/ 102 w 161"/>
                <a:gd name="T13" fmla="*/ 75 h 162"/>
                <a:gd name="T14" fmla="*/ 108 w 161"/>
                <a:gd name="T15" fmla="*/ 87 h 162"/>
                <a:gd name="T16" fmla="*/ 120 w 161"/>
                <a:gd name="T17" fmla="*/ 99 h 162"/>
                <a:gd name="T18" fmla="*/ 143 w 161"/>
                <a:gd name="T19" fmla="*/ 117 h 162"/>
                <a:gd name="T20" fmla="*/ 155 w 161"/>
                <a:gd name="T21" fmla="*/ 144 h 162"/>
                <a:gd name="T22" fmla="*/ 161 w 161"/>
                <a:gd name="T23" fmla="*/ 162 h 162"/>
                <a:gd name="T24" fmla="*/ 161 w 161"/>
                <a:gd name="T25" fmla="*/ 168 h 162"/>
                <a:gd name="T26" fmla="*/ 96 w 161"/>
                <a:gd name="T27" fmla="*/ 105 h 162"/>
                <a:gd name="T28" fmla="*/ 30 w 161"/>
                <a:gd name="T29" fmla="*/ 57 h 162"/>
                <a:gd name="T30" fmla="*/ 0 w 161"/>
                <a:gd name="T31" fmla="*/ 0 h 162"/>
                <a:gd name="T32" fmla="*/ 30 w 161"/>
                <a:gd name="T33" fmla="*/ 0 h 162"/>
                <a:gd name="T34" fmla="*/ 30 w 161"/>
                <a:gd name="T35" fmla="*/ 0 h 1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1" h="162">
                  <a:moveTo>
                    <a:pt x="30" y="0"/>
                  </a:moveTo>
                  <a:lnTo>
                    <a:pt x="48" y="6"/>
                  </a:lnTo>
                  <a:lnTo>
                    <a:pt x="72" y="6"/>
                  </a:lnTo>
                  <a:lnTo>
                    <a:pt x="114" y="12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102" y="72"/>
                  </a:lnTo>
                  <a:lnTo>
                    <a:pt x="108" y="84"/>
                  </a:lnTo>
                  <a:lnTo>
                    <a:pt x="120" y="96"/>
                  </a:lnTo>
                  <a:lnTo>
                    <a:pt x="143" y="114"/>
                  </a:lnTo>
                  <a:lnTo>
                    <a:pt x="155" y="138"/>
                  </a:lnTo>
                  <a:lnTo>
                    <a:pt x="161" y="156"/>
                  </a:lnTo>
                  <a:lnTo>
                    <a:pt x="161" y="162"/>
                  </a:lnTo>
                  <a:lnTo>
                    <a:pt x="96" y="102"/>
                  </a:lnTo>
                  <a:lnTo>
                    <a:pt x="30" y="54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706" y="3854"/>
              <a:ext cx="59" cy="61"/>
            </a:xfrm>
            <a:custGeom>
              <a:avLst/>
              <a:gdLst>
                <a:gd name="T0" fmla="*/ 59 w 59"/>
                <a:gd name="T1" fmla="*/ 6 h 60"/>
                <a:gd name="T2" fmla="*/ 41 w 59"/>
                <a:gd name="T3" fmla="*/ 33 h 60"/>
                <a:gd name="T4" fmla="*/ 41 w 59"/>
                <a:gd name="T5" fmla="*/ 39 h 60"/>
                <a:gd name="T6" fmla="*/ 47 w 59"/>
                <a:gd name="T7" fmla="*/ 45 h 60"/>
                <a:gd name="T8" fmla="*/ 53 w 59"/>
                <a:gd name="T9" fmla="*/ 57 h 60"/>
                <a:gd name="T10" fmla="*/ 53 w 59"/>
                <a:gd name="T11" fmla="*/ 63 h 60"/>
                <a:gd name="T12" fmla="*/ 47 w 59"/>
                <a:gd name="T13" fmla="*/ 57 h 60"/>
                <a:gd name="T14" fmla="*/ 35 w 59"/>
                <a:gd name="T15" fmla="*/ 51 h 60"/>
                <a:gd name="T16" fmla="*/ 23 w 59"/>
                <a:gd name="T17" fmla="*/ 39 h 60"/>
                <a:gd name="T18" fmla="*/ 17 w 59"/>
                <a:gd name="T19" fmla="*/ 33 h 60"/>
                <a:gd name="T20" fmla="*/ 0 w 59"/>
                <a:gd name="T21" fmla="*/ 0 h 60"/>
                <a:gd name="T22" fmla="*/ 59 w 59"/>
                <a:gd name="T23" fmla="*/ 6 h 60"/>
                <a:gd name="T24" fmla="*/ 59 w 59"/>
                <a:gd name="T25" fmla="*/ 6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60">
                  <a:moveTo>
                    <a:pt x="59" y="6"/>
                  </a:moveTo>
                  <a:lnTo>
                    <a:pt x="41" y="30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47" y="54"/>
                  </a:lnTo>
                  <a:lnTo>
                    <a:pt x="35" y="48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0" y="0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395" y="3811"/>
              <a:ext cx="245" cy="207"/>
            </a:xfrm>
            <a:custGeom>
              <a:avLst/>
              <a:gdLst>
                <a:gd name="T0" fmla="*/ 233 w 245"/>
                <a:gd name="T1" fmla="*/ 39 h 204"/>
                <a:gd name="T2" fmla="*/ 245 w 245"/>
                <a:gd name="T3" fmla="*/ 45 h 204"/>
                <a:gd name="T4" fmla="*/ 209 w 245"/>
                <a:gd name="T5" fmla="*/ 87 h 204"/>
                <a:gd name="T6" fmla="*/ 143 w 245"/>
                <a:gd name="T7" fmla="*/ 138 h 204"/>
                <a:gd name="T8" fmla="*/ 167 w 245"/>
                <a:gd name="T9" fmla="*/ 162 h 204"/>
                <a:gd name="T10" fmla="*/ 179 w 245"/>
                <a:gd name="T11" fmla="*/ 213 h 204"/>
                <a:gd name="T12" fmla="*/ 77 w 245"/>
                <a:gd name="T13" fmla="*/ 138 h 204"/>
                <a:gd name="T14" fmla="*/ 47 w 245"/>
                <a:gd name="T15" fmla="*/ 87 h 204"/>
                <a:gd name="T16" fmla="*/ 89 w 245"/>
                <a:gd name="T17" fmla="*/ 69 h 204"/>
                <a:gd name="T18" fmla="*/ 59 w 245"/>
                <a:gd name="T19" fmla="*/ 39 h 204"/>
                <a:gd name="T20" fmla="*/ 0 w 245"/>
                <a:gd name="T21" fmla="*/ 12 h 204"/>
                <a:gd name="T22" fmla="*/ 0 w 245"/>
                <a:gd name="T23" fmla="*/ 0 h 204"/>
                <a:gd name="T24" fmla="*/ 6 w 245"/>
                <a:gd name="T25" fmla="*/ 0 h 204"/>
                <a:gd name="T26" fmla="*/ 12 w 245"/>
                <a:gd name="T27" fmla="*/ 0 h 204"/>
                <a:gd name="T28" fmla="*/ 47 w 245"/>
                <a:gd name="T29" fmla="*/ 6 h 204"/>
                <a:gd name="T30" fmla="*/ 77 w 245"/>
                <a:gd name="T31" fmla="*/ 6 h 204"/>
                <a:gd name="T32" fmla="*/ 83 w 245"/>
                <a:gd name="T33" fmla="*/ 6 h 204"/>
                <a:gd name="T34" fmla="*/ 89 w 245"/>
                <a:gd name="T35" fmla="*/ 6 h 204"/>
                <a:gd name="T36" fmla="*/ 101 w 245"/>
                <a:gd name="T37" fmla="*/ 12 h 204"/>
                <a:gd name="T38" fmla="*/ 125 w 245"/>
                <a:gd name="T39" fmla="*/ 12 h 204"/>
                <a:gd name="T40" fmla="*/ 143 w 245"/>
                <a:gd name="T41" fmla="*/ 18 h 204"/>
                <a:gd name="T42" fmla="*/ 149 w 245"/>
                <a:gd name="T43" fmla="*/ 18 h 204"/>
                <a:gd name="T44" fmla="*/ 149 w 245"/>
                <a:gd name="T45" fmla="*/ 18 h 204"/>
                <a:gd name="T46" fmla="*/ 203 w 245"/>
                <a:gd name="T47" fmla="*/ 24 h 204"/>
                <a:gd name="T48" fmla="*/ 233 w 245"/>
                <a:gd name="T49" fmla="*/ 39 h 204"/>
                <a:gd name="T50" fmla="*/ 233 w 245"/>
                <a:gd name="T51" fmla="*/ 39 h 2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5" h="204">
                  <a:moveTo>
                    <a:pt x="233" y="36"/>
                  </a:moveTo>
                  <a:lnTo>
                    <a:pt x="245" y="42"/>
                  </a:lnTo>
                  <a:lnTo>
                    <a:pt x="209" y="84"/>
                  </a:lnTo>
                  <a:lnTo>
                    <a:pt x="143" y="132"/>
                  </a:lnTo>
                  <a:lnTo>
                    <a:pt x="167" y="156"/>
                  </a:lnTo>
                  <a:lnTo>
                    <a:pt x="179" y="204"/>
                  </a:lnTo>
                  <a:lnTo>
                    <a:pt x="77" y="132"/>
                  </a:lnTo>
                  <a:lnTo>
                    <a:pt x="47" y="84"/>
                  </a:lnTo>
                  <a:lnTo>
                    <a:pt x="89" y="66"/>
                  </a:lnTo>
                  <a:lnTo>
                    <a:pt x="59" y="36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47" y="6"/>
                  </a:lnTo>
                  <a:lnTo>
                    <a:pt x="77" y="6"/>
                  </a:lnTo>
                  <a:lnTo>
                    <a:pt x="83" y="6"/>
                  </a:lnTo>
                  <a:lnTo>
                    <a:pt x="89" y="6"/>
                  </a:lnTo>
                  <a:lnTo>
                    <a:pt x="101" y="12"/>
                  </a:lnTo>
                  <a:lnTo>
                    <a:pt x="125" y="12"/>
                  </a:lnTo>
                  <a:lnTo>
                    <a:pt x="143" y="18"/>
                  </a:lnTo>
                  <a:lnTo>
                    <a:pt x="149" y="18"/>
                  </a:lnTo>
                  <a:lnTo>
                    <a:pt x="203" y="24"/>
                  </a:lnTo>
                  <a:lnTo>
                    <a:pt x="233" y="3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678" name="Rectangle 2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447800"/>
            <a:ext cx="8229600" cy="1736725"/>
          </a:xfrm>
        </p:spPr>
        <p:txBody>
          <a:bodyPr/>
          <a:lstStyle>
            <a:lvl1pPr>
              <a:defRPr sz="54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70679" name="Rectangle 2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4290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  <p:sp>
        <p:nvSpPr>
          <p:cNvPr id="24" name="Rectangle 24"/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" name="Rectangle 25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0E681B2-3214-4C4D-849E-39B371C02C26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26" name="Rectangle 26"/>
          <p:cNvSpPr>
            <a:spLocks noGrp="1" noChangeArrowheads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latin typeface=".VnTime" pitchFamily="34" charset="0"/>
              </a:defRPr>
            </a:lvl1pPr>
          </a:lstStyle>
          <a:p>
            <a:pPr>
              <a:defRPr/>
            </a:pPr>
            <a:r>
              <a:rPr lang="en-US"/>
              <a:t>L­¬ng ThÞ Thu HiÒn</a:t>
            </a:r>
          </a:p>
        </p:txBody>
      </p:sp>
    </p:spTree>
    <p:extLst>
      <p:ext uri="{BB962C8B-B14F-4D97-AF65-F5344CB8AC3E}">
        <p14:creationId xmlns:p14="http://schemas.microsoft.com/office/powerpoint/2010/main" val="42681434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629804-838D-45C3-8685-74CC4C6CDB0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168013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5A8CAC-9DD8-4AFB-A7B0-8399DEF7D4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81369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FE069BA-90C8-43FC-B389-8851AAE254F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8812575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EA16D0-09DA-405E-B959-EB54051A60C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67646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0C74FC7-6AB3-4B51-9188-7006041E17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47877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77ED1B-7A3D-4AA0-8243-3524E5AB51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514647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C98DB36-A085-4D7C-AECF-5F43AA1520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919640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FA1193-030E-4945-BA96-B133B99FAA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85330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0EA9D8-3A7F-4F37-B1DD-B5CB4ADFBC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4959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D766BB8-F729-4852-932D-1E8E532FBAE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703915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28600"/>
            <a:ext cx="205740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28600"/>
            <a:ext cx="601980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75E8C1-CC74-4DA4-8362-36A281613E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932462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495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2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36F40D-D1BB-4880-83CA-E7D8C80175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65824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BFAE78-AFA4-452A-BB86-5BB271576C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47450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8FC9D42-CF7E-42CE-9C1D-7832B36FC50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48840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26D474-8B5F-4576-835D-4CFD5E3911A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17672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2F62B2-50AD-48CC-8E26-CF6F8BCF78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06459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8E009AA-3FFD-4E39-B8B9-FB1F291317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38543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6C6EA3-0D42-4787-BDED-8662E9EA57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64835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23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24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25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8B84CAE-3572-493E-95DD-D6F26D21A1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51497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3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>
                <a:gd name="T0" fmla="*/ 744 w 2515"/>
                <a:gd name="T1" fmla="*/ 1669 h 1970"/>
                <a:gd name="T2" fmla="*/ 852 w 2515"/>
                <a:gd name="T3" fmla="*/ 1400 h 1970"/>
                <a:gd name="T4" fmla="*/ 876 w 2515"/>
                <a:gd name="T5" fmla="*/ 1171 h 1970"/>
                <a:gd name="T6" fmla="*/ 979 w 2515"/>
                <a:gd name="T7" fmla="*/ 1370 h 1970"/>
                <a:gd name="T8" fmla="*/ 1231 w 2515"/>
                <a:gd name="T9" fmla="*/ 1621 h 1970"/>
                <a:gd name="T10" fmla="*/ 1471 w 2515"/>
                <a:gd name="T11" fmla="*/ 1693 h 1970"/>
                <a:gd name="T12" fmla="*/ 1819 w 2515"/>
                <a:gd name="T13" fmla="*/ 1678 h 1970"/>
                <a:gd name="T14" fmla="*/ 1893 w 2515"/>
                <a:gd name="T15" fmla="*/ 1513 h 1970"/>
                <a:gd name="T16" fmla="*/ 1874 w 2515"/>
                <a:gd name="T17" fmla="*/ 1285 h 1970"/>
                <a:gd name="T18" fmla="*/ 1783 w 2515"/>
                <a:gd name="T19" fmla="*/ 967 h 1970"/>
                <a:gd name="T20" fmla="*/ 1289 w 2515"/>
                <a:gd name="T21" fmla="*/ 873 h 1970"/>
                <a:gd name="T22" fmla="*/ 1549 w 2515"/>
                <a:gd name="T23" fmla="*/ 745 h 1970"/>
                <a:gd name="T24" fmla="*/ 1753 w 2515"/>
                <a:gd name="T25" fmla="*/ 732 h 1970"/>
                <a:gd name="T26" fmla="*/ 2107 w 2515"/>
                <a:gd name="T27" fmla="*/ 618 h 1970"/>
                <a:gd name="T28" fmla="*/ 2377 w 2515"/>
                <a:gd name="T29" fmla="*/ 438 h 1970"/>
                <a:gd name="T30" fmla="*/ 2420 w 2515"/>
                <a:gd name="T31" fmla="*/ 343 h 1970"/>
                <a:gd name="T32" fmla="*/ 2077 w 2515"/>
                <a:gd name="T33" fmla="*/ 331 h 1970"/>
                <a:gd name="T34" fmla="*/ 1951 w 2515"/>
                <a:gd name="T35" fmla="*/ 301 h 1970"/>
                <a:gd name="T36" fmla="*/ 1645 w 2515"/>
                <a:gd name="T37" fmla="*/ 289 h 1970"/>
                <a:gd name="T38" fmla="*/ 1297 w 2515"/>
                <a:gd name="T39" fmla="*/ 408 h 1970"/>
                <a:gd name="T40" fmla="*/ 1308 w 2515"/>
                <a:gd name="T41" fmla="*/ 337 h 1970"/>
                <a:gd name="T42" fmla="*/ 1453 w 2515"/>
                <a:gd name="T43" fmla="*/ 168 h 1970"/>
                <a:gd name="T44" fmla="*/ 1477 w 2515"/>
                <a:gd name="T45" fmla="*/ 36 h 1970"/>
                <a:gd name="T46" fmla="*/ 1417 w 2515"/>
                <a:gd name="T47" fmla="*/ 24 h 1970"/>
                <a:gd name="T48" fmla="*/ 1189 w 2515"/>
                <a:gd name="T49" fmla="*/ 102 h 1970"/>
                <a:gd name="T50" fmla="*/ 1026 w 2515"/>
                <a:gd name="T51" fmla="*/ 144 h 1970"/>
                <a:gd name="T52" fmla="*/ 889 w 2515"/>
                <a:gd name="T53" fmla="*/ 331 h 1970"/>
                <a:gd name="T54" fmla="*/ 726 w 2515"/>
                <a:gd name="T55" fmla="*/ 480 h 1970"/>
                <a:gd name="T56" fmla="*/ 643 w 2515"/>
                <a:gd name="T57" fmla="*/ 540 h 1970"/>
                <a:gd name="T58" fmla="*/ 600 w 2515"/>
                <a:gd name="T59" fmla="*/ 516 h 1970"/>
                <a:gd name="T60" fmla="*/ 552 w 2515"/>
                <a:gd name="T61" fmla="*/ 486 h 1970"/>
                <a:gd name="T62" fmla="*/ 528 w 2515"/>
                <a:gd name="T63" fmla="*/ 462 h 1970"/>
                <a:gd name="T64" fmla="*/ 474 w 2515"/>
                <a:gd name="T65" fmla="*/ 426 h 1970"/>
                <a:gd name="T66" fmla="*/ 415 w 2515"/>
                <a:gd name="T67" fmla="*/ 390 h 1970"/>
                <a:gd name="T68" fmla="*/ 366 w 2515"/>
                <a:gd name="T69" fmla="*/ 366 h 1970"/>
                <a:gd name="T70" fmla="*/ 192 w 2515"/>
                <a:gd name="T71" fmla="*/ 234 h 1970"/>
                <a:gd name="T72" fmla="*/ 570 w 2515"/>
                <a:gd name="T73" fmla="*/ 564 h 1970"/>
                <a:gd name="T74" fmla="*/ 444 w 2515"/>
                <a:gd name="T75" fmla="*/ 732 h 1970"/>
                <a:gd name="T76" fmla="*/ 318 w 2515"/>
                <a:gd name="T77" fmla="*/ 787 h 1970"/>
                <a:gd name="T78" fmla="*/ 127 w 2515"/>
                <a:gd name="T79" fmla="*/ 853 h 1970"/>
                <a:gd name="T80" fmla="*/ 0 w 2515"/>
                <a:gd name="T81" fmla="*/ 1165 h 1970"/>
                <a:gd name="T82" fmla="*/ 372 w 2515"/>
                <a:gd name="T83" fmla="*/ 1015 h 1970"/>
                <a:gd name="T84" fmla="*/ 222 w 2515"/>
                <a:gd name="T85" fmla="*/ 1262 h 1970"/>
                <a:gd name="T86" fmla="*/ 139 w 2515"/>
                <a:gd name="T87" fmla="*/ 1459 h 1970"/>
                <a:gd name="T88" fmla="*/ 102 w 2515"/>
                <a:gd name="T89" fmla="*/ 1495 h 1970"/>
                <a:gd name="T90" fmla="*/ 84 w 2515"/>
                <a:gd name="T91" fmla="*/ 1519 h 1970"/>
                <a:gd name="T92" fmla="*/ 96 w 2515"/>
                <a:gd name="T93" fmla="*/ 1537 h 1970"/>
                <a:gd name="T94" fmla="*/ 127 w 2515"/>
                <a:gd name="T95" fmla="*/ 1567 h 1970"/>
                <a:gd name="T96" fmla="*/ 145 w 2515"/>
                <a:gd name="T97" fmla="*/ 1633 h 1970"/>
                <a:gd name="T98" fmla="*/ 156 w 2515"/>
                <a:gd name="T99" fmla="*/ 1693 h 1970"/>
                <a:gd name="T100" fmla="*/ 162 w 2515"/>
                <a:gd name="T101" fmla="*/ 1723 h 1970"/>
                <a:gd name="T102" fmla="*/ 216 w 2515"/>
                <a:gd name="T103" fmla="*/ 1802 h 1970"/>
                <a:gd name="T104" fmla="*/ 228 w 2515"/>
                <a:gd name="T105" fmla="*/ 1850 h 1970"/>
                <a:gd name="T106" fmla="*/ 240 w 2515"/>
                <a:gd name="T107" fmla="*/ 1904 h 1970"/>
                <a:gd name="T108" fmla="*/ 246 w 2515"/>
                <a:gd name="T109" fmla="*/ 1922 h 1970"/>
                <a:gd name="T110" fmla="*/ 258 w 2515"/>
                <a:gd name="T111" fmla="*/ 1970 h 1970"/>
                <a:gd name="T112" fmla="*/ 462 w 2515"/>
                <a:gd name="T113" fmla="*/ 1922 h 1970"/>
                <a:gd name="T114" fmla="*/ 624 w 2515"/>
                <a:gd name="T115" fmla="*/ 1778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33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>
                <a:gd name="T0" fmla="*/ 571 w 2123"/>
                <a:gd name="T1" fmla="*/ 882 h 1696"/>
                <a:gd name="T2" fmla="*/ 535 w 2123"/>
                <a:gd name="T3" fmla="*/ 578 h 1696"/>
                <a:gd name="T4" fmla="*/ 661 w 2123"/>
                <a:gd name="T5" fmla="*/ 335 h 1696"/>
                <a:gd name="T6" fmla="*/ 912 w 2123"/>
                <a:gd name="T7" fmla="*/ 497 h 1696"/>
                <a:gd name="T8" fmla="*/ 1196 w 2123"/>
                <a:gd name="T9" fmla="*/ 735 h 1696"/>
                <a:gd name="T10" fmla="*/ 1459 w 2123"/>
                <a:gd name="T11" fmla="*/ 938 h 1696"/>
                <a:gd name="T12" fmla="*/ 1773 w 2123"/>
                <a:gd name="T13" fmla="*/ 1150 h 1696"/>
                <a:gd name="T14" fmla="*/ 1853 w 2123"/>
                <a:gd name="T15" fmla="*/ 1195 h 1696"/>
                <a:gd name="T16" fmla="*/ 1808 w 2123"/>
                <a:gd name="T17" fmla="*/ 1146 h 1696"/>
                <a:gd name="T18" fmla="*/ 1390 w 2123"/>
                <a:gd name="T19" fmla="*/ 847 h 1696"/>
                <a:gd name="T20" fmla="*/ 1070 w 2123"/>
                <a:gd name="T21" fmla="*/ 578 h 1696"/>
                <a:gd name="T22" fmla="*/ 711 w 2123"/>
                <a:gd name="T23" fmla="*/ 278 h 1696"/>
                <a:gd name="T24" fmla="*/ 984 w 2123"/>
                <a:gd name="T25" fmla="*/ 263 h 1696"/>
                <a:gd name="T26" fmla="*/ 1265 w 2123"/>
                <a:gd name="T27" fmla="*/ 269 h 1696"/>
                <a:gd name="T28" fmla="*/ 1590 w 2123"/>
                <a:gd name="T29" fmla="*/ 227 h 1696"/>
                <a:gd name="T30" fmla="*/ 2090 w 2123"/>
                <a:gd name="T31" fmla="*/ 166 h 1696"/>
                <a:gd name="T32" fmla="*/ 2042 w 2123"/>
                <a:gd name="T33" fmla="*/ 147 h 1696"/>
                <a:gd name="T34" fmla="*/ 1519 w 2123"/>
                <a:gd name="T35" fmla="*/ 218 h 1696"/>
                <a:gd name="T36" fmla="*/ 1190 w 2123"/>
                <a:gd name="T37" fmla="*/ 233 h 1696"/>
                <a:gd name="T38" fmla="*/ 747 w 2123"/>
                <a:gd name="T39" fmla="*/ 218 h 1696"/>
                <a:gd name="T40" fmla="*/ 807 w 2123"/>
                <a:gd name="T41" fmla="*/ 192 h 1696"/>
                <a:gd name="T42" fmla="*/ 1124 w 2123"/>
                <a:gd name="T43" fmla="*/ 0 h 1696"/>
                <a:gd name="T44" fmla="*/ 1070 w 2123"/>
                <a:gd name="T45" fmla="*/ 25 h 1696"/>
                <a:gd name="T46" fmla="*/ 995 w 2123"/>
                <a:gd name="T47" fmla="*/ 71 h 1696"/>
                <a:gd name="T48" fmla="*/ 843 w 2123"/>
                <a:gd name="T49" fmla="*/ 162 h 1696"/>
                <a:gd name="T50" fmla="*/ 661 w 2123"/>
                <a:gd name="T51" fmla="*/ 238 h 1696"/>
                <a:gd name="T52" fmla="*/ 625 w 2123"/>
                <a:gd name="T53" fmla="*/ 305 h 1696"/>
                <a:gd name="T54" fmla="*/ 299 w 2123"/>
                <a:gd name="T55" fmla="*/ 497 h 1696"/>
                <a:gd name="T56" fmla="*/ 0 w 2123"/>
                <a:gd name="T57" fmla="*/ 614 h 1696"/>
                <a:gd name="T58" fmla="*/ 0 w 2123"/>
                <a:gd name="T59" fmla="*/ 619 h 1696"/>
                <a:gd name="T60" fmla="*/ 0 w 2123"/>
                <a:gd name="T61" fmla="*/ 649 h 1696"/>
                <a:gd name="T62" fmla="*/ 293 w 2123"/>
                <a:gd name="T63" fmla="*/ 537 h 1696"/>
                <a:gd name="T64" fmla="*/ 583 w 2123"/>
                <a:gd name="T65" fmla="*/ 365 h 1696"/>
                <a:gd name="T66" fmla="*/ 499 w 2123"/>
                <a:gd name="T67" fmla="*/ 568 h 1696"/>
                <a:gd name="T68" fmla="*/ 517 w 2123"/>
                <a:gd name="T69" fmla="*/ 842 h 1696"/>
                <a:gd name="T70" fmla="*/ 454 w 2123"/>
                <a:gd name="T71" fmla="*/ 988 h 1696"/>
                <a:gd name="T72" fmla="*/ 323 w 2123"/>
                <a:gd name="T73" fmla="*/ 1252 h 1696"/>
                <a:gd name="T74" fmla="*/ 317 w 2123"/>
                <a:gd name="T75" fmla="*/ 1435 h 1696"/>
                <a:gd name="T76" fmla="*/ 323 w 2123"/>
                <a:gd name="T77" fmla="*/ 1435 h 1696"/>
                <a:gd name="T78" fmla="*/ 341 w 2123"/>
                <a:gd name="T79" fmla="*/ 1313 h 1696"/>
                <a:gd name="T80" fmla="*/ 571 w 2123"/>
                <a:gd name="T81" fmla="*/ 882 h 1696"/>
                <a:gd name="T82" fmla="*/ 571 w 2123"/>
                <a:gd name="T83" fmla="*/ 882 h 16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>
                <a:gd name="T0" fmla="*/ 3338 w 3668"/>
                <a:gd name="T1" fmla="*/ 288 h 943"/>
                <a:gd name="T2" fmla="*/ 3194 w 3668"/>
                <a:gd name="T3" fmla="*/ 258 h 943"/>
                <a:gd name="T4" fmla="*/ 2816 w 3668"/>
                <a:gd name="T5" fmla="*/ 234 h 943"/>
                <a:gd name="T6" fmla="*/ 2330 w 3668"/>
                <a:gd name="T7" fmla="*/ 306 h 943"/>
                <a:gd name="T8" fmla="*/ 2372 w 3668"/>
                <a:gd name="T9" fmla="*/ 258 h 943"/>
                <a:gd name="T10" fmla="*/ 2624 w 3668"/>
                <a:gd name="T11" fmla="*/ 132 h 943"/>
                <a:gd name="T12" fmla="*/ 2707 w 3668"/>
                <a:gd name="T13" fmla="*/ 24 h 943"/>
                <a:gd name="T14" fmla="*/ 2642 w 3668"/>
                <a:gd name="T15" fmla="*/ 12 h 943"/>
                <a:gd name="T16" fmla="*/ 2515 w 3668"/>
                <a:gd name="T17" fmla="*/ 54 h 943"/>
                <a:gd name="T18" fmla="*/ 2324 w 3668"/>
                <a:gd name="T19" fmla="*/ 66 h 943"/>
                <a:gd name="T20" fmla="*/ 2101 w 3668"/>
                <a:gd name="T21" fmla="*/ 90 h 943"/>
                <a:gd name="T22" fmla="*/ 1855 w 3668"/>
                <a:gd name="T23" fmla="*/ 228 h 943"/>
                <a:gd name="T24" fmla="*/ 1591 w 3668"/>
                <a:gd name="T25" fmla="*/ 337 h 943"/>
                <a:gd name="T26" fmla="*/ 1459 w 3668"/>
                <a:gd name="T27" fmla="*/ 379 h 943"/>
                <a:gd name="T28" fmla="*/ 1417 w 3668"/>
                <a:gd name="T29" fmla="*/ 361 h 943"/>
                <a:gd name="T30" fmla="*/ 1363 w 3668"/>
                <a:gd name="T31" fmla="*/ 331 h 943"/>
                <a:gd name="T32" fmla="*/ 1344 w 3668"/>
                <a:gd name="T33" fmla="*/ 312 h 943"/>
                <a:gd name="T34" fmla="*/ 1290 w 3668"/>
                <a:gd name="T35" fmla="*/ 288 h 943"/>
                <a:gd name="T36" fmla="*/ 1230 w 3668"/>
                <a:gd name="T37" fmla="*/ 252 h 943"/>
                <a:gd name="T38" fmla="*/ 1119 w 3668"/>
                <a:gd name="T39" fmla="*/ 227 h 943"/>
                <a:gd name="T40" fmla="*/ 1320 w 3668"/>
                <a:gd name="T41" fmla="*/ 438 h 943"/>
                <a:gd name="T42" fmla="*/ 960 w 3668"/>
                <a:gd name="T43" fmla="*/ 558 h 943"/>
                <a:gd name="T44" fmla="*/ 474 w 3668"/>
                <a:gd name="T45" fmla="*/ 630 h 943"/>
                <a:gd name="T46" fmla="*/ 132 w 3668"/>
                <a:gd name="T47" fmla="*/ 781 h 943"/>
                <a:gd name="T48" fmla="*/ 234 w 3668"/>
                <a:gd name="T49" fmla="*/ 847 h 943"/>
                <a:gd name="T50" fmla="*/ 925 w 3668"/>
                <a:gd name="T51" fmla="*/ 739 h 943"/>
                <a:gd name="T52" fmla="*/ 637 w 3668"/>
                <a:gd name="T53" fmla="*/ 925 h 943"/>
                <a:gd name="T54" fmla="*/ 1405 w 3668"/>
                <a:gd name="T55" fmla="*/ 943 h 943"/>
                <a:gd name="T56" fmla="*/ 1447 w 3668"/>
                <a:gd name="T57" fmla="*/ 943 h 943"/>
                <a:gd name="T58" fmla="*/ 2888 w 3668"/>
                <a:gd name="T59" fmla="*/ 859 h 943"/>
                <a:gd name="T60" fmla="*/ 2582 w 3668"/>
                <a:gd name="T61" fmla="*/ 708 h 943"/>
                <a:gd name="T62" fmla="*/ 2299 w 3668"/>
                <a:gd name="T63" fmla="*/ 606 h 943"/>
                <a:gd name="T64" fmla="*/ 2606 w 3668"/>
                <a:gd name="T65" fmla="*/ 588 h 943"/>
                <a:gd name="T66" fmla="*/ 3001 w 3668"/>
                <a:gd name="T67" fmla="*/ 582 h 943"/>
                <a:gd name="T68" fmla="*/ 3452 w 3668"/>
                <a:gd name="T69" fmla="*/ 438 h 943"/>
                <a:gd name="T70" fmla="*/ 3668 w 3668"/>
                <a:gd name="T71" fmla="*/ 312 h 943"/>
                <a:gd name="T72" fmla="*/ 3482 w 3668"/>
                <a:gd name="T73" fmla="*/ 300 h 9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>
                <a:gd name="T0" fmla="*/ 326 w 969"/>
                <a:gd name="T1" fmla="*/ 1195 h 1192"/>
                <a:gd name="T2" fmla="*/ 496 w 969"/>
                <a:gd name="T3" fmla="*/ 1201 h 1192"/>
                <a:gd name="T4" fmla="*/ 586 w 969"/>
                <a:gd name="T5" fmla="*/ 1159 h 1192"/>
                <a:gd name="T6" fmla="*/ 822 w 969"/>
                <a:gd name="T7" fmla="*/ 1094 h 1192"/>
                <a:gd name="T8" fmla="*/ 945 w 969"/>
                <a:gd name="T9" fmla="*/ 1064 h 1192"/>
                <a:gd name="T10" fmla="*/ 768 w 969"/>
                <a:gd name="T11" fmla="*/ 995 h 1192"/>
                <a:gd name="T12" fmla="*/ 562 w 969"/>
                <a:gd name="T13" fmla="*/ 959 h 1192"/>
                <a:gd name="T14" fmla="*/ 200 w 969"/>
                <a:gd name="T15" fmla="*/ 977 h 1192"/>
                <a:gd name="T16" fmla="*/ 302 w 969"/>
                <a:gd name="T17" fmla="*/ 899 h 1192"/>
                <a:gd name="T18" fmla="*/ 502 w 969"/>
                <a:gd name="T19" fmla="*/ 809 h 1192"/>
                <a:gd name="T20" fmla="*/ 703 w 969"/>
                <a:gd name="T21" fmla="*/ 677 h 1192"/>
                <a:gd name="T22" fmla="*/ 709 w 969"/>
                <a:gd name="T23" fmla="*/ 677 h 1192"/>
                <a:gd name="T24" fmla="*/ 721 w 969"/>
                <a:gd name="T25" fmla="*/ 671 h 1192"/>
                <a:gd name="T26" fmla="*/ 762 w 969"/>
                <a:gd name="T27" fmla="*/ 653 h 1192"/>
                <a:gd name="T28" fmla="*/ 786 w 969"/>
                <a:gd name="T29" fmla="*/ 647 h 1192"/>
                <a:gd name="T30" fmla="*/ 798 w 969"/>
                <a:gd name="T31" fmla="*/ 635 h 1192"/>
                <a:gd name="T32" fmla="*/ 804 w 969"/>
                <a:gd name="T33" fmla="*/ 623 h 1192"/>
                <a:gd name="T34" fmla="*/ 798 w 969"/>
                <a:gd name="T35" fmla="*/ 617 h 1192"/>
                <a:gd name="T36" fmla="*/ 792 w 969"/>
                <a:gd name="T37" fmla="*/ 605 h 1192"/>
                <a:gd name="T38" fmla="*/ 792 w 969"/>
                <a:gd name="T39" fmla="*/ 578 h 1192"/>
                <a:gd name="T40" fmla="*/ 804 w 969"/>
                <a:gd name="T41" fmla="*/ 548 h 1192"/>
                <a:gd name="T42" fmla="*/ 816 w 969"/>
                <a:gd name="T43" fmla="*/ 518 h 1192"/>
                <a:gd name="T44" fmla="*/ 834 w 969"/>
                <a:gd name="T45" fmla="*/ 488 h 1192"/>
                <a:gd name="T46" fmla="*/ 846 w 969"/>
                <a:gd name="T47" fmla="*/ 458 h 1192"/>
                <a:gd name="T48" fmla="*/ 853 w 969"/>
                <a:gd name="T49" fmla="*/ 440 h 1192"/>
                <a:gd name="T50" fmla="*/ 861 w 969"/>
                <a:gd name="T51" fmla="*/ 434 h 1192"/>
                <a:gd name="T52" fmla="*/ 861 w 969"/>
                <a:gd name="T53" fmla="*/ 350 h 1192"/>
                <a:gd name="T54" fmla="*/ 861 w 969"/>
                <a:gd name="T55" fmla="*/ 344 h 1192"/>
                <a:gd name="T56" fmla="*/ 867 w 969"/>
                <a:gd name="T57" fmla="*/ 338 h 1192"/>
                <a:gd name="T58" fmla="*/ 885 w 969"/>
                <a:gd name="T59" fmla="*/ 308 h 1192"/>
                <a:gd name="T60" fmla="*/ 897 w 969"/>
                <a:gd name="T61" fmla="*/ 272 h 1192"/>
                <a:gd name="T62" fmla="*/ 909 w 969"/>
                <a:gd name="T63" fmla="*/ 242 h 1192"/>
                <a:gd name="T64" fmla="*/ 915 w 969"/>
                <a:gd name="T65" fmla="*/ 230 h 1192"/>
                <a:gd name="T66" fmla="*/ 921 w 969"/>
                <a:gd name="T67" fmla="*/ 218 h 1192"/>
                <a:gd name="T68" fmla="*/ 939 w 969"/>
                <a:gd name="T69" fmla="*/ 173 h 1192"/>
                <a:gd name="T70" fmla="*/ 957 w 969"/>
                <a:gd name="T71" fmla="*/ 137 h 1192"/>
                <a:gd name="T72" fmla="*/ 963 w 969"/>
                <a:gd name="T73" fmla="*/ 125 h 1192"/>
                <a:gd name="T74" fmla="*/ 963 w 969"/>
                <a:gd name="T75" fmla="*/ 119 h 1192"/>
                <a:gd name="T76" fmla="*/ 981 w 969"/>
                <a:gd name="T77" fmla="*/ 0 h 1192"/>
                <a:gd name="T78" fmla="*/ 957 w 969"/>
                <a:gd name="T79" fmla="*/ 47 h 1192"/>
                <a:gd name="T80" fmla="*/ 792 w 969"/>
                <a:gd name="T81" fmla="*/ 113 h 1192"/>
                <a:gd name="T82" fmla="*/ 715 w 969"/>
                <a:gd name="T83" fmla="*/ 161 h 1192"/>
                <a:gd name="T84" fmla="*/ 466 w 969"/>
                <a:gd name="T85" fmla="*/ 236 h 1192"/>
                <a:gd name="T86" fmla="*/ 284 w 969"/>
                <a:gd name="T87" fmla="*/ 290 h 1192"/>
                <a:gd name="T88" fmla="*/ 176 w 969"/>
                <a:gd name="T89" fmla="*/ 296 h 1192"/>
                <a:gd name="T90" fmla="*/ 12 w 969"/>
                <a:gd name="T91" fmla="*/ 488 h 1192"/>
                <a:gd name="T92" fmla="*/ 0 w 969"/>
                <a:gd name="T93" fmla="*/ 512 h 1192"/>
                <a:gd name="T94" fmla="*/ 0 w 969"/>
                <a:gd name="T95" fmla="*/ 1195 h 1192"/>
                <a:gd name="T96" fmla="*/ 96 w 969"/>
                <a:gd name="T97" fmla="*/ 1189 h 1192"/>
                <a:gd name="T98" fmla="*/ 326 w 969"/>
                <a:gd name="T99" fmla="*/ 1195 h 1192"/>
                <a:gd name="T100" fmla="*/ 326 w 969"/>
                <a:gd name="T101" fmla="*/ 1195 h 1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>
                <a:gd name="T0" fmla="*/ 859 w 2570"/>
                <a:gd name="T1" fmla="*/ 612 h 2266"/>
                <a:gd name="T2" fmla="*/ 1087 w 2570"/>
                <a:gd name="T3" fmla="*/ 853 h 2266"/>
                <a:gd name="T4" fmla="*/ 961 w 2570"/>
                <a:gd name="T5" fmla="*/ 913 h 2266"/>
                <a:gd name="T6" fmla="*/ 786 w 2570"/>
                <a:gd name="T7" fmla="*/ 883 h 2266"/>
                <a:gd name="T8" fmla="*/ 450 w 2570"/>
                <a:gd name="T9" fmla="*/ 931 h 2266"/>
                <a:gd name="T10" fmla="*/ 150 w 2570"/>
                <a:gd name="T11" fmla="*/ 1075 h 2266"/>
                <a:gd name="T12" fmla="*/ 78 w 2570"/>
                <a:gd name="T13" fmla="*/ 1165 h 2266"/>
                <a:gd name="T14" fmla="*/ 361 w 2570"/>
                <a:gd name="T15" fmla="*/ 1256 h 2266"/>
                <a:gd name="T16" fmla="*/ 444 w 2570"/>
                <a:gd name="T17" fmla="*/ 1316 h 2266"/>
                <a:gd name="T18" fmla="*/ 697 w 2570"/>
                <a:gd name="T19" fmla="*/ 1400 h 2266"/>
                <a:gd name="T20" fmla="*/ 1026 w 2570"/>
                <a:gd name="T21" fmla="*/ 1346 h 2266"/>
                <a:gd name="T22" fmla="*/ 991 w 2570"/>
                <a:gd name="T23" fmla="*/ 1412 h 2266"/>
                <a:gd name="T24" fmla="*/ 804 w 2570"/>
                <a:gd name="T25" fmla="*/ 1574 h 2266"/>
                <a:gd name="T26" fmla="*/ 726 w 2570"/>
                <a:gd name="T27" fmla="*/ 1718 h 2266"/>
                <a:gd name="T28" fmla="*/ 768 w 2570"/>
                <a:gd name="T29" fmla="*/ 1742 h 2266"/>
                <a:gd name="T30" fmla="*/ 865 w 2570"/>
                <a:gd name="T31" fmla="*/ 1693 h 2266"/>
                <a:gd name="T32" fmla="*/ 991 w 2570"/>
                <a:gd name="T33" fmla="*/ 1699 h 2266"/>
                <a:gd name="T34" fmla="*/ 1135 w 2570"/>
                <a:gd name="T35" fmla="*/ 1627 h 2266"/>
                <a:gd name="T36" fmla="*/ 1183 w 2570"/>
                <a:gd name="T37" fmla="*/ 1669 h 2266"/>
                <a:gd name="T38" fmla="*/ 1399 w 2570"/>
                <a:gd name="T39" fmla="*/ 1436 h 2266"/>
                <a:gd name="T40" fmla="*/ 1615 w 2570"/>
                <a:gd name="T41" fmla="*/ 1334 h 2266"/>
                <a:gd name="T42" fmla="*/ 1645 w 2570"/>
                <a:gd name="T43" fmla="*/ 1370 h 2266"/>
                <a:gd name="T44" fmla="*/ 1681 w 2570"/>
                <a:gd name="T45" fmla="*/ 1430 h 2266"/>
                <a:gd name="T46" fmla="*/ 1699 w 2570"/>
                <a:gd name="T47" fmla="*/ 1466 h 2266"/>
                <a:gd name="T48" fmla="*/ 1747 w 2570"/>
                <a:gd name="T49" fmla="*/ 1550 h 2266"/>
                <a:gd name="T50" fmla="*/ 1772 w 2570"/>
                <a:gd name="T51" fmla="*/ 1586 h 2266"/>
                <a:gd name="T52" fmla="*/ 2124 w 2570"/>
                <a:gd name="T53" fmla="*/ 2248 h 2266"/>
                <a:gd name="T54" fmla="*/ 1693 w 2570"/>
                <a:gd name="T55" fmla="*/ 1322 h 2266"/>
                <a:gd name="T56" fmla="*/ 1861 w 2570"/>
                <a:gd name="T57" fmla="*/ 1165 h 2266"/>
                <a:gd name="T58" fmla="*/ 2173 w 2570"/>
                <a:gd name="T59" fmla="*/ 1099 h 2266"/>
                <a:gd name="T60" fmla="*/ 2390 w 2570"/>
                <a:gd name="T61" fmla="*/ 1009 h 2266"/>
                <a:gd name="T62" fmla="*/ 2570 w 2570"/>
                <a:gd name="T63" fmla="*/ 805 h 2266"/>
                <a:gd name="T64" fmla="*/ 2342 w 2570"/>
                <a:gd name="T65" fmla="*/ 781 h 2266"/>
                <a:gd name="T66" fmla="*/ 2114 w 2570"/>
                <a:gd name="T67" fmla="*/ 763 h 2266"/>
                <a:gd name="T68" fmla="*/ 2408 w 2570"/>
                <a:gd name="T69" fmla="*/ 433 h 2266"/>
                <a:gd name="T70" fmla="*/ 2426 w 2570"/>
                <a:gd name="T71" fmla="*/ 421 h 2266"/>
                <a:gd name="T72" fmla="*/ 2474 w 2570"/>
                <a:gd name="T73" fmla="*/ 379 h 2266"/>
                <a:gd name="T74" fmla="*/ 2492 w 2570"/>
                <a:gd name="T75" fmla="*/ 355 h 2266"/>
                <a:gd name="T76" fmla="*/ 2474 w 2570"/>
                <a:gd name="T77" fmla="*/ 337 h 2266"/>
                <a:gd name="T78" fmla="*/ 2474 w 2570"/>
                <a:gd name="T79" fmla="*/ 271 h 2266"/>
                <a:gd name="T80" fmla="*/ 2492 w 2570"/>
                <a:gd name="T81" fmla="*/ 192 h 2266"/>
                <a:gd name="T82" fmla="*/ 2504 w 2570"/>
                <a:gd name="T83" fmla="*/ 132 h 2266"/>
                <a:gd name="T84" fmla="*/ 2492 w 2570"/>
                <a:gd name="T85" fmla="*/ 36 h 2266"/>
                <a:gd name="T86" fmla="*/ 2492 w 2570"/>
                <a:gd name="T87" fmla="*/ 24 h 2266"/>
                <a:gd name="T88" fmla="*/ 2102 w 2570"/>
                <a:gd name="T89" fmla="*/ 0 h 2266"/>
                <a:gd name="T90" fmla="*/ 1909 w 2570"/>
                <a:gd name="T91" fmla="*/ 90 h 2266"/>
                <a:gd name="T92" fmla="*/ 1747 w 2570"/>
                <a:gd name="T93" fmla="*/ 535 h 2266"/>
                <a:gd name="T94" fmla="*/ 1711 w 2570"/>
                <a:gd name="T95" fmla="*/ 469 h 2266"/>
                <a:gd name="T96" fmla="*/ 1633 w 2570"/>
                <a:gd name="T97" fmla="*/ 144 h 2266"/>
                <a:gd name="T98" fmla="*/ 1579 w 2570"/>
                <a:gd name="T99" fmla="*/ 0 h 2266"/>
                <a:gd name="T100" fmla="*/ 738 w 2570"/>
                <a:gd name="T101" fmla="*/ 186 h 2266"/>
                <a:gd name="T102" fmla="*/ 756 w 2570"/>
                <a:gd name="T103" fmla="*/ 463 h 22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>
                <a:gd name="T0" fmla="*/ 1046 w 2176"/>
                <a:gd name="T1" fmla="*/ 773 h 1505"/>
                <a:gd name="T2" fmla="*/ 1205 w 2176"/>
                <a:gd name="T3" fmla="*/ 1241 h 1505"/>
                <a:gd name="T4" fmla="*/ 968 w 2176"/>
                <a:gd name="T5" fmla="*/ 1199 h 1505"/>
                <a:gd name="T6" fmla="*/ 732 w 2176"/>
                <a:gd name="T7" fmla="*/ 1133 h 1505"/>
                <a:gd name="T8" fmla="*/ 448 w 2176"/>
                <a:gd name="T9" fmla="*/ 1115 h 1505"/>
                <a:gd name="T10" fmla="*/ 0 w 2176"/>
                <a:gd name="T11" fmla="*/ 1085 h 1505"/>
                <a:gd name="T12" fmla="*/ 30 w 2176"/>
                <a:gd name="T13" fmla="*/ 1121 h 1505"/>
                <a:gd name="T14" fmla="*/ 502 w 2176"/>
                <a:gd name="T15" fmla="*/ 1139 h 1505"/>
                <a:gd name="T16" fmla="*/ 786 w 2176"/>
                <a:gd name="T17" fmla="*/ 1193 h 1505"/>
                <a:gd name="T18" fmla="*/ 1145 w 2176"/>
                <a:gd name="T19" fmla="*/ 1310 h 1505"/>
                <a:gd name="T20" fmla="*/ 1082 w 2176"/>
                <a:gd name="T21" fmla="*/ 1328 h 1505"/>
                <a:gd name="T22" fmla="*/ 720 w 2176"/>
                <a:gd name="T23" fmla="*/ 1514 h 1505"/>
                <a:gd name="T24" fmla="*/ 774 w 2176"/>
                <a:gd name="T25" fmla="*/ 1490 h 1505"/>
                <a:gd name="T26" fmla="*/ 873 w 2176"/>
                <a:gd name="T27" fmla="*/ 1448 h 1505"/>
                <a:gd name="T28" fmla="*/ 1034 w 2176"/>
                <a:gd name="T29" fmla="*/ 1364 h 1505"/>
                <a:gd name="T30" fmla="*/ 1229 w 2176"/>
                <a:gd name="T31" fmla="*/ 1304 h 1505"/>
                <a:gd name="T32" fmla="*/ 1282 w 2176"/>
                <a:gd name="T33" fmla="*/ 1229 h 1505"/>
                <a:gd name="T34" fmla="*/ 1653 w 2176"/>
                <a:gd name="T35" fmla="*/ 1049 h 1505"/>
                <a:gd name="T36" fmla="*/ 1955 w 2176"/>
                <a:gd name="T37" fmla="*/ 959 h 1505"/>
                <a:gd name="T38" fmla="*/ 2203 w 2176"/>
                <a:gd name="T39" fmla="*/ 827 h 1505"/>
                <a:gd name="T40" fmla="*/ 1985 w 2176"/>
                <a:gd name="T41" fmla="*/ 917 h 1505"/>
                <a:gd name="T42" fmla="*/ 1677 w 2176"/>
                <a:gd name="T43" fmla="*/ 995 h 1505"/>
                <a:gd name="T44" fmla="*/ 1357 w 2176"/>
                <a:gd name="T45" fmla="*/ 1157 h 1505"/>
                <a:gd name="T46" fmla="*/ 1519 w 2176"/>
                <a:gd name="T47" fmla="*/ 911 h 1505"/>
                <a:gd name="T48" fmla="*/ 1641 w 2176"/>
                <a:gd name="T49" fmla="*/ 548 h 1505"/>
                <a:gd name="T50" fmla="*/ 1761 w 2176"/>
                <a:gd name="T51" fmla="*/ 375 h 1505"/>
                <a:gd name="T52" fmla="*/ 2003 w 2176"/>
                <a:gd name="T53" fmla="*/ 60 h 1505"/>
                <a:gd name="T54" fmla="*/ 2027 w 2176"/>
                <a:gd name="T55" fmla="*/ 0 h 1505"/>
                <a:gd name="T56" fmla="*/ 1997 w 2176"/>
                <a:gd name="T57" fmla="*/ 0 h 1505"/>
                <a:gd name="T58" fmla="*/ 1617 w 2176"/>
                <a:gd name="T59" fmla="*/ 483 h 1505"/>
                <a:gd name="T60" fmla="*/ 1495 w 2176"/>
                <a:gd name="T61" fmla="*/ 893 h 1505"/>
                <a:gd name="T62" fmla="*/ 1270 w 2176"/>
                <a:gd name="T63" fmla="*/ 1181 h 1505"/>
                <a:gd name="T64" fmla="*/ 1145 w 2176"/>
                <a:gd name="T65" fmla="*/ 911 h 1505"/>
                <a:gd name="T66" fmla="*/ 1022 w 2176"/>
                <a:gd name="T67" fmla="*/ 543 h 1505"/>
                <a:gd name="T68" fmla="*/ 897 w 2176"/>
                <a:gd name="T69" fmla="*/ 222 h 1505"/>
                <a:gd name="T70" fmla="*/ 798 w 2176"/>
                <a:gd name="T71" fmla="*/ 0 h 1505"/>
                <a:gd name="T72" fmla="*/ 762 w 2176"/>
                <a:gd name="T73" fmla="*/ 0 h 1505"/>
                <a:gd name="T74" fmla="*/ 915 w 2176"/>
                <a:gd name="T75" fmla="*/ 357 h 1505"/>
                <a:gd name="T76" fmla="*/ 1046 w 2176"/>
                <a:gd name="T77" fmla="*/ 773 h 1505"/>
                <a:gd name="T78" fmla="*/ 1046 w 2176"/>
                <a:gd name="T79" fmla="*/ 773 h 150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>
                <a:gd name="T0" fmla="*/ 164 w 813"/>
                <a:gd name="T1" fmla="*/ 567 h 804"/>
                <a:gd name="T2" fmla="*/ 332 w 813"/>
                <a:gd name="T3" fmla="*/ 441 h 804"/>
                <a:gd name="T4" fmla="*/ 652 w 813"/>
                <a:gd name="T5" fmla="*/ 219 h 804"/>
                <a:gd name="T6" fmla="*/ 822 w 813"/>
                <a:gd name="T7" fmla="*/ 0 h 804"/>
                <a:gd name="T8" fmla="*/ 684 w 813"/>
                <a:gd name="T9" fmla="*/ 150 h 804"/>
                <a:gd name="T10" fmla="*/ 147 w 813"/>
                <a:gd name="T11" fmla="*/ 507 h 804"/>
                <a:gd name="T12" fmla="*/ 0 w 813"/>
                <a:gd name="T13" fmla="*/ 738 h 804"/>
                <a:gd name="T14" fmla="*/ 0 w 813"/>
                <a:gd name="T15" fmla="*/ 810 h 804"/>
                <a:gd name="T16" fmla="*/ 164 w 813"/>
                <a:gd name="T17" fmla="*/ 567 h 804"/>
                <a:gd name="T18" fmla="*/ 164 w 813"/>
                <a:gd name="T19" fmla="*/ 567 h 8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>
                <a:gd name="T0" fmla="*/ 466 w 759"/>
                <a:gd name="T1" fmla="*/ 66 h 107"/>
                <a:gd name="T2" fmla="*/ 768 w 759"/>
                <a:gd name="T3" fmla="*/ 0 h 107"/>
                <a:gd name="T4" fmla="*/ 502 w 759"/>
                <a:gd name="T5" fmla="*/ 36 h 107"/>
                <a:gd name="T6" fmla="*/ 141 w 759"/>
                <a:gd name="T7" fmla="*/ 48 h 107"/>
                <a:gd name="T8" fmla="*/ 0 w 759"/>
                <a:gd name="T9" fmla="*/ 78 h 107"/>
                <a:gd name="T10" fmla="*/ 0 w 759"/>
                <a:gd name="T11" fmla="*/ 107 h 107"/>
                <a:gd name="T12" fmla="*/ 96 w 759"/>
                <a:gd name="T13" fmla="*/ 89 h 107"/>
                <a:gd name="T14" fmla="*/ 466 w 759"/>
                <a:gd name="T15" fmla="*/ 66 h 107"/>
                <a:gd name="T16" fmla="*/ 466 w 759"/>
                <a:gd name="T17" fmla="*/ 66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>
                <a:gd name="T0" fmla="*/ 1405 w 3169"/>
                <a:gd name="T1" fmla="*/ 242 h 743"/>
                <a:gd name="T2" fmla="*/ 1755 w 3169"/>
                <a:gd name="T3" fmla="*/ 236 h 743"/>
                <a:gd name="T4" fmla="*/ 2114 w 3169"/>
                <a:gd name="T5" fmla="*/ 254 h 743"/>
                <a:gd name="T6" fmla="*/ 2535 w 3169"/>
                <a:gd name="T7" fmla="*/ 236 h 743"/>
                <a:gd name="T8" fmla="*/ 3208 w 3169"/>
                <a:gd name="T9" fmla="*/ 207 h 743"/>
                <a:gd name="T10" fmla="*/ 3154 w 3169"/>
                <a:gd name="T11" fmla="*/ 189 h 743"/>
                <a:gd name="T12" fmla="*/ 2452 w 3169"/>
                <a:gd name="T13" fmla="*/ 224 h 743"/>
                <a:gd name="T14" fmla="*/ 2027 w 3169"/>
                <a:gd name="T15" fmla="*/ 224 h 743"/>
                <a:gd name="T16" fmla="*/ 1477 w 3169"/>
                <a:gd name="T17" fmla="*/ 189 h 743"/>
                <a:gd name="T18" fmla="*/ 1561 w 3169"/>
                <a:gd name="T19" fmla="*/ 168 h 743"/>
                <a:gd name="T20" fmla="*/ 2063 w 3169"/>
                <a:gd name="T21" fmla="*/ 0 h 743"/>
                <a:gd name="T22" fmla="*/ 1985 w 3169"/>
                <a:gd name="T23" fmla="*/ 24 h 743"/>
                <a:gd name="T24" fmla="*/ 1860 w 3169"/>
                <a:gd name="T25" fmla="*/ 66 h 743"/>
                <a:gd name="T26" fmla="*/ 1623 w 3169"/>
                <a:gd name="T27" fmla="*/ 138 h 743"/>
                <a:gd name="T28" fmla="*/ 1356 w 3169"/>
                <a:gd name="T29" fmla="*/ 201 h 743"/>
                <a:gd name="T30" fmla="*/ 1283 w 3169"/>
                <a:gd name="T31" fmla="*/ 254 h 743"/>
                <a:gd name="T32" fmla="*/ 774 w 3169"/>
                <a:gd name="T33" fmla="*/ 416 h 743"/>
                <a:gd name="T34" fmla="*/ 338 w 3169"/>
                <a:gd name="T35" fmla="*/ 506 h 743"/>
                <a:gd name="T36" fmla="*/ 0 w 3169"/>
                <a:gd name="T37" fmla="*/ 623 h 743"/>
                <a:gd name="T38" fmla="*/ 302 w 3169"/>
                <a:gd name="T39" fmla="*/ 542 h 743"/>
                <a:gd name="T40" fmla="*/ 744 w 3169"/>
                <a:gd name="T41" fmla="*/ 452 h 743"/>
                <a:gd name="T42" fmla="*/ 1193 w 3169"/>
                <a:gd name="T43" fmla="*/ 314 h 743"/>
                <a:gd name="T44" fmla="*/ 993 w 3169"/>
                <a:gd name="T45" fmla="*/ 494 h 743"/>
                <a:gd name="T46" fmla="*/ 879 w 3169"/>
                <a:gd name="T47" fmla="*/ 749 h 743"/>
                <a:gd name="T48" fmla="*/ 873 w 3169"/>
                <a:gd name="T49" fmla="*/ 749 h 743"/>
                <a:gd name="T50" fmla="*/ 945 w 3169"/>
                <a:gd name="T51" fmla="*/ 749 h 743"/>
                <a:gd name="T52" fmla="*/ 1034 w 3169"/>
                <a:gd name="T53" fmla="*/ 500 h 743"/>
                <a:gd name="T54" fmla="*/ 1312 w 3169"/>
                <a:gd name="T55" fmla="*/ 284 h 743"/>
                <a:gd name="T56" fmla="*/ 1549 w 3169"/>
                <a:gd name="T57" fmla="*/ 452 h 743"/>
                <a:gd name="T58" fmla="*/ 1791 w 3169"/>
                <a:gd name="T59" fmla="*/ 683 h 743"/>
                <a:gd name="T60" fmla="*/ 1878 w 3169"/>
                <a:gd name="T61" fmla="*/ 749 h 743"/>
                <a:gd name="T62" fmla="*/ 1943 w 3169"/>
                <a:gd name="T63" fmla="*/ 749 h 743"/>
                <a:gd name="T64" fmla="*/ 1713 w 3169"/>
                <a:gd name="T65" fmla="*/ 530 h 743"/>
                <a:gd name="T66" fmla="*/ 1405 w 3169"/>
                <a:gd name="T67" fmla="*/ 242 h 743"/>
                <a:gd name="T68" fmla="*/ 1405 w 3169"/>
                <a:gd name="T69" fmla="*/ 242 h 7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>
              <a:noFill/>
            </a:ln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9pPr>
            </a:lstStyle>
            <a:p>
              <a:pPr>
                <a:defRPr/>
              </a:pPr>
              <a:endParaRPr lang="en-US" altLang="en-US"/>
            </a:p>
          </p:txBody>
        </p:sp>
        <p:sp>
          <p:nvSpPr>
            <p:cNvPr id="1042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>
              <a:noFill/>
            </a:ln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.VnTime" panose="020B7200000000000000" pitchFamily="34" charset="0"/>
                </a:defRPr>
              </a:lvl9pPr>
            </a:lstStyle>
            <a:p>
              <a:pPr>
                <a:defRPr/>
              </a:pPr>
              <a:endParaRPr lang="en-US" altLang="en-US"/>
            </a:p>
          </p:txBody>
        </p:sp>
        <p:sp>
          <p:nvSpPr>
            <p:cNvPr id="43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>
                <a:gd name="T0" fmla="*/ 5740 w 5740"/>
                <a:gd name="T1" fmla="*/ 288 h 288"/>
                <a:gd name="T2" fmla="*/ 0 w 5740"/>
                <a:gd name="T3" fmla="*/ 288 h 288"/>
                <a:gd name="T4" fmla="*/ 0 w 5740"/>
                <a:gd name="T5" fmla="*/ 0 h 288"/>
                <a:gd name="T6" fmla="*/ 5740 w 5740"/>
                <a:gd name="T7" fmla="*/ 0 h 288"/>
                <a:gd name="T8" fmla="*/ 5740 w 5740"/>
                <a:gd name="T9" fmla="*/ 288 h 288"/>
                <a:gd name="T10" fmla="*/ 5740 w 5740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3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>
                <a:gd name="T0" fmla="*/ 5740 w 5740"/>
                <a:gd name="T1" fmla="*/ 288 h 288"/>
                <a:gd name="T2" fmla="*/ 0 w 5740"/>
                <a:gd name="T3" fmla="*/ 288 h 288"/>
                <a:gd name="T4" fmla="*/ 0 w 5740"/>
                <a:gd name="T5" fmla="*/ 0 h 288"/>
                <a:gd name="T6" fmla="*/ 5740 w 5740"/>
                <a:gd name="T7" fmla="*/ 0 h 288"/>
                <a:gd name="T8" fmla="*/ 5740 w 5740"/>
                <a:gd name="T9" fmla="*/ 288 h 288"/>
                <a:gd name="T10" fmla="*/ 5740 w 5740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3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>
                <a:gd name="T0" fmla="*/ 5740 w 5740"/>
                <a:gd name="T1" fmla="*/ 288 h 288"/>
                <a:gd name="T2" fmla="*/ 0 w 5740"/>
                <a:gd name="T3" fmla="*/ 288 h 288"/>
                <a:gd name="T4" fmla="*/ 0 w 5740"/>
                <a:gd name="T5" fmla="*/ 0 h 288"/>
                <a:gd name="T6" fmla="*/ 5740 w 5740"/>
                <a:gd name="T7" fmla="*/ 0 h 288"/>
                <a:gd name="T8" fmla="*/ 5740 w 5740"/>
                <a:gd name="T9" fmla="*/ 288 h 288"/>
                <a:gd name="T10" fmla="*/ 5740 w 5740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46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>
                <a:gd name="T0" fmla="*/ 871 w 3188"/>
                <a:gd name="T1" fmla="*/ 1423 h 2024"/>
                <a:gd name="T2" fmla="*/ 907 w 3188"/>
                <a:gd name="T3" fmla="*/ 1393 h 2024"/>
                <a:gd name="T4" fmla="*/ 991 w 3188"/>
                <a:gd name="T5" fmla="*/ 1320 h 2024"/>
                <a:gd name="T6" fmla="*/ 1033 w 3188"/>
                <a:gd name="T7" fmla="*/ 1297 h 2024"/>
                <a:gd name="T8" fmla="*/ 1086 w 3188"/>
                <a:gd name="T9" fmla="*/ 1249 h 2024"/>
                <a:gd name="T10" fmla="*/ 1123 w 3188"/>
                <a:gd name="T11" fmla="*/ 1219 h 2024"/>
                <a:gd name="T12" fmla="*/ 1057 w 3188"/>
                <a:gd name="T13" fmla="*/ 1153 h 2024"/>
                <a:gd name="T14" fmla="*/ 877 w 3188"/>
                <a:gd name="T15" fmla="*/ 1021 h 2024"/>
                <a:gd name="T16" fmla="*/ 655 w 3188"/>
                <a:gd name="T17" fmla="*/ 907 h 2024"/>
                <a:gd name="T18" fmla="*/ 655 w 3188"/>
                <a:gd name="T19" fmla="*/ 846 h 2024"/>
                <a:gd name="T20" fmla="*/ 643 w 3188"/>
                <a:gd name="T21" fmla="*/ 708 h 2024"/>
                <a:gd name="T22" fmla="*/ 552 w 3188"/>
                <a:gd name="T23" fmla="*/ 642 h 2024"/>
                <a:gd name="T24" fmla="*/ 510 w 3188"/>
                <a:gd name="T25" fmla="*/ 570 h 2024"/>
                <a:gd name="T26" fmla="*/ 637 w 3188"/>
                <a:gd name="T27" fmla="*/ 564 h 2024"/>
                <a:gd name="T28" fmla="*/ 763 w 3188"/>
                <a:gd name="T29" fmla="*/ 570 h 2024"/>
                <a:gd name="T30" fmla="*/ 1091 w 3188"/>
                <a:gd name="T31" fmla="*/ 850 h 2024"/>
                <a:gd name="T32" fmla="*/ 1009 w 3188"/>
                <a:gd name="T33" fmla="*/ 566 h 2024"/>
                <a:gd name="T34" fmla="*/ 1054 w 3188"/>
                <a:gd name="T35" fmla="*/ 265 h 2024"/>
                <a:gd name="T36" fmla="*/ 1249 w 3188"/>
                <a:gd name="T37" fmla="*/ 0 h 2024"/>
                <a:gd name="T38" fmla="*/ 1466 w 3188"/>
                <a:gd name="T39" fmla="*/ 292 h 2024"/>
                <a:gd name="T40" fmla="*/ 1475 w 3188"/>
                <a:gd name="T41" fmla="*/ 548 h 2024"/>
                <a:gd name="T42" fmla="*/ 1567 w 3188"/>
                <a:gd name="T43" fmla="*/ 630 h 2024"/>
                <a:gd name="T44" fmla="*/ 1795 w 3188"/>
                <a:gd name="T45" fmla="*/ 365 h 2024"/>
                <a:gd name="T46" fmla="*/ 2245 w 3188"/>
                <a:gd name="T47" fmla="*/ 150 h 2024"/>
                <a:gd name="T48" fmla="*/ 2618 w 3188"/>
                <a:gd name="T49" fmla="*/ 180 h 2024"/>
                <a:gd name="T50" fmla="*/ 3050 w 3188"/>
                <a:gd name="T51" fmla="*/ 150 h 2024"/>
                <a:gd name="T52" fmla="*/ 3140 w 3188"/>
                <a:gd name="T53" fmla="*/ 210 h 2024"/>
                <a:gd name="T54" fmla="*/ 2990 w 3188"/>
                <a:gd name="T55" fmla="*/ 210 h 2024"/>
                <a:gd name="T56" fmla="*/ 2834 w 3188"/>
                <a:gd name="T57" fmla="*/ 377 h 2024"/>
                <a:gd name="T58" fmla="*/ 2702 w 3188"/>
                <a:gd name="T59" fmla="*/ 648 h 2024"/>
                <a:gd name="T60" fmla="*/ 2582 w 3188"/>
                <a:gd name="T61" fmla="*/ 828 h 2024"/>
                <a:gd name="T62" fmla="*/ 2234 w 3188"/>
                <a:gd name="T63" fmla="*/ 1009 h 2024"/>
                <a:gd name="T64" fmla="*/ 1963 w 3188"/>
                <a:gd name="T65" fmla="*/ 1075 h 2024"/>
                <a:gd name="T66" fmla="*/ 2257 w 3188"/>
                <a:gd name="T67" fmla="*/ 1111 h 2024"/>
                <a:gd name="T68" fmla="*/ 2600 w 3188"/>
                <a:gd name="T69" fmla="*/ 1207 h 2024"/>
                <a:gd name="T70" fmla="*/ 2894 w 3188"/>
                <a:gd name="T71" fmla="*/ 1441 h 2024"/>
                <a:gd name="T72" fmla="*/ 3122 w 3188"/>
                <a:gd name="T73" fmla="*/ 1555 h 2024"/>
                <a:gd name="T74" fmla="*/ 3032 w 3188"/>
                <a:gd name="T75" fmla="*/ 1585 h 2024"/>
                <a:gd name="T76" fmla="*/ 3008 w 3188"/>
                <a:gd name="T77" fmla="*/ 1591 h 2024"/>
                <a:gd name="T78" fmla="*/ 2960 w 3188"/>
                <a:gd name="T79" fmla="*/ 1597 h 2024"/>
                <a:gd name="T80" fmla="*/ 2882 w 3188"/>
                <a:gd name="T81" fmla="*/ 1609 h 2024"/>
                <a:gd name="T82" fmla="*/ 2846 w 3188"/>
                <a:gd name="T83" fmla="*/ 1609 h 2024"/>
                <a:gd name="T84" fmla="*/ 2774 w 3188"/>
                <a:gd name="T85" fmla="*/ 1615 h 2024"/>
                <a:gd name="T86" fmla="*/ 2726 w 3188"/>
                <a:gd name="T87" fmla="*/ 1621 h 2024"/>
                <a:gd name="T88" fmla="*/ 2708 w 3188"/>
                <a:gd name="T89" fmla="*/ 1621 h 2024"/>
                <a:gd name="T90" fmla="*/ 2594 w 3188"/>
                <a:gd name="T91" fmla="*/ 1657 h 2024"/>
                <a:gd name="T92" fmla="*/ 2533 w 3188"/>
                <a:gd name="T93" fmla="*/ 1663 h 2024"/>
                <a:gd name="T94" fmla="*/ 2444 w 3188"/>
                <a:gd name="T95" fmla="*/ 1675 h 2024"/>
                <a:gd name="T96" fmla="*/ 2378 w 3188"/>
                <a:gd name="T97" fmla="*/ 1687 h 2024"/>
                <a:gd name="T98" fmla="*/ 2360 w 3188"/>
                <a:gd name="T99" fmla="*/ 1705 h 2024"/>
                <a:gd name="T100" fmla="*/ 2305 w 3188"/>
                <a:gd name="T101" fmla="*/ 1687 h 2024"/>
                <a:gd name="T102" fmla="*/ 2263 w 3188"/>
                <a:gd name="T103" fmla="*/ 1663 h 2024"/>
                <a:gd name="T104" fmla="*/ 2017 w 3188"/>
                <a:gd name="T105" fmla="*/ 1585 h 2024"/>
                <a:gd name="T106" fmla="*/ 1711 w 3188"/>
                <a:gd name="T107" fmla="*/ 1453 h 2024"/>
                <a:gd name="T108" fmla="*/ 1880 w 3188"/>
                <a:gd name="T109" fmla="*/ 1844 h 2024"/>
                <a:gd name="T110" fmla="*/ 1771 w 3188"/>
                <a:gd name="T111" fmla="*/ 1922 h 2024"/>
                <a:gd name="T112" fmla="*/ 1531 w 3188"/>
                <a:gd name="T113" fmla="*/ 1753 h 2024"/>
                <a:gd name="T114" fmla="*/ 1411 w 3188"/>
                <a:gd name="T115" fmla="*/ 1477 h 2024"/>
                <a:gd name="T116" fmla="*/ 1219 w 3188"/>
                <a:gd name="T117" fmla="*/ 1291 h 2024"/>
                <a:gd name="T118" fmla="*/ 127 w 3188"/>
                <a:gd name="T119" fmla="*/ 2006 h 2024"/>
                <a:gd name="T120" fmla="*/ 865 w 3188"/>
                <a:gd name="T121" fmla="*/ 1429 h 20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>
                <a:gd name="T0" fmla="*/ 318 w 2144"/>
                <a:gd name="T1" fmla="*/ 1078 h 1787"/>
                <a:gd name="T2" fmla="*/ 217 w 2144"/>
                <a:gd name="T3" fmla="*/ 928 h 1787"/>
                <a:gd name="T4" fmla="*/ 102 w 2144"/>
                <a:gd name="T5" fmla="*/ 808 h 1787"/>
                <a:gd name="T6" fmla="*/ 36 w 2144"/>
                <a:gd name="T7" fmla="*/ 742 h 1787"/>
                <a:gd name="T8" fmla="*/ 0 w 2144"/>
                <a:gd name="T9" fmla="*/ 700 h 1787"/>
                <a:gd name="T10" fmla="*/ 270 w 2144"/>
                <a:gd name="T11" fmla="*/ 958 h 1787"/>
                <a:gd name="T12" fmla="*/ 294 w 2144"/>
                <a:gd name="T13" fmla="*/ 1006 h 1787"/>
                <a:gd name="T14" fmla="*/ 367 w 2144"/>
                <a:gd name="T15" fmla="*/ 670 h 1787"/>
                <a:gd name="T16" fmla="*/ 379 w 2144"/>
                <a:gd name="T17" fmla="*/ 411 h 1787"/>
                <a:gd name="T18" fmla="*/ 347 w 2144"/>
                <a:gd name="T19" fmla="*/ 118 h 1787"/>
                <a:gd name="T20" fmla="*/ 393 w 2144"/>
                <a:gd name="T21" fmla="*/ 0 h 1787"/>
                <a:gd name="T22" fmla="*/ 397 w 2144"/>
                <a:gd name="T23" fmla="*/ 357 h 1787"/>
                <a:gd name="T24" fmla="*/ 421 w 2144"/>
                <a:gd name="T25" fmla="*/ 609 h 1787"/>
                <a:gd name="T26" fmla="*/ 385 w 2144"/>
                <a:gd name="T27" fmla="*/ 826 h 1787"/>
                <a:gd name="T28" fmla="*/ 385 w 2144"/>
                <a:gd name="T29" fmla="*/ 1036 h 1787"/>
                <a:gd name="T30" fmla="*/ 877 w 2144"/>
                <a:gd name="T31" fmla="*/ 784 h 1787"/>
                <a:gd name="T32" fmla="*/ 1309 w 2144"/>
                <a:gd name="T33" fmla="*/ 555 h 1787"/>
                <a:gd name="T34" fmla="*/ 1802 w 2144"/>
                <a:gd name="T35" fmla="*/ 249 h 1787"/>
                <a:gd name="T36" fmla="*/ 2096 w 2144"/>
                <a:gd name="T37" fmla="*/ 69 h 1787"/>
                <a:gd name="T38" fmla="*/ 1814 w 2144"/>
                <a:gd name="T39" fmla="*/ 279 h 1787"/>
                <a:gd name="T40" fmla="*/ 1453 w 2144"/>
                <a:gd name="T41" fmla="*/ 501 h 1787"/>
                <a:gd name="T42" fmla="*/ 1123 w 2144"/>
                <a:gd name="T43" fmla="*/ 700 h 1787"/>
                <a:gd name="T44" fmla="*/ 739 w 2144"/>
                <a:gd name="T45" fmla="*/ 898 h 1787"/>
                <a:gd name="T46" fmla="*/ 463 w 2144"/>
                <a:gd name="T47" fmla="*/ 1084 h 1787"/>
                <a:gd name="T48" fmla="*/ 817 w 2144"/>
                <a:gd name="T49" fmla="*/ 1193 h 1787"/>
                <a:gd name="T50" fmla="*/ 1285 w 2144"/>
                <a:gd name="T51" fmla="*/ 1187 h 1787"/>
                <a:gd name="T52" fmla="*/ 1916 w 2144"/>
                <a:gd name="T53" fmla="*/ 1396 h 1787"/>
                <a:gd name="T54" fmla="*/ 2144 w 2144"/>
                <a:gd name="T55" fmla="*/ 1420 h 1787"/>
                <a:gd name="T56" fmla="*/ 1814 w 2144"/>
                <a:gd name="T57" fmla="*/ 1408 h 1787"/>
                <a:gd name="T58" fmla="*/ 1435 w 2144"/>
                <a:gd name="T59" fmla="*/ 1288 h 1787"/>
                <a:gd name="T60" fmla="*/ 1219 w 2144"/>
                <a:gd name="T61" fmla="*/ 1229 h 1787"/>
                <a:gd name="T62" fmla="*/ 799 w 2144"/>
                <a:gd name="T63" fmla="*/ 1223 h 1787"/>
                <a:gd name="T64" fmla="*/ 505 w 2144"/>
                <a:gd name="T65" fmla="*/ 1145 h 1787"/>
                <a:gd name="T66" fmla="*/ 733 w 2144"/>
                <a:gd name="T67" fmla="*/ 1378 h 1787"/>
                <a:gd name="T68" fmla="*/ 877 w 2144"/>
                <a:gd name="T69" fmla="*/ 1619 h 1787"/>
                <a:gd name="T70" fmla="*/ 1009 w 2144"/>
                <a:gd name="T71" fmla="*/ 1787 h 1787"/>
                <a:gd name="T72" fmla="*/ 817 w 2144"/>
                <a:gd name="T73" fmla="*/ 1607 h 1787"/>
                <a:gd name="T74" fmla="*/ 673 w 2144"/>
                <a:gd name="T75" fmla="*/ 1372 h 1787"/>
                <a:gd name="T76" fmla="*/ 415 w 2144"/>
                <a:gd name="T77" fmla="*/ 1109 h 1787"/>
                <a:gd name="T78" fmla="*/ 318 w 2144"/>
                <a:gd name="T79" fmla="*/ 1078 h 1787"/>
                <a:gd name="T80" fmla="*/ 318 w 2144"/>
                <a:gd name="T81" fmla="*/ 1078 h 178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>
                <a:gd name="T0" fmla="*/ 1814 w 2828"/>
                <a:gd name="T1" fmla="*/ 606 h 2366"/>
                <a:gd name="T2" fmla="*/ 1615 w 2828"/>
                <a:gd name="T3" fmla="*/ 252 h 2366"/>
                <a:gd name="T4" fmla="*/ 1345 w 2828"/>
                <a:gd name="T5" fmla="*/ 132 h 2366"/>
                <a:gd name="T6" fmla="*/ 1381 w 2828"/>
                <a:gd name="T7" fmla="*/ 492 h 2366"/>
                <a:gd name="T8" fmla="*/ 955 w 2828"/>
                <a:gd name="T9" fmla="*/ 221 h 2366"/>
                <a:gd name="T10" fmla="*/ 877 w 2828"/>
                <a:gd name="T11" fmla="*/ 161 h 2366"/>
                <a:gd name="T12" fmla="*/ 841 w 2828"/>
                <a:gd name="T13" fmla="*/ 167 h 2366"/>
                <a:gd name="T14" fmla="*/ 720 w 2828"/>
                <a:gd name="T15" fmla="*/ 161 h 2366"/>
                <a:gd name="T16" fmla="*/ 613 w 2828"/>
                <a:gd name="T17" fmla="*/ 144 h 2366"/>
                <a:gd name="T18" fmla="*/ 492 w 2828"/>
                <a:gd name="T19" fmla="*/ 161 h 2366"/>
                <a:gd name="T20" fmla="*/ 432 w 2828"/>
                <a:gd name="T21" fmla="*/ 150 h 2366"/>
                <a:gd name="T22" fmla="*/ 342 w 2828"/>
                <a:gd name="T23" fmla="*/ 138 h 2366"/>
                <a:gd name="T24" fmla="*/ 246 w 2828"/>
                <a:gd name="T25" fmla="*/ 126 h 2366"/>
                <a:gd name="T26" fmla="*/ 174 w 2828"/>
                <a:gd name="T27" fmla="*/ 114 h 2366"/>
                <a:gd name="T28" fmla="*/ 216 w 2828"/>
                <a:gd name="T29" fmla="*/ 240 h 2366"/>
                <a:gd name="T30" fmla="*/ 607 w 2828"/>
                <a:gd name="T31" fmla="*/ 588 h 2366"/>
                <a:gd name="T32" fmla="*/ 1177 w 2828"/>
                <a:gd name="T33" fmla="*/ 817 h 2366"/>
                <a:gd name="T34" fmla="*/ 972 w 2828"/>
                <a:gd name="T35" fmla="*/ 871 h 2366"/>
                <a:gd name="T36" fmla="*/ 492 w 2828"/>
                <a:gd name="T37" fmla="*/ 1111 h 2366"/>
                <a:gd name="T38" fmla="*/ 276 w 2828"/>
                <a:gd name="T39" fmla="*/ 1441 h 2366"/>
                <a:gd name="T40" fmla="*/ 42 w 2828"/>
                <a:gd name="T41" fmla="*/ 1441 h 2366"/>
                <a:gd name="T42" fmla="*/ 367 w 2828"/>
                <a:gd name="T43" fmla="*/ 1585 h 2366"/>
                <a:gd name="T44" fmla="*/ 949 w 2828"/>
                <a:gd name="T45" fmla="*/ 1712 h 2366"/>
                <a:gd name="T46" fmla="*/ 1519 w 2828"/>
                <a:gd name="T47" fmla="*/ 1537 h 2366"/>
                <a:gd name="T48" fmla="*/ 1735 w 2828"/>
                <a:gd name="T49" fmla="*/ 1513 h 2366"/>
                <a:gd name="T50" fmla="*/ 1723 w 2828"/>
                <a:gd name="T51" fmla="*/ 1802 h 2366"/>
                <a:gd name="T52" fmla="*/ 2042 w 2828"/>
                <a:gd name="T53" fmla="*/ 2229 h 2366"/>
                <a:gd name="T54" fmla="*/ 2191 w 2828"/>
                <a:gd name="T55" fmla="*/ 2133 h 2366"/>
                <a:gd name="T56" fmla="*/ 2270 w 2828"/>
                <a:gd name="T57" fmla="*/ 1970 h 2366"/>
                <a:gd name="T58" fmla="*/ 2233 w 2828"/>
                <a:gd name="T59" fmla="*/ 1573 h 2366"/>
                <a:gd name="T60" fmla="*/ 2294 w 2828"/>
                <a:gd name="T61" fmla="*/ 1483 h 2366"/>
                <a:gd name="T62" fmla="*/ 2588 w 2828"/>
                <a:gd name="T63" fmla="*/ 1688 h 2366"/>
                <a:gd name="T64" fmla="*/ 2695 w 2828"/>
                <a:gd name="T65" fmla="*/ 1682 h 2366"/>
                <a:gd name="T66" fmla="*/ 2588 w 2828"/>
                <a:gd name="T67" fmla="*/ 1543 h 2366"/>
                <a:gd name="T68" fmla="*/ 2510 w 2828"/>
                <a:gd name="T69" fmla="*/ 1357 h 2366"/>
                <a:gd name="T70" fmla="*/ 2354 w 2828"/>
                <a:gd name="T71" fmla="*/ 1184 h 2366"/>
                <a:gd name="T72" fmla="*/ 2102 w 2828"/>
                <a:gd name="T73" fmla="*/ 931 h 2366"/>
                <a:gd name="T74" fmla="*/ 2137 w 2828"/>
                <a:gd name="T75" fmla="*/ 907 h 2366"/>
                <a:gd name="T76" fmla="*/ 2215 w 2828"/>
                <a:gd name="T77" fmla="*/ 871 h 2366"/>
                <a:gd name="T78" fmla="*/ 2324 w 2828"/>
                <a:gd name="T79" fmla="*/ 817 h 2366"/>
                <a:gd name="T80" fmla="*/ 2372 w 2828"/>
                <a:gd name="T81" fmla="*/ 787 h 2366"/>
                <a:gd name="T82" fmla="*/ 2078 w 2828"/>
                <a:gd name="T83" fmla="*/ 865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49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>
                <a:gd name="T0" fmla="*/ 1866 w 2153"/>
                <a:gd name="T1" fmla="*/ 857 h 1930"/>
                <a:gd name="T2" fmla="*/ 1961 w 2153"/>
                <a:gd name="T3" fmla="*/ 1025 h 1930"/>
                <a:gd name="T4" fmla="*/ 2078 w 2153"/>
                <a:gd name="T5" fmla="*/ 1174 h 1930"/>
                <a:gd name="T6" fmla="*/ 2144 w 2153"/>
                <a:gd name="T7" fmla="*/ 1255 h 1930"/>
                <a:gd name="T8" fmla="*/ 2180 w 2153"/>
                <a:gd name="T9" fmla="*/ 1303 h 1930"/>
                <a:gd name="T10" fmla="*/ 1913 w 2153"/>
                <a:gd name="T11" fmla="*/ 983 h 1930"/>
                <a:gd name="T12" fmla="*/ 1884 w 2153"/>
                <a:gd name="T13" fmla="*/ 935 h 1930"/>
                <a:gd name="T14" fmla="*/ 1804 w 2153"/>
                <a:gd name="T15" fmla="*/ 1249 h 1930"/>
                <a:gd name="T16" fmla="*/ 1791 w 2153"/>
                <a:gd name="T17" fmla="*/ 1495 h 1930"/>
                <a:gd name="T18" fmla="*/ 1842 w 2153"/>
                <a:gd name="T19" fmla="*/ 1918 h 1930"/>
                <a:gd name="T20" fmla="*/ 1811 w 2153"/>
                <a:gd name="T21" fmla="*/ 1942 h 1930"/>
                <a:gd name="T22" fmla="*/ 1767 w 2153"/>
                <a:gd name="T23" fmla="*/ 1543 h 1930"/>
                <a:gd name="T24" fmla="*/ 1749 w 2153"/>
                <a:gd name="T25" fmla="*/ 1297 h 1930"/>
                <a:gd name="T26" fmla="*/ 1785 w 2153"/>
                <a:gd name="T27" fmla="*/ 1091 h 1930"/>
                <a:gd name="T28" fmla="*/ 1791 w 2153"/>
                <a:gd name="T29" fmla="*/ 881 h 1930"/>
                <a:gd name="T30" fmla="*/ 1283 w 2153"/>
                <a:gd name="T31" fmla="*/ 1013 h 1930"/>
                <a:gd name="T32" fmla="*/ 834 w 2153"/>
                <a:gd name="T33" fmla="*/ 1138 h 1930"/>
                <a:gd name="T34" fmla="*/ 326 w 2153"/>
                <a:gd name="T35" fmla="*/ 1321 h 1930"/>
                <a:gd name="T36" fmla="*/ 18 w 2153"/>
                <a:gd name="T37" fmla="*/ 1429 h 1930"/>
                <a:gd name="T38" fmla="*/ 314 w 2153"/>
                <a:gd name="T39" fmla="*/ 1291 h 1930"/>
                <a:gd name="T40" fmla="*/ 691 w 2153"/>
                <a:gd name="T41" fmla="*/ 1150 h 1930"/>
                <a:gd name="T42" fmla="*/ 1034 w 2153"/>
                <a:gd name="T43" fmla="*/ 1043 h 1930"/>
                <a:gd name="T44" fmla="*/ 1429 w 2153"/>
                <a:gd name="T45" fmla="*/ 935 h 1930"/>
                <a:gd name="T46" fmla="*/ 1713 w 2153"/>
                <a:gd name="T47" fmla="*/ 821 h 1930"/>
                <a:gd name="T48" fmla="*/ 1351 w 2153"/>
                <a:gd name="T49" fmla="*/ 626 h 1930"/>
                <a:gd name="T50" fmla="*/ 873 w 2153"/>
                <a:gd name="T51" fmla="*/ 518 h 1930"/>
                <a:gd name="T52" fmla="*/ 230 w 2153"/>
                <a:gd name="T53" fmla="*/ 161 h 1930"/>
                <a:gd name="T54" fmla="*/ 0 w 2153"/>
                <a:gd name="T55" fmla="*/ 83 h 1930"/>
                <a:gd name="T56" fmla="*/ 332 w 2153"/>
                <a:gd name="T57" fmla="*/ 179 h 1930"/>
                <a:gd name="T58" fmla="*/ 721 w 2153"/>
                <a:gd name="T59" fmla="*/ 386 h 1930"/>
                <a:gd name="T60" fmla="*/ 945 w 2153"/>
                <a:gd name="T61" fmla="*/ 494 h 1930"/>
                <a:gd name="T62" fmla="*/ 1369 w 2153"/>
                <a:gd name="T63" fmla="*/ 596 h 1930"/>
                <a:gd name="T64" fmla="*/ 1671 w 2153"/>
                <a:gd name="T65" fmla="*/ 749 h 1930"/>
                <a:gd name="T66" fmla="*/ 1441 w 2153"/>
                <a:gd name="T67" fmla="*/ 464 h 1930"/>
                <a:gd name="T68" fmla="*/ 1301 w 2153"/>
                <a:gd name="T69" fmla="*/ 191 h 1930"/>
                <a:gd name="T70" fmla="*/ 1169 w 2153"/>
                <a:gd name="T71" fmla="*/ 0 h 1930"/>
                <a:gd name="T72" fmla="*/ 1357 w 2153"/>
                <a:gd name="T73" fmla="*/ 215 h 1930"/>
                <a:gd name="T74" fmla="*/ 1507 w 2153"/>
                <a:gd name="T75" fmla="*/ 488 h 1930"/>
                <a:gd name="T76" fmla="*/ 1767 w 2153"/>
                <a:gd name="T77" fmla="*/ 809 h 1930"/>
                <a:gd name="T78" fmla="*/ 1866 w 2153"/>
                <a:gd name="T79" fmla="*/ 857 h 1930"/>
                <a:gd name="T80" fmla="*/ 1866 w 2153"/>
                <a:gd name="T81" fmla="*/ 857 h 19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29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303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3031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32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3033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1pPr>
          </a:lstStyle>
          <a:p>
            <a:fld id="{66E1E501-E04F-435A-9E18-BF2AB5156B8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9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1847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roup 2"/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0" y="0"/>
            <a:chExt cx="5760" cy="4320"/>
          </a:xfrm>
        </p:grpSpPr>
        <p:sp>
          <p:nvSpPr>
            <p:cNvPr id="2073" name="Freeform 3"/>
            <p:cNvSpPr>
              <a:spLocks/>
            </p:cNvSpPr>
            <p:nvPr/>
          </p:nvSpPr>
          <p:spPr bwMode="hidden">
            <a:xfrm>
              <a:off x="0" y="3072"/>
              <a:ext cx="5760" cy="1248"/>
            </a:xfrm>
            <a:custGeom>
              <a:avLst/>
              <a:gdLst>
                <a:gd name="T0" fmla="*/ 5261 w 6027"/>
                <a:gd name="T1" fmla="*/ 369 h 2296"/>
                <a:gd name="T2" fmla="*/ 0 w 6027"/>
                <a:gd name="T3" fmla="*/ 369 h 2296"/>
                <a:gd name="T4" fmla="*/ 0 w 6027"/>
                <a:gd name="T5" fmla="*/ 0 h 2296"/>
                <a:gd name="T6" fmla="*/ 5261 w 6027"/>
                <a:gd name="T7" fmla="*/ 0 h 2296"/>
                <a:gd name="T8" fmla="*/ 5261 w 6027"/>
                <a:gd name="T9" fmla="*/ 369 h 2296"/>
                <a:gd name="T10" fmla="*/ 5261 w 6027"/>
                <a:gd name="T11" fmla="*/ 369 h 22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27" h="2296">
                  <a:moveTo>
                    <a:pt x="6027" y="2296"/>
                  </a:moveTo>
                  <a:lnTo>
                    <a:pt x="0" y="2296"/>
                  </a:lnTo>
                  <a:lnTo>
                    <a:pt x="0" y="0"/>
                  </a:lnTo>
                  <a:lnTo>
                    <a:pt x="6027" y="0"/>
                  </a:lnTo>
                  <a:lnTo>
                    <a:pt x="6027" y="22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accent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6" name="Freeform 4"/>
            <p:cNvSpPr>
              <a:spLocks/>
            </p:cNvSpPr>
            <p:nvPr/>
          </p:nvSpPr>
          <p:spPr bwMode="hidden">
            <a:xfrm>
              <a:off x="0" y="0"/>
              <a:ext cx="5760" cy="3072"/>
            </a:xfrm>
            <a:custGeom>
              <a:avLst/>
              <a:gdLst>
                <a:gd name="T0" fmla="*/ 6027 w 6027"/>
                <a:gd name="T1" fmla="*/ 2296 h 2296"/>
                <a:gd name="T2" fmla="*/ 0 w 6027"/>
                <a:gd name="T3" fmla="*/ 2296 h 2296"/>
                <a:gd name="T4" fmla="*/ 0 w 6027"/>
                <a:gd name="T5" fmla="*/ 0 h 2296"/>
                <a:gd name="T6" fmla="*/ 6027 w 6027"/>
                <a:gd name="T7" fmla="*/ 0 h 2296"/>
                <a:gd name="T8" fmla="*/ 6027 w 6027"/>
                <a:gd name="T9" fmla="*/ 2296 h 2296"/>
                <a:gd name="T10" fmla="*/ 6027 w 6027"/>
                <a:gd name="T11" fmla="*/ 2296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27" h="2296">
                  <a:moveTo>
                    <a:pt x="6027" y="2296"/>
                  </a:moveTo>
                  <a:lnTo>
                    <a:pt x="0" y="2296"/>
                  </a:lnTo>
                  <a:lnTo>
                    <a:pt x="0" y="0"/>
                  </a:lnTo>
                  <a:lnTo>
                    <a:pt x="6027" y="0"/>
                  </a:lnTo>
                  <a:lnTo>
                    <a:pt x="6027" y="2296"/>
                  </a:lnTo>
                  <a:lnTo>
                    <a:pt x="6027" y="229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sp>
        <p:nvSpPr>
          <p:cNvPr id="2051" name="Freeform 5"/>
          <p:cNvSpPr>
            <a:spLocks/>
          </p:cNvSpPr>
          <p:nvPr/>
        </p:nvSpPr>
        <p:spPr bwMode="hidden">
          <a:xfrm>
            <a:off x="6248400" y="6262688"/>
            <a:ext cx="2895600" cy="609600"/>
          </a:xfrm>
          <a:custGeom>
            <a:avLst/>
            <a:gdLst>
              <a:gd name="T0" fmla="*/ 2147483646 w 5748"/>
              <a:gd name="T1" fmla="*/ 2147483646 h 246"/>
              <a:gd name="T2" fmla="*/ 0 w 5748"/>
              <a:gd name="T3" fmla="*/ 2147483646 h 246"/>
              <a:gd name="T4" fmla="*/ 0 w 5748"/>
              <a:gd name="T5" fmla="*/ 0 h 246"/>
              <a:gd name="T6" fmla="*/ 2147483646 w 5748"/>
              <a:gd name="T7" fmla="*/ 0 h 246"/>
              <a:gd name="T8" fmla="*/ 2147483646 w 5748"/>
              <a:gd name="T9" fmla="*/ 2147483646 h 246"/>
              <a:gd name="T10" fmla="*/ 2147483646 w 5748"/>
              <a:gd name="T11" fmla="*/ 2147483646 h 2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48" h="246">
                <a:moveTo>
                  <a:pt x="5748" y="246"/>
                </a:moveTo>
                <a:lnTo>
                  <a:pt x="0" y="246"/>
                </a:lnTo>
                <a:lnTo>
                  <a:pt x="0" y="0"/>
                </a:lnTo>
                <a:lnTo>
                  <a:pt x="5748" y="0"/>
                </a:lnTo>
                <a:lnTo>
                  <a:pt x="5748" y="246"/>
                </a:ln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100000">
                <a:schemeClr val="hlink"/>
              </a:gs>
            </a:gsLst>
            <a:lin ang="189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52" name="Group 6"/>
          <p:cNvGrpSpPr>
            <a:grpSpLocks/>
          </p:cNvGrpSpPr>
          <p:nvPr/>
        </p:nvGrpSpPr>
        <p:grpSpPr bwMode="auto">
          <a:xfrm>
            <a:off x="0" y="6019800"/>
            <a:ext cx="7848600" cy="857250"/>
            <a:chOff x="0" y="3792"/>
            <a:chExt cx="4944" cy="540"/>
          </a:xfrm>
        </p:grpSpPr>
        <p:sp>
          <p:nvSpPr>
            <p:cNvPr id="69639" name="Freeform 7"/>
            <p:cNvSpPr>
              <a:spLocks/>
            </p:cNvSpPr>
            <p:nvPr userDrawn="1"/>
          </p:nvSpPr>
          <p:spPr bwMode="ltGray">
            <a:xfrm>
              <a:off x="1488" y="3792"/>
              <a:ext cx="3240" cy="536"/>
            </a:xfrm>
            <a:custGeom>
              <a:avLst/>
              <a:gdLst>
                <a:gd name="T0" fmla="*/ 3132 w 3240"/>
                <a:gd name="T1" fmla="*/ 469 h 536"/>
                <a:gd name="T2" fmla="*/ 2995 w 3240"/>
                <a:gd name="T3" fmla="*/ 395 h 536"/>
                <a:gd name="T4" fmla="*/ 2911 w 3240"/>
                <a:gd name="T5" fmla="*/ 375 h 536"/>
                <a:gd name="T6" fmla="*/ 2678 w 3240"/>
                <a:gd name="T7" fmla="*/ 228 h 536"/>
                <a:gd name="T8" fmla="*/ 2553 w 3240"/>
                <a:gd name="T9" fmla="*/ 74 h 536"/>
                <a:gd name="T10" fmla="*/ 2457 w 3240"/>
                <a:gd name="T11" fmla="*/ 7 h 536"/>
                <a:gd name="T12" fmla="*/ 2403 w 3240"/>
                <a:gd name="T13" fmla="*/ 47 h 536"/>
                <a:gd name="T14" fmla="*/ 2289 w 3240"/>
                <a:gd name="T15" fmla="*/ 74 h 536"/>
                <a:gd name="T16" fmla="*/ 2134 w 3240"/>
                <a:gd name="T17" fmla="*/ 74 h 536"/>
                <a:gd name="T18" fmla="*/ 2044 w 3240"/>
                <a:gd name="T19" fmla="*/ 128 h 536"/>
                <a:gd name="T20" fmla="*/ 1775 w 3240"/>
                <a:gd name="T21" fmla="*/ 222 h 536"/>
                <a:gd name="T22" fmla="*/ 1602 w 3240"/>
                <a:gd name="T23" fmla="*/ 181 h 536"/>
                <a:gd name="T24" fmla="*/ 1560 w 3240"/>
                <a:gd name="T25" fmla="*/ 101 h 536"/>
                <a:gd name="T26" fmla="*/ 1542 w 3240"/>
                <a:gd name="T27" fmla="*/ 87 h 536"/>
                <a:gd name="T28" fmla="*/ 1446 w 3240"/>
                <a:gd name="T29" fmla="*/ 60 h 536"/>
                <a:gd name="T30" fmla="*/ 1375 w 3240"/>
                <a:gd name="T31" fmla="*/ 74 h 536"/>
                <a:gd name="T32" fmla="*/ 1309 w 3240"/>
                <a:gd name="T33" fmla="*/ 87 h 536"/>
                <a:gd name="T34" fmla="*/ 1243 w 3240"/>
                <a:gd name="T35" fmla="*/ 13 h 536"/>
                <a:gd name="T36" fmla="*/ 1225 w 3240"/>
                <a:gd name="T37" fmla="*/ 0 h 536"/>
                <a:gd name="T38" fmla="*/ 1189 w 3240"/>
                <a:gd name="T39" fmla="*/ 0 h 536"/>
                <a:gd name="T40" fmla="*/ 1106 w 3240"/>
                <a:gd name="T41" fmla="*/ 34 h 536"/>
                <a:gd name="T42" fmla="*/ 1106 w 3240"/>
                <a:gd name="T43" fmla="*/ 34 h 536"/>
                <a:gd name="T44" fmla="*/ 1094 w 3240"/>
                <a:gd name="T45" fmla="*/ 40 h 536"/>
                <a:gd name="T46" fmla="*/ 1070 w 3240"/>
                <a:gd name="T47" fmla="*/ 54 h 536"/>
                <a:gd name="T48" fmla="*/ 1034 w 3240"/>
                <a:gd name="T49" fmla="*/ 74 h 536"/>
                <a:gd name="T50" fmla="*/ 1004 w 3240"/>
                <a:gd name="T51" fmla="*/ 74 h 536"/>
                <a:gd name="T52" fmla="*/ 986 w 3240"/>
                <a:gd name="T53" fmla="*/ 74 h 536"/>
                <a:gd name="T54" fmla="*/ 956 w 3240"/>
                <a:gd name="T55" fmla="*/ 81 h 536"/>
                <a:gd name="T56" fmla="*/ 920 w 3240"/>
                <a:gd name="T57" fmla="*/ 94 h 536"/>
                <a:gd name="T58" fmla="*/ 884 w 3240"/>
                <a:gd name="T59" fmla="*/ 107 h 536"/>
                <a:gd name="T60" fmla="*/ 843 w 3240"/>
                <a:gd name="T61" fmla="*/ 128 h 536"/>
                <a:gd name="T62" fmla="*/ 813 w 3240"/>
                <a:gd name="T63" fmla="*/ 141 h 536"/>
                <a:gd name="T64" fmla="*/ 789 w 3240"/>
                <a:gd name="T65" fmla="*/ 148 h 536"/>
                <a:gd name="T66" fmla="*/ 783 w 3240"/>
                <a:gd name="T67" fmla="*/ 154 h 536"/>
                <a:gd name="T68" fmla="*/ 556 w 3240"/>
                <a:gd name="T69" fmla="*/ 228 h 536"/>
                <a:gd name="T70" fmla="*/ 394 w 3240"/>
                <a:gd name="T71" fmla="*/ 294 h 536"/>
                <a:gd name="T72" fmla="*/ 107 w 3240"/>
                <a:gd name="T73" fmla="*/ 462 h 536"/>
                <a:gd name="T74" fmla="*/ 0 w 3240"/>
                <a:gd name="T75" fmla="*/ 536 h 536"/>
                <a:gd name="T76" fmla="*/ 3240 w 3240"/>
                <a:gd name="T77" fmla="*/ 536 h 536"/>
                <a:gd name="T78" fmla="*/ 3132 w 3240"/>
                <a:gd name="T79" fmla="*/ 469 h 536"/>
                <a:gd name="T80" fmla="*/ 3132 w 3240"/>
                <a:gd name="T81" fmla="*/ 469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40" h="536">
                  <a:moveTo>
                    <a:pt x="3132" y="469"/>
                  </a:moveTo>
                  <a:lnTo>
                    <a:pt x="2995" y="395"/>
                  </a:lnTo>
                  <a:lnTo>
                    <a:pt x="2911" y="375"/>
                  </a:lnTo>
                  <a:lnTo>
                    <a:pt x="2678" y="228"/>
                  </a:lnTo>
                  <a:lnTo>
                    <a:pt x="2553" y="74"/>
                  </a:lnTo>
                  <a:lnTo>
                    <a:pt x="2457" y="7"/>
                  </a:lnTo>
                  <a:lnTo>
                    <a:pt x="2403" y="47"/>
                  </a:lnTo>
                  <a:lnTo>
                    <a:pt x="2289" y="74"/>
                  </a:lnTo>
                  <a:lnTo>
                    <a:pt x="2134" y="74"/>
                  </a:lnTo>
                  <a:lnTo>
                    <a:pt x="2044" y="128"/>
                  </a:lnTo>
                  <a:lnTo>
                    <a:pt x="1775" y="222"/>
                  </a:lnTo>
                  <a:lnTo>
                    <a:pt x="1602" y="181"/>
                  </a:lnTo>
                  <a:lnTo>
                    <a:pt x="1560" y="101"/>
                  </a:lnTo>
                  <a:lnTo>
                    <a:pt x="1542" y="87"/>
                  </a:lnTo>
                  <a:lnTo>
                    <a:pt x="1446" y="60"/>
                  </a:lnTo>
                  <a:lnTo>
                    <a:pt x="1375" y="74"/>
                  </a:lnTo>
                  <a:lnTo>
                    <a:pt x="1309" y="87"/>
                  </a:lnTo>
                  <a:lnTo>
                    <a:pt x="1243" y="13"/>
                  </a:lnTo>
                  <a:lnTo>
                    <a:pt x="1225" y="0"/>
                  </a:lnTo>
                  <a:lnTo>
                    <a:pt x="1189" y="0"/>
                  </a:lnTo>
                  <a:lnTo>
                    <a:pt x="1106" y="34"/>
                  </a:lnTo>
                  <a:lnTo>
                    <a:pt x="1106" y="34"/>
                  </a:lnTo>
                  <a:lnTo>
                    <a:pt x="1094" y="40"/>
                  </a:lnTo>
                  <a:lnTo>
                    <a:pt x="1070" y="54"/>
                  </a:lnTo>
                  <a:lnTo>
                    <a:pt x="1034" y="74"/>
                  </a:lnTo>
                  <a:lnTo>
                    <a:pt x="1004" y="74"/>
                  </a:lnTo>
                  <a:lnTo>
                    <a:pt x="986" y="74"/>
                  </a:lnTo>
                  <a:lnTo>
                    <a:pt x="956" y="81"/>
                  </a:lnTo>
                  <a:lnTo>
                    <a:pt x="920" y="94"/>
                  </a:lnTo>
                  <a:lnTo>
                    <a:pt x="884" y="107"/>
                  </a:lnTo>
                  <a:lnTo>
                    <a:pt x="843" y="128"/>
                  </a:lnTo>
                  <a:lnTo>
                    <a:pt x="813" y="141"/>
                  </a:lnTo>
                  <a:lnTo>
                    <a:pt x="789" y="148"/>
                  </a:lnTo>
                  <a:lnTo>
                    <a:pt x="783" y="154"/>
                  </a:lnTo>
                  <a:lnTo>
                    <a:pt x="556" y="228"/>
                  </a:lnTo>
                  <a:lnTo>
                    <a:pt x="394" y="294"/>
                  </a:lnTo>
                  <a:lnTo>
                    <a:pt x="107" y="462"/>
                  </a:lnTo>
                  <a:lnTo>
                    <a:pt x="0" y="536"/>
                  </a:lnTo>
                  <a:lnTo>
                    <a:pt x="3240" y="536"/>
                  </a:lnTo>
                  <a:lnTo>
                    <a:pt x="3132" y="469"/>
                  </a:lnTo>
                  <a:lnTo>
                    <a:pt x="3132" y="469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grpSp>
          <p:nvGrpSpPr>
            <p:cNvPr id="2066" name="Group 8"/>
            <p:cNvGrpSpPr>
              <a:grpSpLocks/>
            </p:cNvGrpSpPr>
            <p:nvPr userDrawn="1"/>
          </p:nvGrpSpPr>
          <p:grpSpPr bwMode="auto">
            <a:xfrm>
              <a:off x="2486" y="3792"/>
              <a:ext cx="2458" cy="540"/>
              <a:chOff x="2486" y="3792"/>
              <a:chExt cx="2458" cy="540"/>
            </a:xfrm>
          </p:grpSpPr>
          <p:sp>
            <p:nvSpPr>
              <p:cNvPr id="2068" name="Freeform 9"/>
              <p:cNvSpPr>
                <a:spLocks/>
              </p:cNvSpPr>
              <p:nvPr userDrawn="1"/>
            </p:nvSpPr>
            <p:spPr bwMode="ltGray">
              <a:xfrm>
                <a:off x="3948" y="3799"/>
                <a:ext cx="996" cy="533"/>
              </a:xfrm>
              <a:custGeom>
                <a:avLst/>
                <a:gdLst>
                  <a:gd name="T0" fmla="*/ 636 w 996"/>
                  <a:gd name="T1" fmla="*/ 373 h 533"/>
                  <a:gd name="T2" fmla="*/ 495 w 996"/>
                  <a:gd name="T3" fmla="*/ 370 h 533"/>
                  <a:gd name="T4" fmla="*/ 280 w 996"/>
                  <a:gd name="T5" fmla="*/ 249 h 533"/>
                  <a:gd name="T6" fmla="*/ 127 w 996"/>
                  <a:gd name="T7" fmla="*/ 66 h 533"/>
                  <a:gd name="T8" fmla="*/ 0 w 996"/>
                  <a:gd name="T9" fmla="*/ 0 h 533"/>
                  <a:gd name="T10" fmla="*/ 22 w 996"/>
                  <a:gd name="T11" fmla="*/ 26 h 533"/>
                  <a:gd name="T12" fmla="*/ 0 w 996"/>
                  <a:gd name="T13" fmla="*/ 65 h 533"/>
                  <a:gd name="T14" fmla="*/ 30 w 996"/>
                  <a:gd name="T15" fmla="*/ 119 h 533"/>
                  <a:gd name="T16" fmla="*/ 75 w 996"/>
                  <a:gd name="T17" fmla="*/ 243 h 533"/>
                  <a:gd name="T18" fmla="*/ 45 w 996"/>
                  <a:gd name="T19" fmla="*/ 422 h 533"/>
                  <a:gd name="T20" fmla="*/ 200 w 996"/>
                  <a:gd name="T21" fmla="*/ 329 h 533"/>
                  <a:gd name="T22" fmla="*/ 612 w 996"/>
                  <a:gd name="T23" fmla="*/ 533 h 533"/>
                  <a:gd name="T24" fmla="*/ 996 w 996"/>
                  <a:gd name="T25" fmla="*/ 529 h 533"/>
                  <a:gd name="T26" fmla="*/ 828 w 996"/>
                  <a:gd name="T27" fmla="*/ 473 h 533"/>
                  <a:gd name="T28" fmla="*/ 636 w 996"/>
                  <a:gd name="T29" fmla="*/ 373 h 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96" h="533">
                    <a:moveTo>
                      <a:pt x="636" y="373"/>
                    </a:moveTo>
                    <a:lnTo>
                      <a:pt x="495" y="370"/>
                    </a:lnTo>
                    <a:lnTo>
                      <a:pt x="280" y="249"/>
                    </a:lnTo>
                    <a:lnTo>
                      <a:pt x="127" y="66"/>
                    </a:lnTo>
                    <a:lnTo>
                      <a:pt x="0" y="0"/>
                    </a:lnTo>
                    <a:lnTo>
                      <a:pt x="22" y="26"/>
                    </a:lnTo>
                    <a:lnTo>
                      <a:pt x="0" y="65"/>
                    </a:lnTo>
                    <a:lnTo>
                      <a:pt x="30" y="119"/>
                    </a:lnTo>
                    <a:lnTo>
                      <a:pt x="75" y="243"/>
                    </a:lnTo>
                    <a:lnTo>
                      <a:pt x="45" y="422"/>
                    </a:lnTo>
                    <a:lnTo>
                      <a:pt x="200" y="329"/>
                    </a:lnTo>
                    <a:lnTo>
                      <a:pt x="612" y="533"/>
                    </a:lnTo>
                    <a:lnTo>
                      <a:pt x="996" y="529"/>
                    </a:lnTo>
                    <a:lnTo>
                      <a:pt x="828" y="473"/>
                    </a:lnTo>
                    <a:lnTo>
                      <a:pt x="636" y="373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" name="Freeform 10"/>
              <p:cNvSpPr>
                <a:spLocks/>
              </p:cNvSpPr>
              <p:nvPr userDrawn="1"/>
            </p:nvSpPr>
            <p:spPr bwMode="ltGray">
              <a:xfrm>
                <a:off x="2677" y="3792"/>
                <a:ext cx="186" cy="395"/>
              </a:xfrm>
              <a:custGeom>
                <a:avLst/>
                <a:gdLst>
                  <a:gd name="T0" fmla="*/ 36 w 186"/>
                  <a:gd name="T1" fmla="*/ 0 h 353"/>
                  <a:gd name="T2" fmla="*/ 54 w 186"/>
                  <a:gd name="T3" fmla="*/ 25 h 353"/>
                  <a:gd name="T4" fmla="*/ 24 w 186"/>
                  <a:gd name="T5" fmla="*/ 43 h 353"/>
                  <a:gd name="T6" fmla="*/ 18 w 186"/>
                  <a:gd name="T7" fmla="*/ 93 h 353"/>
                  <a:gd name="T8" fmla="*/ 42 w 186"/>
                  <a:gd name="T9" fmla="*/ 160 h 353"/>
                  <a:gd name="T10" fmla="*/ 48 w 186"/>
                  <a:gd name="T11" fmla="*/ 227 h 353"/>
                  <a:gd name="T12" fmla="*/ 0 w 186"/>
                  <a:gd name="T13" fmla="*/ 495 h 353"/>
                  <a:gd name="T14" fmla="*/ 54 w 186"/>
                  <a:gd name="T15" fmla="*/ 327 h 353"/>
                  <a:gd name="T16" fmla="*/ 84 w 186"/>
                  <a:gd name="T17" fmla="*/ 303 h 353"/>
                  <a:gd name="T18" fmla="*/ 126 w 186"/>
                  <a:gd name="T19" fmla="*/ 177 h 353"/>
                  <a:gd name="T20" fmla="*/ 144 w 186"/>
                  <a:gd name="T21" fmla="*/ 168 h 353"/>
                  <a:gd name="T22" fmla="*/ 144 w 186"/>
                  <a:gd name="T23" fmla="*/ 126 h 353"/>
                  <a:gd name="T24" fmla="*/ 186 w 186"/>
                  <a:gd name="T25" fmla="*/ 93 h 353"/>
                  <a:gd name="T26" fmla="*/ 162 w 186"/>
                  <a:gd name="T27" fmla="*/ 84 h 353"/>
                  <a:gd name="T28" fmla="*/ 36 w 186"/>
                  <a:gd name="T29" fmla="*/ 0 h 353"/>
                  <a:gd name="T30" fmla="*/ 36 w 186"/>
                  <a:gd name="T31" fmla="*/ 0 h 35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86" h="353">
                    <a:moveTo>
                      <a:pt x="36" y="0"/>
                    </a:moveTo>
                    <a:lnTo>
                      <a:pt x="54" y="18"/>
                    </a:lnTo>
                    <a:lnTo>
                      <a:pt x="24" y="30"/>
                    </a:lnTo>
                    <a:lnTo>
                      <a:pt x="18" y="66"/>
                    </a:lnTo>
                    <a:lnTo>
                      <a:pt x="42" y="114"/>
                    </a:lnTo>
                    <a:lnTo>
                      <a:pt x="48" y="162"/>
                    </a:lnTo>
                    <a:lnTo>
                      <a:pt x="0" y="353"/>
                    </a:lnTo>
                    <a:lnTo>
                      <a:pt x="54" y="233"/>
                    </a:lnTo>
                    <a:lnTo>
                      <a:pt x="84" y="216"/>
                    </a:lnTo>
                    <a:lnTo>
                      <a:pt x="126" y="126"/>
                    </a:lnTo>
                    <a:lnTo>
                      <a:pt x="144" y="120"/>
                    </a:lnTo>
                    <a:lnTo>
                      <a:pt x="144" y="90"/>
                    </a:lnTo>
                    <a:lnTo>
                      <a:pt x="186" y="66"/>
                    </a:lnTo>
                    <a:lnTo>
                      <a:pt x="162" y="6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" name="Freeform 11"/>
              <p:cNvSpPr>
                <a:spLocks/>
              </p:cNvSpPr>
              <p:nvPr userDrawn="1"/>
            </p:nvSpPr>
            <p:spPr bwMode="ltGray">
              <a:xfrm>
                <a:off x="3030" y="3893"/>
                <a:ext cx="378" cy="271"/>
              </a:xfrm>
              <a:custGeom>
                <a:avLst/>
                <a:gdLst>
                  <a:gd name="T0" fmla="*/ 18 w 378"/>
                  <a:gd name="T1" fmla="*/ 0 h 271"/>
                  <a:gd name="T2" fmla="*/ 12 w 378"/>
                  <a:gd name="T3" fmla="*/ 13 h 271"/>
                  <a:gd name="T4" fmla="*/ 0 w 378"/>
                  <a:gd name="T5" fmla="*/ 40 h 271"/>
                  <a:gd name="T6" fmla="*/ 60 w 378"/>
                  <a:gd name="T7" fmla="*/ 121 h 271"/>
                  <a:gd name="T8" fmla="*/ 310 w 378"/>
                  <a:gd name="T9" fmla="*/ 271 h 271"/>
                  <a:gd name="T10" fmla="*/ 290 w 378"/>
                  <a:gd name="T11" fmla="*/ 139 h 271"/>
                  <a:gd name="T12" fmla="*/ 378 w 378"/>
                  <a:gd name="T13" fmla="*/ 76 h 271"/>
                  <a:gd name="T14" fmla="*/ 251 w 378"/>
                  <a:gd name="T15" fmla="*/ 94 h 271"/>
                  <a:gd name="T16" fmla="*/ 90 w 378"/>
                  <a:gd name="T17" fmla="*/ 54 h 271"/>
                  <a:gd name="T18" fmla="*/ 18 w 378"/>
                  <a:gd name="T19" fmla="*/ 0 h 271"/>
                  <a:gd name="T20" fmla="*/ 18 w 378"/>
                  <a:gd name="T21" fmla="*/ 0 h 2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8" h="271">
                    <a:moveTo>
                      <a:pt x="18" y="0"/>
                    </a:moveTo>
                    <a:lnTo>
                      <a:pt x="12" y="13"/>
                    </a:lnTo>
                    <a:lnTo>
                      <a:pt x="0" y="40"/>
                    </a:lnTo>
                    <a:lnTo>
                      <a:pt x="60" y="121"/>
                    </a:lnTo>
                    <a:lnTo>
                      <a:pt x="310" y="271"/>
                    </a:lnTo>
                    <a:lnTo>
                      <a:pt x="290" y="139"/>
                    </a:lnTo>
                    <a:lnTo>
                      <a:pt x="378" y="76"/>
                    </a:lnTo>
                    <a:lnTo>
                      <a:pt x="251" y="94"/>
                    </a:lnTo>
                    <a:lnTo>
                      <a:pt x="90" y="5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" name="Freeform 12"/>
              <p:cNvSpPr>
                <a:spLocks/>
              </p:cNvSpPr>
              <p:nvPr userDrawn="1"/>
            </p:nvSpPr>
            <p:spPr bwMode="ltGray">
              <a:xfrm>
                <a:off x="3628" y="3866"/>
                <a:ext cx="155" cy="74"/>
              </a:xfrm>
              <a:custGeom>
                <a:avLst/>
                <a:gdLst>
                  <a:gd name="T0" fmla="*/ 114 w 155"/>
                  <a:gd name="T1" fmla="*/ 0 h 66"/>
                  <a:gd name="T2" fmla="*/ 0 w 155"/>
                  <a:gd name="T3" fmla="*/ 0 h 66"/>
                  <a:gd name="T4" fmla="*/ 0 w 155"/>
                  <a:gd name="T5" fmla="*/ 0 h 66"/>
                  <a:gd name="T6" fmla="*/ 6 w 155"/>
                  <a:gd name="T7" fmla="*/ 9 h 66"/>
                  <a:gd name="T8" fmla="*/ 6 w 155"/>
                  <a:gd name="T9" fmla="*/ 25 h 66"/>
                  <a:gd name="T10" fmla="*/ 0 w 155"/>
                  <a:gd name="T11" fmla="*/ 34 h 66"/>
                  <a:gd name="T12" fmla="*/ 78 w 155"/>
                  <a:gd name="T13" fmla="*/ 84 h 66"/>
                  <a:gd name="T14" fmla="*/ 96 w 155"/>
                  <a:gd name="T15" fmla="*/ 59 h 66"/>
                  <a:gd name="T16" fmla="*/ 155 w 155"/>
                  <a:gd name="T17" fmla="*/ 93 h 66"/>
                  <a:gd name="T18" fmla="*/ 126 w 155"/>
                  <a:gd name="T19" fmla="*/ 34 h 66"/>
                  <a:gd name="T20" fmla="*/ 149 w 155"/>
                  <a:gd name="T21" fmla="*/ 0 h 66"/>
                  <a:gd name="T22" fmla="*/ 114 w 155"/>
                  <a:gd name="T23" fmla="*/ 0 h 66"/>
                  <a:gd name="T24" fmla="*/ 114 w 155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5" h="66">
                    <a:moveTo>
                      <a:pt x="114" y="0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18"/>
                    </a:lnTo>
                    <a:lnTo>
                      <a:pt x="0" y="24"/>
                    </a:lnTo>
                    <a:lnTo>
                      <a:pt x="78" y="60"/>
                    </a:lnTo>
                    <a:lnTo>
                      <a:pt x="96" y="42"/>
                    </a:lnTo>
                    <a:lnTo>
                      <a:pt x="155" y="66"/>
                    </a:lnTo>
                    <a:lnTo>
                      <a:pt x="126" y="24"/>
                    </a:lnTo>
                    <a:lnTo>
                      <a:pt x="149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" name="Freeform 13"/>
              <p:cNvSpPr>
                <a:spLocks/>
              </p:cNvSpPr>
              <p:nvPr userDrawn="1"/>
            </p:nvSpPr>
            <p:spPr bwMode="ltGray">
              <a:xfrm>
                <a:off x="2486" y="3859"/>
                <a:ext cx="42" cy="81"/>
              </a:xfrm>
              <a:custGeom>
                <a:avLst/>
                <a:gdLst>
                  <a:gd name="T0" fmla="*/ 6 w 42"/>
                  <a:gd name="T1" fmla="*/ 52 h 72"/>
                  <a:gd name="T2" fmla="*/ 0 w 42"/>
                  <a:gd name="T3" fmla="*/ 26 h 72"/>
                  <a:gd name="T4" fmla="*/ 12 w 42"/>
                  <a:gd name="T5" fmla="*/ 9 h 72"/>
                  <a:gd name="T6" fmla="*/ 0 w 42"/>
                  <a:gd name="T7" fmla="*/ 9 h 72"/>
                  <a:gd name="T8" fmla="*/ 12 w 42"/>
                  <a:gd name="T9" fmla="*/ 9 h 72"/>
                  <a:gd name="T10" fmla="*/ 24 w 42"/>
                  <a:gd name="T11" fmla="*/ 9 h 72"/>
                  <a:gd name="T12" fmla="*/ 36 w 42"/>
                  <a:gd name="T13" fmla="*/ 9 h 72"/>
                  <a:gd name="T14" fmla="*/ 42 w 42"/>
                  <a:gd name="T15" fmla="*/ 0 h 72"/>
                  <a:gd name="T16" fmla="*/ 30 w 42"/>
                  <a:gd name="T17" fmla="*/ 26 h 72"/>
                  <a:gd name="T18" fmla="*/ 42 w 42"/>
                  <a:gd name="T19" fmla="*/ 69 h 72"/>
                  <a:gd name="T20" fmla="*/ 12 w 42"/>
                  <a:gd name="T21" fmla="*/ 102 h 72"/>
                  <a:gd name="T22" fmla="*/ 6 w 42"/>
                  <a:gd name="T23" fmla="*/ 52 h 72"/>
                  <a:gd name="T24" fmla="*/ 6 w 42"/>
                  <a:gd name="T25" fmla="*/ 52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72">
                    <a:moveTo>
                      <a:pt x="6" y="36"/>
                    </a:moveTo>
                    <a:lnTo>
                      <a:pt x="0" y="18"/>
                    </a:lnTo>
                    <a:lnTo>
                      <a:pt x="12" y="6"/>
                    </a:lnTo>
                    <a:lnTo>
                      <a:pt x="0" y="6"/>
                    </a:lnTo>
                    <a:lnTo>
                      <a:pt x="12" y="6"/>
                    </a:lnTo>
                    <a:lnTo>
                      <a:pt x="24" y="6"/>
                    </a:lnTo>
                    <a:lnTo>
                      <a:pt x="36" y="6"/>
                    </a:lnTo>
                    <a:lnTo>
                      <a:pt x="42" y="0"/>
                    </a:lnTo>
                    <a:lnTo>
                      <a:pt x="30" y="18"/>
                    </a:lnTo>
                    <a:lnTo>
                      <a:pt x="42" y="48"/>
                    </a:lnTo>
                    <a:lnTo>
                      <a:pt x="12" y="72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9646" name="Freeform 14"/>
            <p:cNvSpPr>
              <a:spLocks/>
            </p:cNvSpPr>
            <p:nvPr userDrawn="1"/>
          </p:nvSpPr>
          <p:spPr bwMode="ltGray">
            <a:xfrm>
              <a:off x="0" y="3792"/>
              <a:ext cx="3976" cy="535"/>
            </a:xfrm>
            <a:custGeom>
              <a:avLst/>
              <a:gdLst>
                <a:gd name="T0" fmla="*/ 3976 w 3976"/>
                <a:gd name="T1" fmla="*/ 527 h 527"/>
                <a:gd name="T2" fmla="*/ 3970 w 3976"/>
                <a:gd name="T3" fmla="*/ 527 h 527"/>
                <a:gd name="T4" fmla="*/ 3844 w 3976"/>
                <a:gd name="T5" fmla="*/ 509 h 527"/>
                <a:gd name="T6" fmla="*/ 2487 w 3976"/>
                <a:gd name="T7" fmla="*/ 305 h 527"/>
                <a:gd name="T8" fmla="*/ 2039 w 3976"/>
                <a:gd name="T9" fmla="*/ 36 h 527"/>
                <a:gd name="T10" fmla="*/ 1907 w 3976"/>
                <a:gd name="T11" fmla="*/ 24 h 527"/>
                <a:gd name="T12" fmla="*/ 1883 w 3976"/>
                <a:gd name="T13" fmla="*/ 54 h 527"/>
                <a:gd name="T14" fmla="*/ 1859 w 3976"/>
                <a:gd name="T15" fmla="*/ 54 h 527"/>
                <a:gd name="T16" fmla="*/ 1830 w 3976"/>
                <a:gd name="T17" fmla="*/ 30 h 527"/>
                <a:gd name="T18" fmla="*/ 1704 w 3976"/>
                <a:gd name="T19" fmla="*/ 102 h 527"/>
                <a:gd name="T20" fmla="*/ 1608 w 3976"/>
                <a:gd name="T21" fmla="*/ 126 h 527"/>
                <a:gd name="T22" fmla="*/ 1561 w 3976"/>
                <a:gd name="T23" fmla="*/ 132 h 527"/>
                <a:gd name="T24" fmla="*/ 1495 w 3976"/>
                <a:gd name="T25" fmla="*/ 102 h 527"/>
                <a:gd name="T26" fmla="*/ 1357 w 3976"/>
                <a:gd name="T27" fmla="*/ 126 h 527"/>
                <a:gd name="T28" fmla="*/ 1285 w 3976"/>
                <a:gd name="T29" fmla="*/ 24 h 527"/>
                <a:gd name="T30" fmla="*/ 1280 w 3976"/>
                <a:gd name="T31" fmla="*/ 18 h 527"/>
                <a:gd name="T32" fmla="*/ 1262 w 3976"/>
                <a:gd name="T33" fmla="*/ 12 h 527"/>
                <a:gd name="T34" fmla="*/ 1238 w 3976"/>
                <a:gd name="T35" fmla="*/ 6 h 527"/>
                <a:gd name="T36" fmla="*/ 1220 w 3976"/>
                <a:gd name="T37" fmla="*/ 0 h 527"/>
                <a:gd name="T38" fmla="*/ 1196 w 3976"/>
                <a:gd name="T39" fmla="*/ 0 h 527"/>
                <a:gd name="T40" fmla="*/ 1166 w 3976"/>
                <a:gd name="T41" fmla="*/ 0 h 527"/>
                <a:gd name="T42" fmla="*/ 1142 w 3976"/>
                <a:gd name="T43" fmla="*/ 0 h 527"/>
                <a:gd name="T44" fmla="*/ 1136 w 3976"/>
                <a:gd name="T45" fmla="*/ 0 h 527"/>
                <a:gd name="T46" fmla="*/ 1130 w 3976"/>
                <a:gd name="T47" fmla="*/ 0 h 527"/>
                <a:gd name="T48" fmla="*/ 1124 w 3976"/>
                <a:gd name="T49" fmla="*/ 6 h 527"/>
                <a:gd name="T50" fmla="*/ 1118 w 3976"/>
                <a:gd name="T51" fmla="*/ 12 h 527"/>
                <a:gd name="T52" fmla="*/ 1100 w 3976"/>
                <a:gd name="T53" fmla="*/ 18 h 527"/>
                <a:gd name="T54" fmla="*/ 1088 w 3976"/>
                <a:gd name="T55" fmla="*/ 18 h 527"/>
                <a:gd name="T56" fmla="*/ 1070 w 3976"/>
                <a:gd name="T57" fmla="*/ 24 h 527"/>
                <a:gd name="T58" fmla="*/ 1052 w 3976"/>
                <a:gd name="T59" fmla="*/ 30 h 527"/>
                <a:gd name="T60" fmla="*/ 1034 w 3976"/>
                <a:gd name="T61" fmla="*/ 36 h 527"/>
                <a:gd name="T62" fmla="*/ 1028 w 3976"/>
                <a:gd name="T63" fmla="*/ 42 h 527"/>
                <a:gd name="T64" fmla="*/ 969 w 3976"/>
                <a:gd name="T65" fmla="*/ 60 h 527"/>
                <a:gd name="T66" fmla="*/ 921 w 3976"/>
                <a:gd name="T67" fmla="*/ 72 h 527"/>
                <a:gd name="T68" fmla="*/ 855 w 3976"/>
                <a:gd name="T69" fmla="*/ 48 h 527"/>
                <a:gd name="T70" fmla="*/ 825 w 3976"/>
                <a:gd name="T71" fmla="*/ 48 h 527"/>
                <a:gd name="T72" fmla="*/ 759 w 3976"/>
                <a:gd name="T73" fmla="*/ 72 h 527"/>
                <a:gd name="T74" fmla="*/ 735 w 3976"/>
                <a:gd name="T75" fmla="*/ 72 h 527"/>
                <a:gd name="T76" fmla="*/ 706 w 3976"/>
                <a:gd name="T77" fmla="*/ 60 h 527"/>
                <a:gd name="T78" fmla="*/ 640 w 3976"/>
                <a:gd name="T79" fmla="*/ 60 h 527"/>
                <a:gd name="T80" fmla="*/ 544 w 3976"/>
                <a:gd name="T81" fmla="*/ 72 h 527"/>
                <a:gd name="T82" fmla="*/ 389 w 3976"/>
                <a:gd name="T83" fmla="*/ 18 h 527"/>
                <a:gd name="T84" fmla="*/ 323 w 3976"/>
                <a:gd name="T85" fmla="*/ 60 h 527"/>
                <a:gd name="T86" fmla="*/ 317 w 3976"/>
                <a:gd name="T87" fmla="*/ 60 h 527"/>
                <a:gd name="T88" fmla="*/ 305 w 3976"/>
                <a:gd name="T89" fmla="*/ 72 h 527"/>
                <a:gd name="T90" fmla="*/ 287 w 3976"/>
                <a:gd name="T91" fmla="*/ 78 h 527"/>
                <a:gd name="T92" fmla="*/ 263 w 3976"/>
                <a:gd name="T93" fmla="*/ 90 h 527"/>
                <a:gd name="T94" fmla="*/ 203 w 3976"/>
                <a:gd name="T95" fmla="*/ 120 h 527"/>
                <a:gd name="T96" fmla="*/ 149 w 3976"/>
                <a:gd name="T97" fmla="*/ 150 h 527"/>
                <a:gd name="T98" fmla="*/ 78 w 3976"/>
                <a:gd name="T99" fmla="*/ 168 h 527"/>
                <a:gd name="T100" fmla="*/ 0 w 3976"/>
                <a:gd name="T101" fmla="*/ 180 h 527"/>
                <a:gd name="T102" fmla="*/ 0 w 3976"/>
                <a:gd name="T103" fmla="*/ 527 h 527"/>
                <a:gd name="T104" fmla="*/ 1010 w 3976"/>
                <a:gd name="T105" fmla="*/ 527 h 527"/>
                <a:gd name="T106" fmla="*/ 3725 w 3976"/>
                <a:gd name="T107" fmla="*/ 527 h 527"/>
                <a:gd name="T108" fmla="*/ 3976 w 3976"/>
                <a:gd name="T109" fmla="*/ 527 h 527"/>
                <a:gd name="T110" fmla="*/ 3976 w 3976"/>
                <a:gd name="T111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76" h="527">
                  <a:moveTo>
                    <a:pt x="3976" y="527"/>
                  </a:moveTo>
                  <a:lnTo>
                    <a:pt x="3970" y="527"/>
                  </a:lnTo>
                  <a:lnTo>
                    <a:pt x="3844" y="509"/>
                  </a:lnTo>
                  <a:lnTo>
                    <a:pt x="2487" y="305"/>
                  </a:lnTo>
                  <a:lnTo>
                    <a:pt x="2039" y="36"/>
                  </a:lnTo>
                  <a:lnTo>
                    <a:pt x="1907" y="24"/>
                  </a:lnTo>
                  <a:lnTo>
                    <a:pt x="1883" y="54"/>
                  </a:lnTo>
                  <a:lnTo>
                    <a:pt x="1859" y="54"/>
                  </a:lnTo>
                  <a:lnTo>
                    <a:pt x="1830" y="30"/>
                  </a:lnTo>
                  <a:lnTo>
                    <a:pt x="1704" y="102"/>
                  </a:lnTo>
                  <a:lnTo>
                    <a:pt x="1608" y="126"/>
                  </a:lnTo>
                  <a:lnTo>
                    <a:pt x="1561" y="132"/>
                  </a:lnTo>
                  <a:lnTo>
                    <a:pt x="1495" y="102"/>
                  </a:lnTo>
                  <a:lnTo>
                    <a:pt x="1357" y="126"/>
                  </a:lnTo>
                  <a:lnTo>
                    <a:pt x="1285" y="24"/>
                  </a:lnTo>
                  <a:lnTo>
                    <a:pt x="1280" y="18"/>
                  </a:lnTo>
                  <a:lnTo>
                    <a:pt x="1262" y="12"/>
                  </a:lnTo>
                  <a:lnTo>
                    <a:pt x="1238" y="6"/>
                  </a:lnTo>
                  <a:lnTo>
                    <a:pt x="1220" y="0"/>
                  </a:lnTo>
                  <a:lnTo>
                    <a:pt x="1196" y="0"/>
                  </a:lnTo>
                  <a:lnTo>
                    <a:pt x="1166" y="0"/>
                  </a:lnTo>
                  <a:lnTo>
                    <a:pt x="1142" y="0"/>
                  </a:lnTo>
                  <a:lnTo>
                    <a:pt x="1136" y="0"/>
                  </a:lnTo>
                  <a:lnTo>
                    <a:pt x="1130" y="0"/>
                  </a:lnTo>
                  <a:lnTo>
                    <a:pt x="1124" y="6"/>
                  </a:lnTo>
                  <a:lnTo>
                    <a:pt x="1118" y="12"/>
                  </a:lnTo>
                  <a:lnTo>
                    <a:pt x="1100" y="18"/>
                  </a:lnTo>
                  <a:lnTo>
                    <a:pt x="1088" y="18"/>
                  </a:lnTo>
                  <a:lnTo>
                    <a:pt x="1070" y="24"/>
                  </a:lnTo>
                  <a:lnTo>
                    <a:pt x="1052" y="30"/>
                  </a:lnTo>
                  <a:lnTo>
                    <a:pt x="1034" y="36"/>
                  </a:lnTo>
                  <a:lnTo>
                    <a:pt x="1028" y="42"/>
                  </a:lnTo>
                  <a:lnTo>
                    <a:pt x="969" y="60"/>
                  </a:lnTo>
                  <a:lnTo>
                    <a:pt x="921" y="72"/>
                  </a:lnTo>
                  <a:lnTo>
                    <a:pt x="855" y="48"/>
                  </a:lnTo>
                  <a:lnTo>
                    <a:pt x="825" y="48"/>
                  </a:lnTo>
                  <a:lnTo>
                    <a:pt x="759" y="72"/>
                  </a:lnTo>
                  <a:lnTo>
                    <a:pt x="735" y="72"/>
                  </a:lnTo>
                  <a:lnTo>
                    <a:pt x="706" y="60"/>
                  </a:lnTo>
                  <a:lnTo>
                    <a:pt x="640" y="60"/>
                  </a:lnTo>
                  <a:lnTo>
                    <a:pt x="544" y="72"/>
                  </a:lnTo>
                  <a:lnTo>
                    <a:pt x="389" y="18"/>
                  </a:lnTo>
                  <a:lnTo>
                    <a:pt x="323" y="60"/>
                  </a:lnTo>
                  <a:lnTo>
                    <a:pt x="317" y="60"/>
                  </a:lnTo>
                  <a:lnTo>
                    <a:pt x="305" y="72"/>
                  </a:lnTo>
                  <a:lnTo>
                    <a:pt x="287" y="78"/>
                  </a:lnTo>
                  <a:lnTo>
                    <a:pt x="263" y="90"/>
                  </a:lnTo>
                  <a:lnTo>
                    <a:pt x="203" y="120"/>
                  </a:lnTo>
                  <a:lnTo>
                    <a:pt x="149" y="150"/>
                  </a:lnTo>
                  <a:lnTo>
                    <a:pt x="78" y="168"/>
                  </a:lnTo>
                  <a:lnTo>
                    <a:pt x="0" y="180"/>
                  </a:lnTo>
                  <a:lnTo>
                    <a:pt x="0" y="527"/>
                  </a:lnTo>
                  <a:lnTo>
                    <a:pt x="1010" y="527"/>
                  </a:lnTo>
                  <a:lnTo>
                    <a:pt x="3725" y="527"/>
                  </a:lnTo>
                  <a:lnTo>
                    <a:pt x="3976" y="527"/>
                  </a:lnTo>
                  <a:lnTo>
                    <a:pt x="3976" y="527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75686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  <p:grpSp>
        <p:nvGrpSpPr>
          <p:cNvPr id="2053" name="Group 15"/>
          <p:cNvGrpSpPr>
            <a:grpSpLocks/>
          </p:cNvGrpSpPr>
          <p:nvPr/>
        </p:nvGrpSpPr>
        <p:grpSpPr bwMode="auto">
          <a:xfrm>
            <a:off x="627063" y="6021388"/>
            <a:ext cx="5684837" cy="849312"/>
            <a:chOff x="395" y="3793"/>
            <a:chExt cx="3581" cy="535"/>
          </a:xfrm>
        </p:grpSpPr>
        <p:sp>
          <p:nvSpPr>
            <p:cNvPr id="2059" name="Freeform 16"/>
            <p:cNvSpPr>
              <a:spLocks/>
            </p:cNvSpPr>
            <p:nvPr/>
          </p:nvSpPr>
          <p:spPr bwMode="auto">
            <a:xfrm>
              <a:off x="1196" y="3793"/>
              <a:ext cx="365" cy="291"/>
            </a:xfrm>
            <a:custGeom>
              <a:avLst/>
              <a:gdLst>
                <a:gd name="T0" fmla="*/ 24 w 365"/>
                <a:gd name="T1" fmla="*/ 24 h 287"/>
                <a:gd name="T2" fmla="*/ 0 w 365"/>
                <a:gd name="T3" fmla="*/ 63 h 287"/>
                <a:gd name="T4" fmla="*/ 66 w 365"/>
                <a:gd name="T5" fmla="*/ 114 h 287"/>
                <a:gd name="T6" fmla="*/ 143 w 365"/>
                <a:gd name="T7" fmla="*/ 189 h 287"/>
                <a:gd name="T8" fmla="*/ 191 w 365"/>
                <a:gd name="T9" fmla="*/ 174 h 287"/>
                <a:gd name="T10" fmla="*/ 341 w 365"/>
                <a:gd name="T11" fmla="*/ 299 h 287"/>
                <a:gd name="T12" fmla="*/ 305 w 365"/>
                <a:gd name="T13" fmla="*/ 180 h 287"/>
                <a:gd name="T14" fmla="*/ 365 w 365"/>
                <a:gd name="T15" fmla="*/ 138 h 287"/>
                <a:gd name="T16" fmla="*/ 359 w 365"/>
                <a:gd name="T17" fmla="*/ 132 h 287"/>
                <a:gd name="T18" fmla="*/ 335 w 365"/>
                <a:gd name="T19" fmla="*/ 120 h 287"/>
                <a:gd name="T20" fmla="*/ 299 w 365"/>
                <a:gd name="T21" fmla="*/ 93 h 287"/>
                <a:gd name="T22" fmla="*/ 257 w 365"/>
                <a:gd name="T23" fmla="*/ 75 h 287"/>
                <a:gd name="T24" fmla="*/ 215 w 365"/>
                <a:gd name="T25" fmla="*/ 57 h 287"/>
                <a:gd name="T26" fmla="*/ 173 w 365"/>
                <a:gd name="T27" fmla="*/ 39 h 287"/>
                <a:gd name="T28" fmla="*/ 143 w 365"/>
                <a:gd name="T29" fmla="*/ 24 h 287"/>
                <a:gd name="T30" fmla="*/ 131 w 365"/>
                <a:gd name="T31" fmla="*/ 18 h 287"/>
                <a:gd name="T32" fmla="*/ 107 w 365"/>
                <a:gd name="T33" fmla="*/ 18 h 287"/>
                <a:gd name="T34" fmla="*/ 95 w 365"/>
                <a:gd name="T35" fmla="*/ 18 h 287"/>
                <a:gd name="T36" fmla="*/ 72 w 365"/>
                <a:gd name="T37" fmla="*/ 12 h 287"/>
                <a:gd name="T38" fmla="*/ 66 w 365"/>
                <a:gd name="T39" fmla="*/ 12 h 287"/>
                <a:gd name="T40" fmla="*/ 54 w 365"/>
                <a:gd name="T41" fmla="*/ 6 h 287"/>
                <a:gd name="T42" fmla="*/ 42 w 365"/>
                <a:gd name="T43" fmla="*/ 0 h 287"/>
                <a:gd name="T44" fmla="*/ 30 w 365"/>
                <a:gd name="T45" fmla="*/ 0 h 287"/>
                <a:gd name="T46" fmla="*/ 24 w 365"/>
                <a:gd name="T47" fmla="*/ 24 h 287"/>
                <a:gd name="T48" fmla="*/ 24 w 365"/>
                <a:gd name="T49" fmla="*/ 24 h 2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5" h="287">
                  <a:moveTo>
                    <a:pt x="24" y="24"/>
                  </a:moveTo>
                  <a:lnTo>
                    <a:pt x="0" y="60"/>
                  </a:lnTo>
                  <a:lnTo>
                    <a:pt x="66" y="108"/>
                  </a:lnTo>
                  <a:lnTo>
                    <a:pt x="143" y="180"/>
                  </a:lnTo>
                  <a:lnTo>
                    <a:pt x="191" y="168"/>
                  </a:lnTo>
                  <a:lnTo>
                    <a:pt x="341" y="287"/>
                  </a:lnTo>
                  <a:lnTo>
                    <a:pt x="305" y="174"/>
                  </a:lnTo>
                  <a:lnTo>
                    <a:pt x="365" y="132"/>
                  </a:lnTo>
                  <a:lnTo>
                    <a:pt x="359" y="126"/>
                  </a:lnTo>
                  <a:lnTo>
                    <a:pt x="335" y="114"/>
                  </a:lnTo>
                  <a:lnTo>
                    <a:pt x="299" y="90"/>
                  </a:lnTo>
                  <a:lnTo>
                    <a:pt x="257" y="72"/>
                  </a:lnTo>
                  <a:lnTo>
                    <a:pt x="215" y="54"/>
                  </a:lnTo>
                  <a:lnTo>
                    <a:pt x="173" y="36"/>
                  </a:lnTo>
                  <a:lnTo>
                    <a:pt x="143" y="24"/>
                  </a:lnTo>
                  <a:lnTo>
                    <a:pt x="131" y="18"/>
                  </a:lnTo>
                  <a:lnTo>
                    <a:pt x="107" y="18"/>
                  </a:lnTo>
                  <a:lnTo>
                    <a:pt x="95" y="18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" name="Freeform 17"/>
            <p:cNvSpPr>
              <a:spLocks/>
            </p:cNvSpPr>
            <p:nvPr/>
          </p:nvSpPr>
          <p:spPr bwMode="auto">
            <a:xfrm>
              <a:off x="1943" y="3829"/>
              <a:ext cx="2033" cy="499"/>
            </a:xfrm>
            <a:custGeom>
              <a:avLst/>
              <a:gdLst>
                <a:gd name="T0" fmla="*/ 186 w 2033"/>
                <a:gd name="T1" fmla="*/ 18 h 499"/>
                <a:gd name="T2" fmla="*/ 138 w 2033"/>
                <a:gd name="T3" fmla="*/ 6 h 499"/>
                <a:gd name="T4" fmla="*/ 96 w 2033"/>
                <a:gd name="T5" fmla="*/ 0 h 499"/>
                <a:gd name="T6" fmla="*/ 36 w 2033"/>
                <a:gd name="T7" fmla="*/ 0 h 499"/>
                <a:gd name="T8" fmla="*/ 12 w 2033"/>
                <a:gd name="T9" fmla="*/ 25 h 499"/>
                <a:gd name="T10" fmla="*/ 0 w 2033"/>
                <a:gd name="T11" fmla="*/ 128 h 499"/>
                <a:gd name="T12" fmla="*/ 60 w 2033"/>
                <a:gd name="T13" fmla="*/ 104 h 499"/>
                <a:gd name="T14" fmla="*/ 90 w 2033"/>
                <a:gd name="T15" fmla="*/ 134 h 499"/>
                <a:gd name="T16" fmla="*/ 150 w 2033"/>
                <a:gd name="T17" fmla="*/ 153 h 499"/>
                <a:gd name="T18" fmla="*/ 209 w 2033"/>
                <a:gd name="T19" fmla="*/ 273 h 499"/>
                <a:gd name="T20" fmla="*/ 401 w 2033"/>
                <a:gd name="T21" fmla="*/ 359 h 499"/>
                <a:gd name="T22" fmla="*/ 777 w 2033"/>
                <a:gd name="T23" fmla="*/ 359 h 499"/>
                <a:gd name="T24" fmla="*/ 2033 w 2033"/>
                <a:gd name="T25" fmla="*/ 499 h 499"/>
                <a:gd name="T26" fmla="*/ 2033 w 2033"/>
                <a:gd name="T27" fmla="*/ 499 h 499"/>
                <a:gd name="T28" fmla="*/ 1991 w 2033"/>
                <a:gd name="T29" fmla="*/ 493 h 499"/>
                <a:gd name="T30" fmla="*/ 676 w 2033"/>
                <a:gd name="T31" fmla="*/ 243 h 499"/>
                <a:gd name="T32" fmla="*/ 514 w 2033"/>
                <a:gd name="T33" fmla="*/ 159 h 499"/>
                <a:gd name="T34" fmla="*/ 425 w 2033"/>
                <a:gd name="T35" fmla="*/ 110 h 499"/>
                <a:gd name="T36" fmla="*/ 365 w 2033"/>
                <a:gd name="T37" fmla="*/ 92 h 499"/>
                <a:gd name="T38" fmla="*/ 281 w 2033"/>
                <a:gd name="T39" fmla="*/ 61 h 499"/>
                <a:gd name="T40" fmla="*/ 186 w 2033"/>
                <a:gd name="T41" fmla="*/ 18 h 499"/>
                <a:gd name="T42" fmla="*/ 186 w 2033"/>
                <a:gd name="T43" fmla="*/ 18 h 4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33" h="499">
                  <a:moveTo>
                    <a:pt x="186" y="18"/>
                  </a:moveTo>
                  <a:lnTo>
                    <a:pt x="138" y="6"/>
                  </a:lnTo>
                  <a:lnTo>
                    <a:pt x="96" y="0"/>
                  </a:lnTo>
                  <a:lnTo>
                    <a:pt x="36" y="0"/>
                  </a:lnTo>
                  <a:lnTo>
                    <a:pt x="12" y="25"/>
                  </a:lnTo>
                  <a:lnTo>
                    <a:pt x="0" y="128"/>
                  </a:lnTo>
                  <a:lnTo>
                    <a:pt x="60" y="104"/>
                  </a:lnTo>
                  <a:lnTo>
                    <a:pt x="90" y="134"/>
                  </a:lnTo>
                  <a:lnTo>
                    <a:pt x="150" y="153"/>
                  </a:lnTo>
                  <a:lnTo>
                    <a:pt x="209" y="273"/>
                  </a:lnTo>
                  <a:lnTo>
                    <a:pt x="401" y="359"/>
                  </a:lnTo>
                  <a:lnTo>
                    <a:pt x="777" y="359"/>
                  </a:lnTo>
                  <a:lnTo>
                    <a:pt x="2033" y="499"/>
                  </a:lnTo>
                  <a:lnTo>
                    <a:pt x="1991" y="493"/>
                  </a:lnTo>
                  <a:lnTo>
                    <a:pt x="676" y="243"/>
                  </a:lnTo>
                  <a:lnTo>
                    <a:pt x="514" y="159"/>
                  </a:lnTo>
                  <a:lnTo>
                    <a:pt x="425" y="110"/>
                  </a:lnTo>
                  <a:lnTo>
                    <a:pt x="365" y="92"/>
                  </a:lnTo>
                  <a:lnTo>
                    <a:pt x="281" y="61"/>
                  </a:lnTo>
                  <a:lnTo>
                    <a:pt x="186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" name="Freeform 18"/>
            <p:cNvSpPr>
              <a:spLocks/>
            </p:cNvSpPr>
            <p:nvPr/>
          </p:nvSpPr>
          <p:spPr bwMode="auto">
            <a:xfrm>
              <a:off x="1830" y="3823"/>
              <a:ext cx="71" cy="61"/>
            </a:xfrm>
            <a:custGeom>
              <a:avLst/>
              <a:gdLst>
                <a:gd name="T0" fmla="*/ 0 w 71"/>
                <a:gd name="T1" fmla="*/ 18 h 60"/>
                <a:gd name="T2" fmla="*/ 6 w 71"/>
                <a:gd name="T3" fmla="*/ 18 h 60"/>
                <a:gd name="T4" fmla="*/ 12 w 71"/>
                <a:gd name="T5" fmla="*/ 12 h 60"/>
                <a:gd name="T6" fmla="*/ 6 w 71"/>
                <a:gd name="T7" fmla="*/ 6 h 60"/>
                <a:gd name="T8" fmla="*/ 0 w 71"/>
                <a:gd name="T9" fmla="*/ 0 h 60"/>
                <a:gd name="T10" fmla="*/ 29 w 71"/>
                <a:gd name="T11" fmla="*/ 18 h 60"/>
                <a:gd name="T12" fmla="*/ 53 w 71"/>
                <a:gd name="T13" fmla="*/ 18 h 60"/>
                <a:gd name="T14" fmla="*/ 59 w 71"/>
                <a:gd name="T15" fmla="*/ 33 h 60"/>
                <a:gd name="T16" fmla="*/ 65 w 71"/>
                <a:gd name="T17" fmla="*/ 45 h 60"/>
                <a:gd name="T18" fmla="*/ 71 w 71"/>
                <a:gd name="T19" fmla="*/ 57 h 60"/>
                <a:gd name="T20" fmla="*/ 71 w 71"/>
                <a:gd name="T21" fmla="*/ 63 h 60"/>
                <a:gd name="T22" fmla="*/ 59 w 71"/>
                <a:gd name="T23" fmla="*/ 57 h 60"/>
                <a:gd name="T24" fmla="*/ 47 w 71"/>
                <a:gd name="T25" fmla="*/ 45 h 60"/>
                <a:gd name="T26" fmla="*/ 23 w 71"/>
                <a:gd name="T27" fmla="*/ 33 h 60"/>
                <a:gd name="T28" fmla="*/ 23 w 71"/>
                <a:gd name="T29" fmla="*/ 39 h 60"/>
                <a:gd name="T30" fmla="*/ 18 w 71"/>
                <a:gd name="T31" fmla="*/ 45 h 60"/>
                <a:gd name="T32" fmla="*/ 12 w 71"/>
                <a:gd name="T33" fmla="*/ 51 h 60"/>
                <a:gd name="T34" fmla="*/ 6 w 71"/>
                <a:gd name="T35" fmla="*/ 51 h 60"/>
                <a:gd name="T36" fmla="*/ 6 w 71"/>
                <a:gd name="T37" fmla="*/ 51 h 60"/>
                <a:gd name="T38" fmla="*/ 6 w 71"/>
                <a:gd name="T39" fmla="*/ 39 h 60"/>
                <a:gd name="T40" fmla="*/ 0 w 71"/>
                <a:gd name="T41" fmla="*/ 18 h 60"/>
                <a:gd name="T42" fmla="*/ 0 w 71"/>
                <a:gd name="T43" fmla="*/ 18 h 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60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29" y="18"/>
                  </a:lnTo>
                  <a:lnTo>
                    <a:pt x="53" y="18"/>
                  </a:lnTo>
                  <a:lnTo>
                    <a:pt x="59" y="30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1" y="60"/>
                  </a:lnTo>
                  <a:lnTo>
                    <a:pt x="59" y="54"/>
                  </a:lnTo>
                  <a:lnTo>
                    <a:pt x="47" y="42"/>
                  </a:lnTo>
                  <a:lnTo>
                    <a:pt x="23" y="30"/>
                  </a:lnTo>
                  <a:lnTo>
                    <a:pt x="23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" name="Freeform 19"/>
            <p:cNvSpPr>
              <a:spLocks/>
            </p:cNvSpPr>
            <p:nvPr/>
          </p:nvSpPr>
          <p:spPr bwMode="auto">
            <a:xfrm>
              <a:off x="855" y="3842"/>
              <a:ext cx="161" cy="164"/>
            </a:xfrm>
            <a:custGeom>
              <a:avLst/>
              <a:gdLst>
                <a:gd name="T0" fmla="*/ 30 w 161"/>
                <a:gd name="T1" fmla="*/ 0 h 162"/>
                <a:gd name="T2" fmla="*/ 48 w 161"/>
                <a:gd name="T3" fmla="*/ 6 h 162"/>
                <a:gd name="T4" fmla="*/ 72 w 161"/>
                <a:gd name="T5" fmla="*/ 6 h 162"/>
                <a:gd name="T6" fmla="*/ 114 w 161"/>
                <a:gd name="T7" fmla="*/ 12 h 162"/>
                <a:gd name="T8" fmla="*/ 96 w 161"/>
                <a:gd name="T9" fmla="*/ 57 h 162"/>
                <a:gd name="T10" fmla="*/ 96 w 161"/>
                <a:gd name="T11" fmla="*/ 63 h 162"/>
                <a:gd name="T12" fmla="*/ 102 w 161"/>
                <a:gd name="T13" fmla="*/ 75 h 162"/>
                <a:gd name="T14" fmla="*/ 108 w 161"/>
                <a:gd name="T15" fmla="*/ 87 h 162"/>
                <a:gd name="T16" fmla="*/ 120 w 161"/>
                <a:gd name="T17" fmla="*/ 99 h 162"/>
                <a:gd name="T18" fmla="*/ 143 w 161"/>
                <a:gd name="T19" fmla="*/ 117 h 162"/>
                <a:gd name="T20" fmla="*/ 155 w 161"/>
                <a:gd name="T21" fmla="*/ 144 h 162"/>
                <a:gd name="T22" fmla="*/ 161 w 161"/>
                <a:gd name="T23" fmla="*/ 162 h 162"/>
                <a:gd name="T24" fmla="*/ 161 w 161"/>
                <a:gd name="T25" fmla="*/ 168 h 162"/>
                <a:gd name="T26" fmla="*/ 96 w 161"/>
                <a:gd name="T27" fmla="*/ 105 h 162"/>
                <a:gd name="T28" fmla="*/ 30 w 161"/>
                <a:gd name="T29" fmla="*/ 57 h 162"/>
                <a:gd name="T30" fmla="*/ 0 w 161"/>
                <a:gd name="T31" fmla="*/ 0 h 162"/>
                <a:gd name="T32" fmla="*/ 30 w 161"/>
                <a:gd name="T33" fmla="*/ 0 h 162"/>
                <a:gd name="T34" fmla="*/ 30 w 161"/>
                <a:gd name="T35" fmla="*/ 0 h 1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1" h="162">
                  <a:moveTo>
                    <a:pt x="30" y="0"/>
                  </a:moveTo>
                  <a:lnTo>
                    <a:pt x="48" y="6"/>
                  </a:lnTo>
                  <a:lnTo>
                    <a:pt x="72" y="6"/>
                  </a:lnTo>
                  <a:lnTo>
                    <a:pt x="114" y="12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102" y="72"/>
                  </a:lnTo>
                  <a:lnTo>
                    <a:pt x="108" y="84"/>
                  </a:lnTo>
                  <a:lnTo>
                    <a:pt x="120" y="96"/>
                  </a:lnTo>
                  <a:lnTo>
                    <a:pt x="143" y="114"/>
                  </a:lnTo>
                  <a:lnTo>
                    <a:pt x="155" y="138"/>
                  </a:lnTo>
                  <a:lnTo>
                    <a:pt x="161" y="156"/>
                  </a:lnTo>
                  <a:lnTo>
                    <a:pt x="161" y="162"/>
                  </a:lnTo>
                  <a:lnTo>
                    <a:pt x="96" y="102"/>
                  </a:lnTo>
                  <a:lnTo>
                    <a:pt x="30" y="54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" name="Freeform 20"/>
            <p:cNvSpPr>
              <a:spLocks/>
            </p:cNvSpPr>
            <p:nvPr/>
          </p:nvSpPr>
          <p:spPr bwMode="auto">
            <a:xfrm>
              <a:off x="706" y="3854"/>
              <a:ext cx="59" cy="61"/>
            </a:xfrm>
            <a:custGeom>
              <a:avLst/>
              <a:gdLst>
                <a:gd name="T0" fmla="*/ 59 w 59"/>
                <a:gd name="T1" fmla="*/ 6 h 60"/>
                <a:gd name="T2" fmla="*/ 41 w 59"/>
                <a:gd name="T3" fmla="*/ 33 h 60"/>
                <a:gd name="T4" fmla="*/ 41 w 59"/>
                <a:gd name="T5" fmla="*/ 39 h 60"/>
                <a:gd name="T6" fmla="*/ 47 w 59"/>
                <a:gd name="T7" fmla="*/ 45 h 60"/>
                <a:gd name="T8" fmla="*/ 53 w 59"/>
                <a:gd name="T9" fmla="*/ 57 h 60"/>
                <a:gd name="T10" fmla="*/ 53 w 59"/>
                <a:gd name="T11" fmla="*/ 63 h 60"/>
                <a:gd name="T12" fmla="*/ 47 w 59"/>
                <a:gd name="T13" fmla="*/ 57 h 60"/>
                <a:gd name="T14" fmla="*/ 35 w 59"/>
                <a:gd name="T15" fmla="*/ 51 h 60"/>
                <a:gd name="T16" fmla="*/ 23 w 59"/>
                <a:gd name="T17" fmla="*/ 39 h 60"/>
                <a:gd name="T18" fmla="*/ 17 w 59"/>
                <a:gd name="T19" fmla="*/ 33 h 60"/>
                <a:gd name="T20" fmla="*/ 0 w 59"/>
                <a:gd name="T21" fmla="*/ 0 h 60"/>
                <a:gd name="T22" fmla="*/ 59 w 59"/>
                <a:gd name="T23" fmla="*/ 6 h 60"/>
                <a:gd name="T24" fmla="*/ 59 w 59"/>
                <a:gd name="T25" fmla="*/ 6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60">
                  <a:moveTo>
                    <a:pt x="59" y="6"/>
                  </a:moveTo>
                  <a:lnTo>
                    <a:pt x="41" y="30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47" y="54"/>
                  </a:lnTo>
                  <a:lnTo>
                    <a:pt x="35" y="48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0" y="0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" name="Freeform 21"/>
            <p:cNvSpPr>
              <a:spLocks/>
            </p:cNvSpPr>
            <p:nvPr/>
          </p:nvSpPr>
          <p:spPr bwMode="auto">
            <a:xfrm>
              <a:off x="395" y="3811"/>
              <a:ext cx="245" cy="207"/>
            </a:xfrm>
            <a:custGeom>
              <a:avLst/>
              <a:gdLst>
                <a:gd name="T0" fmla="*/ 233 w 245"/>
                <a:gd name="T1" fmla="*/ 39 h 204"/>
                <a:gd name="T2" fmla="*/ 245 w 245"/>
                <a:gd name="T3" fmla="*/ 45 h 204"/>
                <a:gd name="T4" fmla="*/ 209 w 245"/>
                <a:gd name="T5" fmla="*/ 87 h 204"/>
                <a:gd name="T6" fmla="*/ 143 w 245"/>
                <a:gd name="T7" fmla="*/ 138 h 204"/>
                <a:gd name="T8" fmla="*/ 167 w 245"/>
                <a:gd name="T9" fmla="*/ 162 h 204"/>
                <a:gd name="T10" fmla="*/ 179 w 245"/>
                <a:gd name="T11" fmla="*/ 213 h 204"/>
                <a:gd name="T12" fmla="*/ 77 w 245"/>
                <a:gd name="T13" fmla="*/ 138 h 204"/>
                <a:gd name="T14" fmla="*/ 47 w 245"/>
                <a:gd name="T15" fmla="*/ 87 h 204"/>
                <a:gd name="T16" fmla="*/ 89 w 245"/>
                <a:gd name="T17" fmla="*/ 69 h 204"/>
                <a:gd name="T18" fmla="*/ 59 w 245"/>
                <a:gd name="T19" fmla="*/ 39 h 204"/>
                <a:gd name="T20" fmla="*/ 0 w 245"/>
                <a:gd name="T21" fmla="*/ 12 h 204"/>
                <a:gd name="T22" fmla="*/ 0 w 245"/>
                <a:gd name="T23" fmla="*/ 0 h 204"/>
                <a:gd name="T24" fmla="*/ 6 w 245"/>
                <a:gd name="T25" fmla="*/ 0 h 204"/>
                <a:gd name="T26" fmla="*/ 12 w 245"/>
                <a:gd name="T27" fmla="*/ 0 h 204"/>
                <a:gd name="T28" fmla="*/ 47 w 245"/>
                <a:gd name="T29" fmla="*/ 6 h 204"/>
                <a:gd name="T30" fmla="*/ 77 w 245"/>
                <a:gd name="T31" fmla="*/ 6 h 204"/>
                <a:gd name="T32" fmla="*/ 83 w 245"/>
                <a:gd name="T33" fmla="*/ 6 h 204"/>
                <a:gd name="T34" fmla="*/ 89 w 245"/>
                <a:gd name="T35" fmla="*/ 6 h 204"/>
                <a:gd name="T36" fmla="*/ 101 w 245"/>
                <a:gd name="T37" fmla="*/ 12 h 204"/>
                <a:gd name="T38" fmla="*/ 125 w 245"/>
                <a:gd name="T39" fmla="*/ 12 h 204"/>
                <a:gd name="T40" fmla="*/ 143 w 245"/>
                <a:gd name="T41" fmla="*/ 18 h 204"/>
                <a:gd name="T42" fmla="*/ 149 w 245"/>
                <a:gd name="T43" fmla="*/ 18 h 204"/>
                <a:gd name="T44" fmla="*/ 149 w 245"/>
                <a:gd name="T45" fmla="*/ 18 h 204"/>
                <a:gd name="T46" fmla="*/ 203 w 245"/>
                <a:gd name="T47" fmla="*/ 24 h 204"/>
                <a:gd name="T48" fmla="*/ 233 w 245"/>
                <a:gd name="T49" fmla="*/ 39 h 204"/>
                <a:gd name="T50" fmla="*/ 233 w 245"/>
                <a:gd name="T51" fmla="*/ 39 h 2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5" h="204">
                  <a:moveTo>
                    <a:pt x="233" y="36"/>
                  </a:moveTo>
                  <a:lnTo>
                    <a:pt x="245" y="42"/>
                  </a:lnTo>
                  <a:lnTo>
                    <a:pt x="209" y="84"/>
                  </a:lnTo>
                  <a:lnTo>
                    <a:pt x="143" y="132"/>
                  </a:lnTo>
                  <a:lnTo>
                    <a:pt x="167" y="156"/>
                  </a:lnTo>
                  <a:lnTo>
                    <a:pt x="179" y="204"/>
                  </a:lnTo>
                  <a:lnTo>
                    <a:pt x="77" y="132"/>
                  </a:lnTo>
                  <a:lnTo>
                    <a:pt x="47" y="84"/>
                  </a:lnTo>
                  <a:lnTo>
                    <a:pt x="89" y="66"/>
                  </a:lnTo>
                  <a:lnTo>
                    <a:pt x="59" y="36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47" y="6"/>
                  </a:lnTo>
                  <a:lnTo>
                    <a:pt x="77" y="6"/>
                  </a:lnTo>
                  <a:lnTo>
                    <a:pt x="83" y="6"/>
                  </a:lnTo>
                  <a:lnTo>
                    <a:pt x="89" y="6"/>
                  </a:lnTo>
                  <a:lnTo>
                    <a:pt x="101" y="12"/>
                  </a:lnTo>
                  <a:lnTo>
                    <a:pt x="125" y="12"/>
                  </a:lnTo>
                  <a:lnTo>
                    <a:pt x="143" y="18"/>
                  </a:lnTo>
                  <a:lnTo>
                    <a:pt x="149" y="18"/>
                  </a:lnTo>
                  <a:lnTo>
                    <a:pt x="203" y="24"/>
                  </a:lnTo>
                  <a:lnTo>
                    <a:pt x="233" y="3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54" name="Rectangle 2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055" name="Rectangle 2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69656" name="Rectangle 2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9657" name="Rectangle 2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9658" name="Rectangle 2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2CDC3DF4-5F5E-4D24-A352-4AA729510202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0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2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2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gif"/><Relationship Id="rId5" Type="http://schemas.openxmlformats.org/officeDocument/2006/relationships/image" Target="../media/image11.gif"/><Relationship Id="rId4" Type="http://schemas.openxmlformats.org/officeDocument/2006/relationships/image" Target="../media/image2.gi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canh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 descr="Bluebird05-animated-chick_in_flig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7018" flipH="1">
            <a:off x="0" y="1847850"/>
            <a:ext cx="542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771650"/>
            <a:ext cx="1295400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371600"/>
            <a:ext cx="247015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6" name="Picture 6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"/>
            <a:ext cx="9906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3" name="Rectangle 7"/>
          <p:cNvSpPr>
            <a:spLocks noChangeArrowheads="1"/>
          </p:cNvSpPr>
          <p:nvPr/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endParaRPr lang="en-US" b="1">
              <a:solidFill>
                <a:srgbClr val="FEEC94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.VnTimeH" pitchFamily="34" charset="0"/>
            </a:endParaRPr>
          </a:p>
        </p:txBody>
      </p:sp>
      <p:grpSp>
        <p:nvGrpSpPr>
          <p:cNvPr id="65544" name="Group 8"/>
          <p:cNvGrpSpPr>
            <a:grpSpLocks/>
          </p:cNvGrpSpPr>
          <p:nvPr/>
        </p:nvGrpSpPr>
        <p:grpSpPr bwMode="auto">
          <a:xfrm rot="258441">
            <a:off x="2122488" y="3252788"/>
            <a:ext cx="2913062" cy="3959225"/>
            <a:chOff x="56" y="971"/>
            <a:chExt cx="1932" cy="2981"/>
          </a:xfrm>
        </p:grpSpPr>
        <p:sp>
          <p:nvSpPr>
            <p:cNvPr id="65545" name="Oval 9"/>
            <p:cNvSpPr>
              <a:spLocks noChangeArrowheads="1"/>
            </p:cNvSpPr>
            <p:nvPr/>
          </p:nvSpPr>
          <p:spPr bwMode="auto">
            <a:xfrm rot="574454">
              <a:off x="1000" y="2276"/>
              <a:ext cx="432" cy="337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5546" name="AutoShape 10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112" name="Freeform 11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Oval 12"/>
            <p:cNvSpPr>
              <a:spLocks noChangeArrowheads="1"/>
            </p:cNvSpPr>
            <p:nvPr/>
          </p:nvSpPr>
          <p:spPr bwMode="auto">
            <a:xfrm>
              <a:off x="504" y="2229"/>
              <a:ext cx="525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5549" name="AutoShape 13"/>
            <p:cNvSpPr>
              <a:spLocks noChangeArrowheads="1"/>
            </p:cNvSpPr>
            <p:nvPr/>
          </p:nvSpPr>
          <p:spPr bwMode="auto">
            <a:xfrm>
              <a:off x="645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115" name="Freeform 14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6" name="Freeform 15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7" name="Freeform 16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8" name="Freeform 17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19" name="Freeform 18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0" name="Freeform 19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1" name="Freeform 20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2" name="Freeform 21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3" name="Freeform 22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4" name="Freeform 23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5" name="Line 24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6" name="Freeform 25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7" name="Freeform 26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8" name="Freeform 27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29" name="Line 28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0" name="Freeform 29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1" name="Freeform 30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2" name="Freeform 31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3" name="Freeform 32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4" name="Freeform 33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5" name="Freeform 34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6" name="Line 35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7" name="Freeform 36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8" name="Line 37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39" name="Line 38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0" name="Line 39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1" name="Line 40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2" name="Freeform 41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3" name="Freeform 42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4" name="Line 43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5" name="Line 44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" name="Line 45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" name="Line 46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" name="Line 47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" name="Freeform 48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" name="Freeform 49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" name="Line 50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" name="Line 51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" name="Line 52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Line 53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Line 54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6" name="Freeform 55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7" name="Freeform 56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57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58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59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Freeform 60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2" name="Line 61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Oval 62"/>
            <p:cNvSpPr>
              <a:spLocks noChangeArrowheads="1"/>
            </p:cNvSpPr>
            <p:nvPr/>
          </p:nvSpPr>
          <p:spPr bwMode="auto">
            <a:xfrm>
              <a:off x="1061" y="2629"/>
              <a:ext cx="530" cy="43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5599" name="AutoShape 63"/>
            <p:cNvSpPr>
              <a:spLocks noChangeArrowheads="1"/>
            </p:cNvSpPr>
            <p:nvPr/>
          </p:nvSpPr>
          <p:spPr bwMode="auto">
            <a:xfrm>
              <a:off x="1208" y="2583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165" name="Freeform 64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6" name="Freeform 65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7" name="Freeform 66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8" name="Freeform 67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9" name="Freeform 68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0" name="Freeform 69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1" name="Freeform 70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2" name="Freeform 71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3" name="Freeform 72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4" name="Freeform 73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5" name="Freeform 74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6" name="Freeform 75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7" name="Line 76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8" name="Freeform 77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9" name="Freeform 78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0" name="Freeform 79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1" name="Freeform 80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81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3" name="Freeform 82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Freeform 83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" name="Freeform 84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6" name="Line 85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7" name="Line 86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8" name="Line 87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9" name="Line 88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0" name="Line 89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90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2" name="Freeform 91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3" name="Line 92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4" name="Line 93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Line 94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6" name="Line 95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7" name="Line 96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Freeform 97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9" name="Freeform 98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0" name="Line 99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1" name="Line 100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2" name="Line 101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3" name="Line 102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4" name="Line 103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104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Freeform 105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7" name="Line 106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8" name="Line 107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9" name="Line 108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Line 109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Line 110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Freeform 111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3" name="Freeform 112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4" name="Line 113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" name="Line 114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" name="Line 115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7" name="Line 116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8" name="Line 117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9" name="Freeform 118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0" name="Freeform 119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1" name="Freeform 120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7" name="Oval 121"/>
            <p:cNvSpPr>
              <a:spLocks noChangeArrowheads="1"/>
            </p:cNvSpPr>
            <p:nvPr/>
          </p:nvSpPr>
          <p:spPr bwMode="auto">
            <a:xfrm>
              <a:off x="543" y="2856"/>
              <a:ext cx="529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5658" name="AutoShape 122"/>
            <p:cNvSpPr>
              <a:spLocks noChangeArrowheads="1"/>
            </p:cNvSpPr>
            <p:nvPr/>
          </p:nvSpPr>
          <p:spPr bwMode="auto">
            <a:xfrm>
              <a:off x="685" y="2805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224" name="Freeform 123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5" name="Line 124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" name="Freeform 125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7" name="Freeform 126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8" name="Line 127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9" name="Line 128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0" name="Line 129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1" name="Line 130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2" name="Line 131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3" name="Freeform 132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4" name="Freeform 133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5" name="Freeform 134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" name="Freeform 135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7" name="Freeform 136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8" name="Freeform 137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9" name="Freeform 138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0" name="Freeform 139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1" name="Line 140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2" name="Line 141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3" name="Line 142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4" name="Line 143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5" name="Freeform 144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" name="Line 145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" name="Line 146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" name="Line 147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" name="Line 148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" name="Line 149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" name="Line 150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" name="Freeform 151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" name="Freeform 152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" name="Freeform 153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" name="Freeform 154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" name="Freeform 155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" name="Freeform 156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" name="Freeform 157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" name="Line 158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" name="Line 159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" name="Line 160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" name="Line 161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" name="Line 162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" name="Line 163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" name="Freeform 164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" name="Freeform 165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" name="Freeform 166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" name="Freeform 167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" name="Freeform 168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" name="Freeform 169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" name="Freeform 170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" name="Line 171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" name="Line 172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" name="Line 173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" name="Line 174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" name="Line 175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" name="Line 176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" name="Freeform 177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" name="Freeform 178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" name="Freeform 179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" name="Freeform 180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" name="Freeform 181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" name="Freeform 182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" name="Freeform 183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" name="Line 184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6" name="Line 185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7" name="Line 186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8" name="Line 187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9" name="Line 188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0" name="Line 189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1" name="Freeform 190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2" name="Freeform 191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3" name="Freeform 192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4" name="Freeform 193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5" name="Freeform 194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6" name="Freeform 195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7" name="Freeform 196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8" name="Line 197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9" name="Line 198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0" name="Line 199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1" name="Line 200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2" name="Line 201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3" name="Line 202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4" name="Freeform 203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5" name="Freeform 204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6" name="Freeform 205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7" name="Freeform 206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8" name="Freeform 207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9" name="Freeform 208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0" name="Freeform 209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1" name="Line 210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2" name="Line 211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3" name="Line 212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4" name="Line 213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5" name="Line 214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6" name="Line 215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7" name="Freeform 216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8" name="Freeform 217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9" name="Freeform 218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0" name="Freeform 219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1" name="Freeform 220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2" name="Freeform 221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3" name="Freeform 222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4" name="Line 223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5" name="Line 224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6" name="Line 225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7" name="Line 226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" name="Line 227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9" name="Line 228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0" name="Freeform 229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1" name="Freeform 230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2" name="Freeform 231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3" name="Freeform 232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4" name="Freeform 233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5" name="Freeform 234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6" name="Freeform 235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7" name="Freeform 236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" name="Freeform 237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9" name="Freeform 238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0" name="Freeform 239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1" name="Freeform 240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2" name="AutoShape 241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43" name="AutoShape 242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44" name="AutoShape 243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45" name="AutoShape 244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46" name="AutoShape 245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47" name="Freeform 246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" name="Freeform 247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" name="Freeform 248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" name="Freeform 249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" name="Freeform 250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" name="Freeform 251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" name="AutoShape 252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54" name="AutoShape 253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55" name="AutoShape 254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56" name="AutoShape 255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57" name="AutoShape 256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8" name="Freeform 257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" name="Freeform 258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" name="Freeform 259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" name="Freeform 260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" name="Freeform 261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" name="Freeform 262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" name="AutoShape 263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65" name="AutoShape 264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66" name="AutoShape 265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67" name="AutoShape 266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368" name="AutoShape 267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5804" name="Group 268"/>
          <p:cNvGrpSpPr>
            <a:grpSpLocks/>
          </p:cNvGrpSpPr>
          <p:nvPr/>
        </p:nvGrpSpPr>
        <p:grpSpPr bwMode="auto">
          <a:xfrm>
            <a:off x="-590550" y="1835150"/>
            <a:ext cx="2833688" cy="5022850"/>
            <a:chOff x="2146" y="949"/>
            <a:chExt cx="1617" cy="2984"/>
          </a:xfrm>
        </p:grpSpPr>
        <p:sp>
          <p:nvSpPr>
            <p:cNvPr id="5905" name="Freeform 269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06" name="AutoShape 270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7" name="Freeform 271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08" name="Freeform 272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09" name="Freeform 273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0" name="Freeform 274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1" name="Freeform 275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2" name="Freeform 276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3" name="Freeform 277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4" name="Freeform 278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5" name="Freeform 279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6" name="Freeform 280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7" name="Freeform 281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8" name="Freeform 282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19" name="Freeform 283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0" name="Freeform 284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1" name="Freeform 285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2" name="Freeform 286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3" name="Freeform 287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4" name="Freeform 288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5" name="Freeform 289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6" name="Freeform 290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7" name="Freeform 291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8" name="Freeform 292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29" name="Freeform 293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0" name="Freeform 294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1" name="Freeform 295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2" name="Freeform 296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3" name="Freeform 297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4" name="Freeform 298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5" name="Freeform 299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6" name="Freeform 300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7" name="Freeform 301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8" name="Freeform 302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" name="Freeform 303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" name="Freeform 304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" name="Freeform 305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" name="Freeform 306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" name="Freeform 307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" name="Freeform 308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" name="Freeform 309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" name="Freeform 310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" name="Freeform 311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8" name="Freeform 312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9" name="Freeform 313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0" name="Freeform 314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" name="Freeform 315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" name="Freeform 316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3" name="Freeform 317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4" name="Freeform 318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5" name="Freeform 319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" name="Freeform 320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" name="Freeform 321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" name="Freeform 322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" name="Freeform 323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0" name="Freeform 324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1" name="Freeform 325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2" name="Freeform 326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" name="Freeform 327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" name="Freeform 328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" name="Freeform 329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" name="Freeform 330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" name="Freeform 331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" name="Freeform 332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9" name="Freeform 333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0" name="Oval 334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71" name="Freeform 335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2" name="Oval 336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73" name="Freeform 337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4" name="Oval 338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75" name="Freeform 339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6" name="Oval 340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77" name="Oval 341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78" name="Freeform 342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9" name="Oval 343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80" name="Oval 344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81" name="Oval 345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82" name="Freeform 346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" name="Freeform 347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" name="Freeform 348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" name="Oval 349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86" name="Freeform 350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" name="Freeform 35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" name="Oval 352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89" name="Freeform 353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" name="Oval 354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91" name="Freeform 355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" name="Oval 356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93" name="Freeform 357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" name="Oval 358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95" name="Oval 359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96" name="Freeform 360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" name="Freeform 361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8" name="Oval 362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99" name="Freeform 363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" name="Oval 364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01" name="Freeform 365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2" name="AutoShape 366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03" name="Freeform 367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4" name="AutoShape 368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05" name="Freeform 369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6" name="Oval 370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07" name="Oval 371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08" name="Freeform 372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9" name="AutoShape 373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10" name="AutoShape 374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11" name="Freeform 375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2" name="AutoShape 376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13" name="Freeform 377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4" name="Oval 378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15" name="Freeform 379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6" name="AutoShape 380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17" name="Freeform 381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18" name="Oval 382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19" name="Oval 383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20" name="AutoShape 384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21" name="Freeform 385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22" name="AutoShape 386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23" name="Oval 387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24" name="Freeform 388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25" name="AutoShape 389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26" name="Oval 390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27" name="Freeform 391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28" name="Oval 392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29" name="Freeform 393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0" name="Oval 394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31" name="Freeform 395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2" name="Oval 396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33" name="Oval 397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34" name="Oval 398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35" name="Freeform 399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6" name="Oval 400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37" name="Freeform 401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8" name="Freeform 402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39" name="Oval 403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0" name="AutoShape 404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41" name="Freeform 405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" name="Oval 406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3" name="Oval 407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4" name="Freeform 408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" name="Freeform 409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" name="AutoShape 410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47" name="Oval 411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8" name="Oval 412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9" name="AutoShape 413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0" name="AutoShape 414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1" name="Freeform 415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2" name="AutoShape 416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3" name="Freeform 417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4" name="Oval 418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55" name="Freeform 419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6" name="AutoShape 420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" name="AutoShape 421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" name="Freeform 422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9" name="AutoShape 423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" name="Oval 424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61" name="Freeform 425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2" name="AutoShape 426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3" name="Freeform 427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" name="Oval 428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65" name="Freeform 429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6" name="Oval 430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67" name="Oval 431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68" name="Oval 432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69" name="Freeform 433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0" name="Freeform 434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1" name="Oval 435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72" name="Freeform 436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3" name="AutoShape 437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74" name="Freeform 438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5" name="Freeform 439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6" name="Oval 440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77" name="Oval 441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78" name="Freeform 442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79" name="Freeform 443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0" name="AutoShape 444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81" name="Freeform 445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" name="Oval 446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83" name="Oval 447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84" name="Freeform 448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5" name="AutoShape 449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86" name="AutoShape 450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87" name="Freeform 451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8" name="AutoShape 452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89" name="Freeform 453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0" name="Oval 454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91" name="Freeform 455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" name="AutoShape 456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93" name="Oval 457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94" name="AutoShape 458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95" name="Freeform 459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6" name="AutoShape 460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97" name="Oval 461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98" name="Freeform 462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9" name="AutoShape 463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00" name="Freeform 464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1" name="Oval 465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102" name="Freeform 466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" name="Oval 467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104" name="Oval 468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105" name="Oval 469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106" name="Freeform 470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7" name="Oval 471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108" name="Freeform 472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9" name="AutoShape 473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6011" name="Group 475"/>
          <p:cNvGrpSpPr>
            <a:grpSpLocks/>
          </p:cNvGrpSpPr>
          <p:nvPr/>
        </p:nvGrpSpPr>
        <p:grpSpPr bwMode="auto">
          <a:xfrm>
            <a:off x="5080000" y="3338513"/>
            <a:ext cx="3568700" cy="3519487"/>
            <a:chOff x="3815" y="850"/>
            <a:chExt cx="1852" cy="2289"/>
          </a:xfrm>
        </p:grpSpPr>
        <p:sp>
          <p:nvSpPr>
            <p:cNvPr id="5752" name="Freeform 476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" name="Freeform 477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" name="Freeform 478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" name="Freeform 479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" name="Freeform 480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" name="Freeform 481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" name="Freeform 482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" name="Freeform 483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" name="Freeform 484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" name="Freeform 485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" name="AutoShape 486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63" name="AutoShape 487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64" name="AutoShape 488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5" name="Freeform 489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6" name="Freeform 490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7" name="Freeform 491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" name="AutoShape 492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69" name="AutoShape 493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70" name="AutoShape 494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1" name="AutoShape 495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72" name="Freeform 496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" name="Line 497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" name="Line 498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" name="Line 499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" name="Freeform 500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" name="Freeform 501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8" name="Line 502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9" name="Line 503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0" name="Line 504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" name="Line 505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" name="Line 506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" name="Line 507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" name="Freeform 508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" name="Freeform 509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" name="Line 510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" name="Line 511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8" name="Line 512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9" name="Line 513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0" name="Line 514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1" name="Line 515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2" name="Freeform 516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3" name="Freeform 517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4" name="Line 518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" name="Line 519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" name="Line 520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7" name="Line 521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8" name="Line 522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9" name="Line 523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" name="Freeform 524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" name="Freeform 525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" name="Line 526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3" name="Line 527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4" name="Line 528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5" name="Line 529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6" name="Freeform 530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7" name="Freeform 531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8" name="Line 532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9" name="Line 533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0" name="Line 534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1" name="Line 535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2" name="Line 536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3" name="Line 537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4" name="Line 538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5" name="Line 539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" name="Line 540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7" name="Line 541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" name="Line 542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" name="Line 543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0" name="Line 544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" name="Line 545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" name="Freeform 546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3" name="Freeform 547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4" name="Line 548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5" name="Line 549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" name="Line 550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7" name="Line 551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8" name="Line 552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9" name="Freeform 553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0" name="Freeform 554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1" name="Line 555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2" name="Line 556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3" name="Line 557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4" name="Line 558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5" name="Line 559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6" name="Line 560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" name="Freeform 561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" name="Freeform 562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" name="Line 563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" name="Line 564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" name="Line 565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" name="Line 566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" name="Line 567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" name="Line 568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" name="Freeform 569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6" name="Freeform 570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7" name="Line 571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8" name="Line 572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9" name="Line 573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0" name="Line 574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1" name="Line 575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2" name="Freeform 576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" name="Freeform 577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" name="Line 578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" name="Line 579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" name="Line 580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7" name="Line 581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8" name="Line 582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9" name="Freeform 583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0" name="Freeform 584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1" name="Line 585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2" name="Line 586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3" name="Line 587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4" name="Line 588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5" name="Line 589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6" name="Line 590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7" name="Freeform 591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68" name="Oval 592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69" name="Freeform 593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0" name="Oval 594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71" name="Freeform 595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2" name="Oval 596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73" name="Freeform 597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4" name="Oval 598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75" name="Freeform 599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6" name="Freeform 600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7" name="Freeform 601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78" name="AutoShape 602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79" name="AutoShape 603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0" name="Freeform 604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1" name="Oval 605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82" name="Freeform 606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3" name="Oval 607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84" name="Freeform 608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5" name="Freeform 609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6" name="Freeform 610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7" name="Freeform 611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8" name="Freeform 612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89" name="Freeform 613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90" name="Freeform 614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91" name="Oval 615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2" name="Oval 616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3" name="Oval 617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4" name="Oval 618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5" name="Oval 619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6" name="Oval 620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7" name="Freeform 621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98" name="Oval 622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899" name="Freeform 623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00" name="Freeform 624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01" name="Freeform 625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02" name="AutoShape 626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03" name="AutoShape 627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04" name="AutoShape 628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6166" name="Group 630"/>
          <p:cNvGrpSpPr>
            <a:grpSpLocks/>
          </p:cNvGrpSpPr>
          <p:nvPr/>
        </p:nvGrpSpPr>
        <p:grpSpPr bwMode="auto">
          <a:xfrm>
            <a:off x="6108700" y="3937000"/>
            <a:ext cx="3568700" cy="3519488"/>
            <a:chOff x="3815" y="850"/>
            <a:chExt cx="1852" cy="2289"/>
          </a:xfrm>
        </p:grpSpPr>
        <p:sp>
          <p:nvSpPr>
            <p:cNvPr id="5599" name="Freeform 631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0" name="Freeform 632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1" name="Freeform 633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2" name="Freeform 634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3" name="Freeform 635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4" name="Freeform 636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5" name="Freeform 637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6" name="Freeform 638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7" name="Freeform 639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8" name="Freeform 640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9" name="AutoShape 641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610" name="AutoShape 642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611" name="AutoShape 643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2" name="Freeform 644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" name="Freeform 645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4" name="Freeform 646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" name="AutoShape 647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616" name="AutoShape 648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617" name="AutoShape 649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8" name="AutoShape 650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619" name="Freeform 651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" name="Line 652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" name="Line 653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2" name="Line 654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3" name="Freeform 655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4" name="Freeform 656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5" name="Line 657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6" name="Line 658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7" name="Line 659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8" name="Line 660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" name="Line 661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" name="Line 662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" name="Freeform 663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" name="Freeform 664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" name="Line 665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" name="Line 666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" name="Line 667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" name="Line 668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" name="Line 669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" name="Line 670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" name="Freeform 671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" name="Freeform 672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" name="Line 673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" name="Line 674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" name="Line 675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" name="Line 676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" name="Line 677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" name="Line 678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" name="Freeform 679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" name="Freeform 680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9" name="Line 681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0" name="Line 682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1" name="Line 683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2" name="Line 684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3" name="Freeform 685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4" name="Freeform 686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5" name="Line 687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6" name="Line 688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7" name="Line 689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8" name="Line 690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" name="Line 691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0" name="Line 692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1" name="Line 693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" name="Line 694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" name="Line 695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4" name="Line 696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5" name="Line 697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6" name="Line 698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" name="Line 699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" name="Line 700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" name="Freeform 701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" name="Freeform 702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" name="Line 703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" name="Line 704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" name="Line 705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" name="Line 706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" name="Line 707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" name="Freeform 708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" name="Freeform 709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" name="Line 710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9" name="Line 711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0" name="Line 712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" name="Line 713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" name="Line 714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3" name="Line 715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4" name="Freeform 716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" name="Freeform 717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" name="Line 718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" name="Line 719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" name="Line 720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" name="Line 721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" name="Line 722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" name="Line 723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" name="Freeform 724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" name="Freeform 725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" name="Line 726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" name="Line 727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" name="Line 728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7" name="Line 729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8" name="Line 730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" name="Freeform 731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0" name="Freeform 732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" name="Line 733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" name="Line 734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" name="Line 735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" name="Line 736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" name="Line 737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" name="Freeform 738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" name="Freeform 739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" name="Line 740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" name="Line 741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0" name="Line 742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1" name="Line 743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" name="Line 744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" name="Line 745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" name="Freeform 746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" name="Oval 747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16" name="Freeform 748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" name="Oval 749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18" name="Freeform 750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9" name="Oval 751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20" name="Freeform 752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1" name="Oval 753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22" name="Freeform 754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3" name="Freeform 755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" name="Freeform 756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5" name="AutoShape 757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26" name="AutoShape 758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7" name="Freeform 759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8" name="Oval 760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29" name="Freeform 761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0" name="Oval 762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31" name="Freeform 763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2" name="Freeform 764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3" name="Freeform 765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" name="Freeform 766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" name="Freeform 767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" name="Freeform 768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" name="Freeform 769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" name="Oval 770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39" name="Oval 771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40" name="Oval 772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41" name="Oval 773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42" name="Oval 774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43" name="Oval 775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44" name="Freeform 776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" name="Oval 777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46" name="Freeform 778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" name="Freeform 779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" name="Freeform 780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9" name="AutoShape 781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50" name="AutoShape 782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751" name="AutoShape 783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6320" name="Group 784"/>
          <p:cNvGrpSpPr>
            <a:grpSpLocks/>
          </p:cNvGrpSpPr>
          <p:nvPr/>
        </p:nvGrpSpPr>
        <p:grpSpPr bwMode="auto">
          <a:xfrm rot="258441">
            <a:off x="3063875" y="3165475"/>
            <a:ext cx="2913063" cy="3959225"/>
            <a:chOff x="56" y="971"/>
            <a:chExt cx="1932" cy="2981"/>
          </a:xfrm>
        </p:grpSpPr>
        <p:sp>
          <p:nvSpPr>
            <p:cNvPr id="66321" name="Oval 785"/>
            <p:cNvSpPr>
              <a:spLocks noChangeArrowheads="1"/>
            </p:cNvSpPr>
            <p:nvPr/>
          </p:nvSpPr>
          <p:spPr bwMode="auto">
            <a:xfrm rot="574454">
              <a:off x="1000" y="2276"/>
              <a:ext cx="432" cy="337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6322" name="AutoShape 786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342" name="Freeform 78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4" name="Oval 788"/>
            <p:cNvSpPr>
              <a:spLocks noChangeArrowheads="1"/>
            </p:cNvSpPr>
            <p:nvPr/>
          </p:nvSpPr>
          <p:spPr bwMode="auto">
            <a:xfrm>
              <a:off x="504" y="2229"/>
              <a:ext cx="525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6325" name="AutoShape 789"/>
            <p:cNvSpPr>
              <a:spLocks noChangeArrowheads="1"/>
            </p:cNvSpPr>
            <p:nvPr/>
          </p:nvSpPr>
          <p:spPr bwMode="auto">
            <a:xfrm>
              <a:off x="645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345" name="Freeform 79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" name="Freeform 79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" name="Freeform 79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" name="Freeform 79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" name="Freeform 79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" name="Freeform 79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" name="Freeform 79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" name="Freeform 79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" name="Freeform 79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" name="Freeform 79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" name="Line 80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" name="Freeform 80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" name="Freeform 80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" name="Freeform 80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" name="Line 80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" name="Freeform 80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" name="Freeform 80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" name="Freeform 80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" name="Freeform 80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4" name="Freeform 80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5" name="Freeform 81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6" name="Line 81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7" name="Freeform 81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8" name="Line 81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9" name="Line 81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0" name="Line 81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1" name="Line 81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" name="Freeform 81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" name="Freeform 81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" name="Line 81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" name="Line 82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" name="Line 82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" name="Line 82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" name="Line 82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" name="Freeform 82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" name="Freeform 82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" name="Line 82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" name="Line 82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" name="Line 82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" name="Line 82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" name="Line 83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" name="Freeform 83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" name="Freeform 83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" name="Freeform 83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" name="Freeform 83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" name="Freeform 83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" name="Freeform 83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2" name="Line 83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4" name="Oval 838"/>
            <p:cNvSpPr>
              <a:spLocks noChangeArrowheads="1"/>
            </p:cNvSpPr>
            <p:nvPr/>
          </p:nvSpPr>
          <p:spPr bwMode="auto">
            <a:xfrm>
              <a:off x="1061" y="2629"/>
              <a:ext cx="530" cy="43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6375" name="AutoShape 839"/>
            <p:cNvSpPr>
              <a:spLocks noChangeArrowheads="1"/>
            </p:cNvSpPr>
            <p:nvPr/>
          </p:nvSpPr>
          <p:spPr bwMode="auto">
            <a:xfrm>
              <a:off x="1208" y="2583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395" name="Freeform 84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" name="Freeform 84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" name="Freeform 84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" name="Freeform 84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" name="Freeform 84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" name="Freeform 84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" name="Freeform 84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" name="Freeform 84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" name="Freeform 84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" name="Freeform 84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" name="Freeform 85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" name="Freeform 85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" name="Line 85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" name="Freeform 85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" name="Freeform 85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" name="Freeform 85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" name="Freeform 85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" name="Freeform 85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" name="Freeform 85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" name="Freeform 85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5" name="Freeform 86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6" name="Line 86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7" name="Line 86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8" name="Line 86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9" name="Line 86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" name="Line 86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1" name="Freeform 86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2" name="Freeform 86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3" name="Line 86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4" name="Line 86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5" name="Line 87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6" name="Line 87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" name="Line 87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" name="Freeform 87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" name="Freeform 87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" name="Line 87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" name="Line 87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" name="Line 87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" name="Line 87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" name="Line 87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" name="Freeform 88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" name="Freeform 88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" name="Line 88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" name="Line 88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" name="Line 88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" name="Line 88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" name="Line 88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" name="Freeform 88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" name="Freeform 88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" name="Line 88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" name="Line 89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" name="Line 89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" name="Line 89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" name="Line 89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" name="Freeform 89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" name="Freeform 89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" name="Freeform 89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3" name="Oval 897"/>
            <p:cNvSpPr>
              <a:spLocks noChangeArrowheads="1"/>
            </p:cNvSpPr>
            <p:nvPr/>
          </p:nvSpPr>
          <p:spPr bwMode="auto">
            <a:xfrm>
              <a:off x="543" y="2856"/>
              <a:ext cx="529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66434" name="AutoShape 898"/>
            <p:cNvSpPr>
              <a:spLocks noChangeArrowheads="1"/>
            </p:cNvSpPr>
            <p:nvPr/>
          </p:nvSpPr>
          <p:spPr bwMode="auto">
            <a:xfrm>
              <a:off x="685" y="2805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5454" name="Freeform 89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" name="Line 90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" name="Freeform 90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" name="Freeform 90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" name="Line 90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" name="Line 90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" name="Line 90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" name="Line 90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" name="Line 90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" name="Freeform 90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" name="Freeform 90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" name="Freeform 91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" name="Freeform 91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" name="Freeform 91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" name="Freeform 91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" name="Freeform 91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" name="Freeform 91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" name="Line 91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" name="Line 91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" name="Line 91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" name="Line 91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" name="Freeform 92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" name="Line 92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" name="Line 92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" name="Line 92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9" name="Line 92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0" name="Line 92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1" name="Line 92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2" name="Freeform 92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3" name="Freeform 92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4" name="Freeform 92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5" name="Freeform 93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" name="Freeform 93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" name="Freeform 93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" name="Freeform 93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" name="Line 93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" name="Line 93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" name="Line 93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" name="Line 93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" name="Line 93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" name="Line 93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" name="Freeform 94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" name="Freeform 94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" name="Freeform 94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" name="Freeform 94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" name="Freeform 94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" name="Freeform 94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" name="Freeform 94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" name="Line 94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" name="Line 94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" name="Line 94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" name="Line 95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" name="Line 95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" name="Line 95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" name="Freeform 95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" name="Freeform 95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" name="Freeform 95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1" name="Freeform 95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2" name="Freeform 95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3" name="Freeform 95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4" name="Freeform 95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5" name="Line 96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" name="Line 96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" name="Line 96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" name="Line 96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" name="Line 96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" name="Line 96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" name="Freeform 96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" name="Freeform 96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" name="Freeform 96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" name="Freeform 96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" name="Freeform 97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" name="Freeform 97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7" name="Freeform 97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8" name="Line 97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9" name="Line 97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" name="Line 97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" name="Line 97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" name="Line 97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" name="Line 97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" name="Freeform 97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" name="Freeform 98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" name="Freeform 98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" name="Freeform 98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" name="Freeform 98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" name="Freeform 98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" name="Freeform 98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" name="Line 98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" name="Line 98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" name="Line 98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" name="Line 98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" name="Line 99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" name="Line 99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" name="Freeform 99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" name="Freeform 99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" name="Freeform 99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" name="Freeform 99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" name="Freeform 99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" name="Freeform 99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" name="Freeform 99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" name="Line 99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" name="Line 100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" name="Line 100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" name="Line 100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" name="Line 100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" name="Line 100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" name="Freeform 100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" name="Freeform 100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" name="Freeform 100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" name="Freeform 100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" name="Freeform 100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" name="Freeform 101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" name="Freeform 101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" name="Freeform 101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" name="Freeform 101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" name="Freeform 101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" name="Freeform 101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" name="Freeform 101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" name="AutoShape 101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73" name="AutoShape 101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74" name="AutoShape 101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75" name="AutoShape 102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76" name="AutoShape 102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7" name="Freeform 102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" name="Freeform 102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" name="Freeform 102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" name="Freeform 102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" name="Freeform 102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" name="Freeform 102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" name="AutoShape 102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84" name="AutoShape 102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85" name="AutoShape 103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86" name="AutoShape 103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87" name="AutoShape 103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88" name="Freeform 103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" name="Freeform 103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" name="Freeform 103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" name="Freeform 103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" name="Freeform 103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" name="Freeform 103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" name="AutoShape 103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95" name="AutoShape 104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96" name="AutoShape 104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97" name="AutoShape 104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598" name="AutoShape 104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04" name="Group 1044"/>
          <p:cNvGrpSpPr>
            <a:grpSpLocks/>
          </p:cNvGrpSpPr>
          <p:nvPr/>
        </p:nvGrpSpPr>
        <p:grpSpPr bwMode="auto">
          <a:xfrm>
            <a:off x="350838" y="2368550"/>
            <a:ext cx="2719387" cy="4489450"/>
            <a:chOff x="2146" y="949"/>
            <a:chExt cx="1617" cy="2984"/>
          </a:xfrm>
        </p:grpSpPr>
        <p:sp>
          <p:nvSpPr>
            <p:cNvPr id="5135" name="Freeform 1045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" name="AutoShape 1046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7" name="Freeform 1047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" name="Freeform 1048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9" name="Freeform 1049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0" name="Freeform 1050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1" name="Freeform 1051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" name="Freeform 1052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" name="Freeform 1053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" name="Freeform 1054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" name="Freeform 1055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6" name="Freeform 1056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7" name="Freeform 1057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8" name="Freeform 1058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9" name="Freeform 1059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0" name="Freeform 1060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1" name="Freeform 1061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2" name="Freeform 1062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3" name="Freeform 1063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4" name="Freeform 1064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5" name="Freeform 1065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6" name="Freeform 1066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" name="Freeform 1067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8" name="Freeform 1068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9" name="Freeform 1069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0" name="Freeform 1070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1" name="Freeform 1071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2" name="Freeform 1072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3" name="Freeform 1073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4" name="Freeform 1074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5" name="Freeform 1075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" name="Freeform 1076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" name="Freeform 1077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" name="Freeform 1078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" name="Freeform 1079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" name="Freeform 1080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" name="Freeform 1081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" name="Freeform 1082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" name="Freeform 1083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" name="Freeform 1084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" name="Freeform 1085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" name="Freeform 1086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" name="Freeform 1087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" name="Freeform 1088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" name="Freeform 1089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" name="Freeform 1090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" name="Freeform 1091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" name="Freeform 1092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" name="Freeform 1093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" name="Freeform 1094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" name="Freeform 1095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" name="Freeform 1096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7" name="Freeform 1097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8" name="Freeform 1098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9" name="Freeform 1099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0" name="Freeform 1100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1" name="Freeform 1101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2" name="Freeform 1102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3" name="Freeform 1103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4" name="Freeform 1104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5" name="Freeform 1105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6" name="Freeform 1106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7" name="Freeform 1107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8" name="Freeform 1108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9" name="Freeform 1109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0" name="Oval 1110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01" name="Freeform 1111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2" name="Oval 1112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03" name="Freeform 1113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4" name="Oval 1114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05" name="Freeform 1115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6" name="Oval 1116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07" name="Oval 1117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08" name="Freeform 1118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9" name="Oval 1119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10" name="Oval 1120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11" name="Oval 1121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12" name="Freeform 1122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3" name="Freeform 1123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4" name="Freeform 1124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5" name="Oval 1125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16" name="Freeform 1126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7" name="Freeform 1127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8" name="Oval 1128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19" name="Freeform 1129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0" name="Oval 1130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21" name="Freeform 1131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2" name="Oval 1132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23" name="Freeform 1133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" name="Oval 1134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25" name="Oval 1135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26" name="Freeform 1136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" name="Freeform 1137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" name="Oval 1138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29" name="Freeform 1139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" name="Oval 1140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31" name="Freeform 1141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" name="AutoShape 1142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3" name="Freeform 1143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" name="AutoShape 1144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5" name="Freeform 1145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" name="Oval 1146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37" name="Oval 1147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38" name="Freeform 1148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" name="AutoShape 1149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0" name="AutoShape 1150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1" name="Freeform 1151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" name="AutoShape 1152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3" name="Freeform 1153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4" name="Oval 1154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45" name="Freeform 1155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6" name="AutoShape 1156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7" name="Freeform 1157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8" name="Oval 1158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49" name="Oval 1159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50" name="AutoShape 1160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1" name="Freeform 1161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2" name="AutoShape 1162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3" name="Oval 1163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54" name="Freeform 1164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5" name="AutoShape 1165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6" name="Oval 1166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57" name="Freeform 1167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8" name="Oval 1168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59" name="Freeform 1169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0" name="Oval 1170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61" name="Freeform 1171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2" name="Oval 1172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63" name="Oval 1173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64" name="Oval 1174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65" name="Freeform 1175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6" name="Oval 1176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67" name="Freeform 1177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" name="Freeform 1178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9" name="Oval 1179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70" name="AutoShape 1180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1" name="Freeform 1181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2" name="Oval 1182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73" name="Oval 1183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74" name="Freeform 1184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5" name="Freeform 1185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6" name="AutoShape 1186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7" name="Oval 1187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78" name="Oval 1188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79" name="AutoShape 1189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0" name="AutoShape 1190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1" name="Freeform 1191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2" name="AutoShape 1192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3" name="Freeform 1193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4" name="Oval 1194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85" name="Freeform 1195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6" name="AutoShape 1196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7" name="AutoShape 1197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8" name="Freeform 1198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9" name="AutoShape 1199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0" name="Oval 1200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91" name="Freeform 1201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2" name="AutoShape 1202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3" name="Freeform 1203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4" name="Oval 1204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95" name="Freeform 1205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6" name="Oval 1206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97" name="Oval 1207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98" name="Oval 1208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299" name="Freeform 1209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0" name="Freeform 1210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1" name="Oval 1211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02" name="Freeform 1212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" name="AutoShape 1213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4" name="Freeform 1214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5" name="Freeform 1215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6" name="Oval 1216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07" name="Oval 1217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08" name="Freeform 1218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" name="Freeform 1219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" name="AutoShape 1220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1" name="Freeform 1221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" name="Oval 1222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13" name="Oval 1223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14" name="Freeform 1224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5" name="AutoShape 1225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6" name="AutoShape 1226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7" name="Freeform 1227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8" name="AutoShape 1228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9" name="Freeform 1229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0" name="Oval 1230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21" name="Freeform 1231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" name="AutoShape 1232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3" name="Oval 1233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24" name="AutoShape 1234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5" name="Freeform 1235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" name="AutoShape 1236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7" name="Oval 1237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28" name="Freeform 1238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" name="AutoShape 1239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0" name="Freeform 1240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" name="Oval 1241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32" name="Freeform 1242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" name="Oval 1243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34" name="Oval 1244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35" name="Oval 1245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36" name="Freeform 1246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" name="Oval 1247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338" name="Freeform 1248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" name="AutoShape 1249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" name="Rectangle 644"/>
          <p:cNvSpPr txBox="1">
            <a:spLocks noChangeArrowheads="1"/>
          </p:cNvSpPr>
          <p:nvPr/>
        </p:nvSpPr>
        <p:spPr>
          <a:xfrm>
            <a:off x="0" y="228600"/>
            <a:ext cx="9144000" cy="2767013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6000" kern="0">
                <a:solidFill>
                  <a:srgbClr val="FF0000"/>
                </a:solidFill>
                <a:latin typeface=".VnTime" pitchFamily="34" charset="0"/>
              </a:rPr>
              <a:t>Gi¸o ¸n</a:t>
            </a:r>
            <a:br>
              <a:rPr lang="en-US" sz="6000" kern="0">
                <a:solidFill>
                  <a:srgbClr val="FF0000"/>
                </a:solidFill>
                <a:latin typeface=".VnTime" pitchFamily="34" charset="0"/>
              </a:rPr>
            </a:br>
            <a:r>
              <a:rPr lang="en-US" sz="3200" kern="0">
                <a:solidFill>
                  <a:schemeClr val="tx2">
                    <a:lumMod val="50000"/>
                  </a:schemeClr>
                </a:solidFill>
                <a:latin typeface=".VnTimeH" pitchFamily="34" charset="0"/>
              </a:rPr>
              <a:t>lµm quen v¨n häc</a:t>
            </a:r>
            <a:r>
              <a:rPr lang="en-US" sz="3600" kern="0">
                <a:solidFill>
                  <a:srgbClr val="FFFF00"/>
                </a:solidFill>
                <a:latin typeface=".VnTimeH" pitchFamily="34" charset="0"/>
              </a:rPr>
              <a:t/>
            </a:r>
            <a:br>
              <a:rPr lang="en-US" sz="3600" kern="0">
                <a:solidFill>
                  <a:srgbClr val="FFFF00"/>
                </a:solidFill>
                <a:latin typeface=".VnTimeH" pitchFamily="34" charset="0"/>
              </a:rPr>
            </a:br>
            <a:r>
              <a:rPr lang="en-US" sz="3200" kern="0">
                <a:solidFill>
                  <a:schemeClr val="tx2">
                    <a:lumMod val="50000"/>
                  </a:schemeClr>
                </a:solidFill>
                <a:latin typeface=".VnTimeH" pitchFamily="34" charset="0"/>
              </a:rPr>
              <a:t>Th¬ : hoa në </a:t>
            </a:r>
            <a:br>
              <a:rPr lang="en-US" sz="3200" kern="0">
                <a:solidFill>
                  <a:schemeClr val="tx2">
                    <a:lumMod val="50000"/>
                  </a:schemeClr>
                </a:solidFill>
                <a:latin typeface=".VnTimeH" pitchFamily="34" charset="0"/>
              </a:rPr>
            </a:br>
            <a:r>
              <a:rPr lang="en-US" sz="3200" kern="0">
                <a:solidFill>
                  <a:schemeClr val="tx2">
                    <a:lumMod val="50000"/>
                  </a:schemeClr>
                </a:solidFill>
                <a:latin typeface=".VnTime" pitchFamily="34" charset="0"/>
              </a:rPr>
              <a:t>Løa tuæi : 24 – 36 th¸ng</a:t>
            </a:r>
            <a:endParaRPr lang="en-US" sz="3600" kern="0">
              <a:solidFill>
                <a:schemeClr val="tx2">
                  <a:lumMod val="50000"/>
                </a:schemeClr>
              </a:solidFill>
              <a:latin typeface=".VnHelvetInsH" pitchFamily="34" charset="0"/>
            </a:endParaRP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67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67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0" fill="hold"/>
                                        <p:tgtEl>
                                          <p:spTgt spid="65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65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0" fill="hold"/>
                                        <p:tgtEl>
                                          <p:spTgt spid="66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0" fill="hold"/>
                                        <p:tgtEl>
                                          <p:spTgt spid="66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0" fill="hold"/>
                                        <p:tgtEl>
                                          <p:spTgt spid="65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0" fill="hold"/>
                                        <p:tgtEl>
                                          <p:spTgt spid="65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0" fill="hold"/>
                                        <p:tgtEl>
                                          <p:spTgt spid="66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0" fill="hold"/>
                                        <p:tgtEl>
                                          <p:spTgt spid="66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0" fill="hold"/>
                                        <p:tgtEl>
                                          <p:spTgt spid="66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0" fill="hold"/>
                                        <p:tgtEl>
                                          <p:spTgt spid="66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02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Group 41"/>
          <p:cNvGrpSpPr>
            <a:grpSpLocks/>
          </p:cNvGrpSpPr>
          <p:nvPr/>
        </p:nvGrpSpPr>
        <p:grpSpPr bwMode="auto">
          <a:xfrm>
            <a:off x="-173038" y="3429000"/>
            <a:ext cx="1951038" cy="3668713"/>
            <a:chOff x="2146" y="949"/>
            <a:chExt cx="1617" cy="2984"/>
          </a:xfrm>
        </p:grpSpPr>
        <p:sp>
          <p:nvSpPr>
            <p:cNvPr id="24588" name="Freeform 42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AutoShape 43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0" name="Freeform 44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4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46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47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48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49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50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51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52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53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54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55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56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57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58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59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60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61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62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63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64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65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66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67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68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69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70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71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72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73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74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75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76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77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78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79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80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81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82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83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84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85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86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87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88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89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90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91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92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93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94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95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96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97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98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99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100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101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102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103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104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105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106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Oval 107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54" name="Freeform 108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Oval 109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56" name="Freeform 110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Oval 111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58" name="Freeform 112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Oval 113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60" name="Oval 114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61" name="Freeform 115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Oval 116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63" name="Oval 117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64" name="Oval 118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65" name="Freeform 119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120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121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Oval 122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69" name="Freeform 123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24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Oval 125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72" name="Freeform 126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Oval 127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74" name="Freeform 128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Oval 129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76" name="Freeform 130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Oval 131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78" name="Oval 132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79" name="Freeform 133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134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Oval 135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82" name="Freeform 136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Oval 137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84" name="Freeform 138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AutoShape 139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86" name="Freeform 140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AutoShape 141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88" name="Freeform 142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Oval 143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90" name="Oval 144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91" name="Freeform 145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AutoShape 146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93" name="AutoShape 147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94" name="Freeform 148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AutoShape 149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96" name="Freeform 150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Oval 151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698" name="Freeform 152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AutoShape 153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00" name="Freeform 154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Oval 155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02" name="Oval 156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03" name="AutoShape 157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04" name="Freeform 158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AutoShape 159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06" name="Oval 160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07" name="Freeform 161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AutoShape 162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09" name="Oval 163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10" name="Freeform 164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Oval 165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12" name="Freeform 166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Oval 167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14" name="Freeform 168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Oval 169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16" name="Oval 170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17" name="Oval 171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18" name="Freeform 172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Oval 173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20" name="Freeform 174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175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Oval 176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23" name="AutoShape 177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24" name="Freeform 178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Oval 179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26" name="Oval 180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27" name="Freeform 181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182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AutoShape 183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30" name="Oval 184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31" name="Oval 185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32" name="AutoShape 186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33" name="AutoShape 187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34" name="Freeform 188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AutoShape 189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36" name="Freeform 190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Oval 191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38" name="Freeform 192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AutoShape 193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40" name="AutoShape 194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41" name="Freeform 195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AutoShape 196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43" name="Oval 197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44" name="Freeform 198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AutoShape 199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46" name="Freeform 200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7" name="Oval 201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48" name="Freeform 202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9" name="Oval 203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50" name="Oval 204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51" name="Oval 205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52" name="Freeform 206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3" name="Freeform 207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4" name="Oval 208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55" name="Freeform 209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AutoShape 210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57" name="Freeform 211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212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Oval 213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60" name="Oval 214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61" name="Freeform 215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216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AutoShape 217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64" name="Freeform 218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Oval 219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66" name="Oval 220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67" name="Freeform 221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AutoShape 222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69" name="AutoShape 223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70" name="Freeform 224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AutoShape 225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72" name="Freeform 226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Oval 227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74" name="Freeform 228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AutoShape 229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76" name="Oval 230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77" name="AutoShape 231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78" name="Freeform 232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9" name="AutoShape 233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80" name="Oval 234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81" name="Freeform 235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" name="AutoShape 236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783" name="Freeform 237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4" name="Oval 238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85" name="Freeform 239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6" name="Oval 240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87" name="Oval 241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88" name="Oval 242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89" name="Freeform 243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Oval 244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791" name="Freeform 245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AutoShape 246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09" name="Group 247"/>
          <p:cNvGrpSpPr>
            <a:grpSpLocks/>
          </p:cNvGrpSpPr>
          <p:nvPr/>
        </p:nvGrpSpPr>
        <p:grpSpPr bwMode="auto">
          <a:xfrm>
            <a:off x="1373188" y="3509963"/>
            <a:ext cx="1951037" cy="3668712"/>
            <a:chOff x="2146" y="949"/>
            <a:chExt cx="1617" cy="2984"/>
          </a:xfrm>
        </p:grpSpPr>
        <p:sp>
          <p:nvSpPr>
            <p:cNvPr id="24383" name="Freeform 248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4" name="AutoShape 249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85" name="Freeform 250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6" name="Freeform 251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7" name="Freeform 252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8" name="Freeform 253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9" name="Freeform 254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0" name="Freeform 255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1" name="Freeform 256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2" name="Freeform 257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3" name="Freeform 258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4" name="Freeform 259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5" name="Freeform 260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6" name="Freeform 261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7" name="Freeform 262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8" name="Freeform 263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99" name="Freeform 264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0" name="Freeform 265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1" name="Freeform 266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2" name="Freeform 267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3" name="Freeform 268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4" name="Freeform 269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5" name="Freeform 270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6" name="Freeform 271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7" name="Freeform 272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8" name="Freeform 273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09" name="Freeform 274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0" name="Freeform 275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1" name="Freeform 276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2" name="Freeform 277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3" name="Freeform 278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4" name="Freeform 279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5" name="Freeform 280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6" name="Freeform 281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7" name="Freeform 282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8" name="Freeform 283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19" name="Freeform 284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0" name="Freeform 285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1" name="Freeform 286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2" name="Freeform 287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3" name="Freeform 288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4" name="Freeform 289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5" name="Freeform 290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6" name="Freeform 291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7" name="Freeform 292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8" name="Freeform 293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29" name="Freeform 294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0" name="Freeform 295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1" name="Freeform 296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2" name="Freeform 297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3" name="Freeform 298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4" name="Freeform 299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5" name="Freeform 300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6" name="Freeform 301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7" name="Freeform 302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8" name="Freeform 303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39" name="Freeform 304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0" name="Freeform 305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1" name="Freeform 306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2" name="Freeform 307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3" name="Freeform 308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4" name="Freeform 309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5" name="Freeform 310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6" name="Freeform 311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7" name="Freeform 312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48" name="Oval 313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49" name="Freeform 314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50" name="Oval 315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51" name="Freeform 316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52" name="Oval 317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53" name="Freeform 318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54" name="Oval 319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55" name="Oval 320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56" name="Freeform 32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57" name="Oval 322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58" name="Oval 323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59" name="Oval 324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60" name="Freeform 325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1" name="Freeform 326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2" name="Freeform 327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3" name="Oval 328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64" name="Freeform 329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5" name="Freeform 330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6" name="Oval 331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67" name="Freeform 332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68" name="Oval 333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69" name="Freeform 334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70" name="Oval 335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71" name="Freeform 336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72" name="Oval 337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73" name="Oval 338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74" name="Freeform 339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75" name="Freeform 340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76" name="Oval 341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77" name="Freeform 342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78" name="Oval 343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79" name="Freeform 344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80" name="AutoShape 345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81" name="Freeform 346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82" name="AutoShape 347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83" name="Freeform 348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84" name="Oval 349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85" name="Oval 350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86" name="Freeform 351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87" name="AutoShape 352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88" name="AutoShape 353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89" name="Freeform 354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90" name="AutoShape 355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91" name="Freeform 356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92" name="Oval 357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93" name="Freeform 358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94" name="AutoShape 359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95" name="Freeform 360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96" name="Oval 361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97" name="Oval 362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498" name="AutoShape 363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499" name="Freeform 364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00" name="AutoShape 365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01" name="Oval 366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02" name="Freeform 367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03" name="AutoShape 368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04" name="Oval 369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05" name="Freeform 370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06" name="Oval 371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07" name="Freeform 372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08" name="Oval 373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09" name="Freeform 374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10" name="Oval 375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11" name="Oval 376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12" name="Oval 377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13" name="Freeform 378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14" name="Oval 379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15" name="Freeform 380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16" name="Freeform 381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17" name="Oval 382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18" name="AutoShape 383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19" name="Freeform 384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20" name="Oval 385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21" name="Oval 386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22" name="Freeform 387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23" name="Freeform 388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24" name="AutoShape 389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25" name="Oval 390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26" name="Oval 391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27" name="AutoShape 392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28" name="AutoShape 393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29" name="Freeform 394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30" name="AutoShape 395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31" name="Freeform 396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32" name="Oval 397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33" name="Freeform 398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34" name="AutoShape 399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35" name="AutoShape 400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36" name="Freeform 401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37" name="AutoShape 402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38" name="Oval 403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39" name="Freeform 404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40" name="AutoShape 405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41" name="Freeform 406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42" name="Oval 407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43" name="Freeform 408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44" name="Oval 409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45" name="Oval 410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46" name="Oval 411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47" name="Freeform 412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48" name="Freeform 413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49" name="Oval 414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50" name="Freeform 415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51" name="AutoShape 416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52" name="Freeform 417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53" name="Freeform 418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54" name="Oval 419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55" name="Oval 420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56" name="Freeform 421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57" name="Freeform 422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58" name="AutoShape 423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59" name="Freeform 424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60" name="Oval 425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61" name="Oval 426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62" name="Freeform 427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63" name="AutoShape 428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64" name="AutoShape 429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65" name="Freeform 430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66" name="AutoShape 431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67" name="Freeform 432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68" name="Oval 433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69" name="Freeform 434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0" name="AutoShape 435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1" name="Oval 436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72" name="AutoShape 437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3" name="Freeform 438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4" name="AutoShape 439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5" name="Oval 440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76" name="Freeform 441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7" name="AutoShape 442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78" name="Freeform 443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9" name="Oval 444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80" name="Freeform 445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" name="Oval 446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82" name="Oval 447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83" name="Oval 448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84" name="Freeform 449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Oval 450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586" name="Freeform 451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AutoShape 452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53"/>
          <p:cNvGrpSpPr>
            <a:grpSpLocks/>
          </p:cNvGrpSpPr>
          <p:nvPr/>
        </p:nvGrpSpPr>
        <p:grpSpPr bwMode="auto">
          <a:xfrm>
            <a:off x="3032125" y="3189288"/>
            <a:ext cx="1951038" cy="3668712"/>
            <a:chOff x="2146" y="949"/>
            <a:chExt cx="1617" cy="2984"/>
          </a:xfrm>
        </p:grpSpPr>
        <p:sp>
          <p:nvSpPr>
            <p:cNvPr id="24178" name="Freeform 454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79" name="AutoShape 455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80" name="Freeform 456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1" name="Freeform 457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2" name="Freeform 458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3" name="Freeform 459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4" name="Freeform 460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5" name="Freeform 461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6" name="Freeform 462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7" name="Freeform 463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8" name="Freeform 464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89" name="Freeform 465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0" name="Freeform 466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1" name="Freeform 467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2" name="Freeform 468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3" name="Freeform 469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4" name="Freeform 470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5" name="Freeform 471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6" name="Freeform 472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7" name="Freeform 473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8" name="Freeform 474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99" name="Freeform 475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0" name="Freeform 476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1" name="Freeform 477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2" name="Freeform 478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3" name="Freeform 479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4" name="Freeform 480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5" name="Freeform 481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6" name="Freeform 482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7" name="Freeform 483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8" name="Freeform 484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09" name="Freeform 485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0" name="Freeform 486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1" name="Freeform 487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2" name="Freeform 488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3" name="Freeform 489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4" name="Freeform 490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5" name="Freeform 491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6" name="Freeform 492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7" name="Freeform 493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8" name="Freeform 494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19" name="Freeform 495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0" name="Freeform 496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1" name="Freeform 497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2" name="Freeform 498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3" name="Freeform 499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4" name="Freeform 500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5" name="Freeform 501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6" name="Freeform 502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7" name="Freeform 503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8" name="Freeform 504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29" name="Freeform 505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0" name="Freeform 506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1" name="Freeform 507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2" name="Freeform 508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3" name="Freeform 509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4" name="Freeform 510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5" name="Freeform 511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6" name="Freeform 512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7" name="Freeform 513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8" name="Freeform 514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39" name="Freeform 515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0" name="Freeform 516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1" name="Freeform 517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2" name="Freeform 518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3" name="Oval 519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44" name="Freeform 520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5" name="Oval 521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46" name="Freeform 522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7" name="Oval 523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48" name="Freeform 524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49" name="Oval 525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50" name="Oval 526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51" name="Freeform 527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52" name="Oval 528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53" name="Oval 529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54" name="Oval 530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55" name="Freeform 531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56" name="Freeform 532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57" name="Freeform 533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58" name="Oval 534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59" name="Freeform 53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60" name="Freeform 53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61" name="Oval 537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62" name="Freeform 538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63" name="Oval 539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64" name="Freeform 540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65" name="Oval 541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66" name="Freeform 542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67" name="Oval 543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68" name="Oval 544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69" name="Freeform 545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0" name="Freeform 546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1" name="Oval 547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72" name="Freeform 548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3" name="Oval 549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74" name="Freeform 550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5" name="AutoShape 551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76" name="Freeform 552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7" name="AutoShape 553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78" name="Freeform 554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79" name="Oval 555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80" name="Oval 556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81" name="Freeform 557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82" name="AutoShape 558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83" name="AutoShape 559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84" name="Freeform 560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85" name="AutoShape 561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86" name="Freeform 562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87" name="Oval 563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88" name="Freeform 564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89" name="AutoShape 565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90" name="Freeform 566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91" name="Oval 567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92" name="Oval 568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93" name="AutoShape 569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94" name="Freeform 570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95" name="AutoShape 571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96" name="Oval 572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297" name="Freeform 573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98" name="AutoShape 574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99" name="Oval 575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00" name="Freeform 576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01" name="Oval 577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02" name="Freeform 578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03" name="Oval 579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04" name="Freeform 580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05" name="Oval 581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06" name="Oval 582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07" name="Oval 583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08" name="Freeform 584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09" name="Oval 585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10" name="Freeform 586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11" name="Freeform 587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12" name="Oval 588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13" name="AutoShape 589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14" name="Freeform 590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15" name="Oval 591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16" name="Oval 592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17" name="Freeform 593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18" name="Freeform 594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19" name="AutoShape 595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20" name="Oval 596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21" name="Oval 597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22" name="AutoShape 598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23" name="AutoShape 599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24" name="Freeform 600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25" name="AutoShape 601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26" name="Freeform 602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27" name="Oval 603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28" name="Freeform 604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29" name="AutoShape 605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30" name="AutoShape 606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31" name="Freeform 607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32" name="AutoShape 608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33" name="Oval 609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34" name="Freeform 610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35" name="AutoShape 611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36" name="Freeform 612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37" name="Oval 613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38" name="Freeform 614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39" name="Oval 615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40" name="Oval 616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41" name="Oval 617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42" name="Freeform 618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43" name="Freeform 619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44" name="Oval 620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45" name="Freeform 621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46" name="AutoShape 622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47" name="Freeform 623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48" name="Freeform 624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49" name="Oval 625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50" name="Oval 626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51" name="Freeform 627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52" name="Freeform 628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53" name="AutoShape 629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54" name="Freeform 630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55" name="Oval 631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56" name="Oval 632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57" name="Freeform 633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58" name="AutoShape 634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59" name="AutoShape 635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60" name="Freeform 636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61" name="AutoShape 637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62" name="Freeform 638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63" name="Oval 639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64" name="Freeform 640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65" name="AutoShape 641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66" name="Oval 642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67" name="AutoShape 643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68" name="Freeform 644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69" name="AutoShape 645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70" name="Oval 646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71" name="Freeform 647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2" name="AutoShape 648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73" name="Freeform 649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4" name="Oval 650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75" name="Freeform 651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6" name="Oval 652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77" name="Oval 653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78" name="Oval 654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79" name="Freeform 655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0" name="Oval 656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381" name="Freeform 657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82" name="AutoShape 658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1" name="Group 659"/>
          <p:cNvGrpSpPr>
            <a:grpSpLocks/>
          </p:cNvGrpSpPr>
          <p:nvPr/>
        </p:nvGrpSpPr>
        <p:grpSpPr bwMode="auto">
          <a:xfrm>
            <a:off x="4446588" y="3408363"/>
            <a:ext cx="1951037" cy="3668712"/>
            <a:chOff x="2146" y="949"/>
            <a:chExt cx="1617" cy="2984"/>
          </a:xfrm>
        </p:grpSpPr>
        <p:sp>
          <p:nvSpPr>
            <p:cNvPr id="23973" name="Freeform 660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4" name="AutoShape 661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75" name="Freeform 662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6" name="Freeform 663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7" name="Freeform 664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8" name="Freeform 665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9" name="Freeform 666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0" name="Freeform 667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1" name="Freeform 668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2" name="Freeform 669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3" name="Freeform 670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4" name="Freeform 671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5" name="Freeform 672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6" name="Freeform 673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7" name="Freeform 674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8" name="Freeform 675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89" name="Freeform 676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0" name="Freeform 677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1" name="Freeform 678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2" name="Freeform 679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3" name="Freeform 680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4" name="Freeform 681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5" name="Freeform 682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6" name="Freeform 683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7" name="Freeform 684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8" name="Freeform 685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99" name="Freeform 686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0" name="Freeform 687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1" name="Freeform 688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2" name="Freeform 689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3" name="Freeform 690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4" name="Freeform 691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5" name="Freeform 692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6" name="Freeform 693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7" name="Freeform 694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8" name="Freeform 695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09" name="Freeform 696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0" name="Freeform 697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1" name="Freeform 698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2" name="Freeform 699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3" name="Freeform 700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4" name="Freeform 701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5" name="Freeform 702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6" name="Freeform 703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7" name="Freeform 704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8" name="Freeform 705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19" name="Freeform 706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0" name="Freeform 707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1" name="Freeform 708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2" name="Freeform 709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3" name="Freeform 710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4" name="Freeform 711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5" name="Freeform 712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6" name="Freeform 713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7" name="Freeform 714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8" name="Freeform 715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29" name="Freeform 716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0" name="Freeform 717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1" name="Freeform 718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2" name="Freeform 719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3" name="Freeform 720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4" name="Freeform 721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5" name="Freeform 722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6" name="Freeform 723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7" name="Freeform 724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38" name="Oval 725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39" name="Freeform 726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0" name="Oval 727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41" name="Freeform 728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2" name="Oval 729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43" name="Freeform 730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4" name="Oval 731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45" name="Oval 732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46" name="Freeform 733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47" name="Oval 734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48" name="Oval 735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49" name="Oval 736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50" name="Freeform 737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1" name="Freeform 738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2" name="Freeform 739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3" name="Oval 740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54" name="Freeform 741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5" name="Freeform 742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6" name="Oval 743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57" name="Freeform 744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58" name="Oval 745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59" name="Freeform 746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0" name="Oval 747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61" name="Freeform 748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2" name="Oval 749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63" name="Oval 750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64" name="Freeform 751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5" name="Freeform 752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6" name="Oval 753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67" name="Freeform 754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68" name="Oval 755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69" name="Freeform 756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0" name="AutoShape 757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71" name="Freeform 758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2" name="AutoShape 759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73" name="Freeform 760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4" name="Oval 761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75" name="Oval 762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76" name="Freeform 763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77" name="AutoShape 764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78" name="AutoShape 765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79" name="Freeform 766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0" name="AutoShape 767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81" name="Freeform 768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2" name="Oval 769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83" name="Freeform 770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4" name="AutoShape 771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85" name="Freeform 772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86" name="Oval 773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87" name="Oval 774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88" name="AutoShape 775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89" name="Freeform 776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0" name="AutoShape 777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91" name="Oval 778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92" name="Freeform 779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3" name="AutoShape 780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94" name="Oval 781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95" name="Freeform 782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6" name="Oval 783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97" name="Freeform 784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98" name="Oval 785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099" name="Freeform 786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0" name="Oval 787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01" name="Oval 788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02" name="Oval 789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03" name="Freeform 790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4" name="Oval 791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05" name="Freeform 792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6" name="Freeform 793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07" name="Oval 794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08" name="AutoShape 795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09" name="Freeform 796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0" name="Oval 797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11" name="Oval 798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12" name="Freeform 799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3" name="Freeform 800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14" name="AutoShape 801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15" name="Oval 802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16" name="Oval 803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17" name="AutoShape 804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18" name="AutoShape 805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19" name="Freeform 806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0" name="AutoShape 807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21" name="Freeform 808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2" name="Oval 809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23" name="Freeform 810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4" name="AutoShape 811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25" name="AutoShape 812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26" name="Freeform 813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27" name="AutoShape 814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28" name="Oval 815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29" name="Freeform 816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30" name="AutoShape 817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31" name="Freeform 818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32" name="Oval 819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33" name="Freeform 820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34" name="Oval 821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35" name="Oval 822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36" name="Oval 823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37" name="Freeform 824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38" name="Freeform 825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39" name="Oval 826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40" name="Freeform 827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1" name="AutoShape 828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42" name="Freeform 829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3" name="Freeform 830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4" name="Oval 831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45" name="Oval 832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46" name="Freeform 833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7" name="Freeform 834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48" name="AutoShape 835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49" name="Freeform 836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50" name="Oval 837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51" name="Oval 838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52" name="Freeform 839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53" name="AutoShape 840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54" name="AutoShape 841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55" name="Freeform 842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56" name="AutoShape 843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57" name="Freeform 844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58" name="Oval 845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59" name="Freeform 846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60" name="AutoShape 847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61" name="Oval 848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62" name="AutoShape 849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63" name="Freeform 850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64" name="AutoShape 851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65" name="Oval 852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66" name="Freeform 853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67" name="AutoShape 854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168" name="Freeform 855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69" name="Oval 856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70" name="Freeform 857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71" name="Oval 858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72" name="Oval 859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73" name="Oval 860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74" name="Freeform 861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75" name="Oval 862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4176" name="Freeform 863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77" name="AutoShape 864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27" name="Group 867"/>
          <p:cNvGrpSpPr>
            <a:grpSpLocks/>
          </p:cNvGrpSpPr>
          <p:nvPr/>
        </p:nvGrpSpPr>
        <p:grpSpPr bwMode="auto">
          <a:xfrm>
            <a:off x="5792788" y="3513138"/>
            <a:ext cx="1951037" cy="3667125"/>
            <a:chOff x="2146" y="949"/>
            <a:chExt cx="1617" cy="2984"/>
          </a:xfrm>
        </p:grpSpPr>
        <p:sp>
          <p:nvSpPr>
            <p:cNvPr id="23768" name="Freeform 868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AutoShape 869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70" name="Freeform 870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871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872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873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874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875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876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877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878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879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880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Freeform 881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2" name="Freeform 882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883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884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885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886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887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888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889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890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891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892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893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894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895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Freeform 896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897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898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899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900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901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Freeform 902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3" name="Freeform 903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4" name="Freeform 904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905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906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907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908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909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910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911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912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913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4" name="Freeform 914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915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916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917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918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919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920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921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922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923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924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925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926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927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928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929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930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931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932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Oval 933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34" name="Freeform 934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Oval 935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36" name="Freeform 936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Oval 937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38" name="Freeform 938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Oval 939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40" name="Oval 940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41" name="Freeform 94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2" name="Oval 942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43" name="Oval 943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44" name="Oval 944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45" name="Freeform 945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6" name="Freeform 946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7" name="Freeform 947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8" name="Oval 948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49" name="Freeform 949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0" name="Freeform 950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1" name="Oval 951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52" name="Freeform 952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3" name="Oval 953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54" name="Freeform 954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5" name="Oval 955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56" name="Freeform 956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57" name="Oval 957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58" name="Oval 958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59" name="Freeform 959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0" name="Freeform 960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1" name="Oval 961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62" name="Freeform 962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3" name="Oval 963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64" name="Freeform 964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5" name="AutoShape 965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66" name="Freeform 966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" name="AutoShape 967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68" name="Freeform 968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9" name="Oval 969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70" name="Oval 970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71" name="Freeform 971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2" name="AutoShape 972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73" name="AutoShape 973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74" name="Freeform 974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5" name="AutoShape 975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76" name="Freeform 976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7" name="Oval 977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78" name="Freeform 978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9" name="AutoShape 979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0" name="Freeform 980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1" name="Oval 981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82" name="Oval 982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83" name="AutoShape 983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4" name="Freeform 984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5" name="AutoShape 985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6" name="Oval 986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87" name="Freeform 987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8" name="AutoShape 988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9" name="Oval 989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90" name="Freeform 990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1" name="Oval 991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92" name="Freeform 992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3" name="Oval 993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94" name="Freeform 994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5" name="Oval 995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96" name="Oval 996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97" name="Oval 997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898" name="Freeform 998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9" name="Oval 999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00" name="Freeform 1000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1" name="Freeform 1001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2" name="Oval 1002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03" name="AutoShape 1003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04" name="Freeform 1004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5" name="Oval 1005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06" name="Oval 1006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07" name="Freeform 1007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8" name="Freeform 1008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9" name="AutoShape 1009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10" name="Oval 1010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11" name="Oval 1011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12" name="AutoShape 1012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13" name="AutoShape 1013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14" name="Freeform 1014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5" name="AutoShape 1015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16" name="Freeform 1016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7" name="Oval 1017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18" name="Freeform 1018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19" name="AutoShape 1019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20" name="AutoShape 1020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21" name="Freeform 1021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2" name="AutoShape 1022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23" name="Oval 1023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24" name="Freeform 1024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5" name="AutoShape 1025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26" name="Freeform 1026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7" name="Oval 1027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28" name="Freeform 1028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29" name="Oval 1029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30" name="Oval 1030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31" name="Oval 1031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32" name="Freeform 1032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3" name="Freeform 1033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4" name="Oval 1034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35" name="Freeform 1035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6" name="AutoShape 1036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37" name="Freeform 1037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8" name="Freeform 1038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39" name="Oval 1039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40" name="Oval 1040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41" name="Freeform 1041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2" name="Freeform 1042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3" name="AutoShape 1043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44" name="Freeform 1044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5" name="Oval 1045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46" name="Oval 1046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47" name="Freeform 1047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48" name="AutoShape 1048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49" name="AutoShape 1049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50" name="Freeform 1050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1" name="AutoShape 1051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52" name="Freeform 1052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3" name="Oval 1053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54" name="Freeform 1054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5" name="AutoShape 1055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56" name="Oval 1056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57" name="AutoShape 1057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58" name="Freeform 1058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59" name="AutoShape 1059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60" name="Oval 1060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61" name="Freeform 1061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2" name="AutoShape 1062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63" name="Freeform 1063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" name="Oval 1064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65" name="Freeform 1065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6" name="Oval 1066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67" name="Oval 1067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68" name="Oval 1068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69" name="Freeform 1069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0" name="Oval 1070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971" name="Freeform 1071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72" name="AutoShape 1072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33" name="Group 1073"/>
          <p:cNvGrpSpPr>
            <a:grpSpLocks/>
          </p:cNvGrpSpPr>
          <p:nvPr/>
        </p:nvGrpSpPr>
        <p:grpSpPr bwMode="auto">
          <a:xfrm>
            <a:off x="7192963" y="3513138"/>
            <a:ext cx="1951037" cy="3667125"/>
            <a:chOff x="2146" y="949"/>
            <a:chExt cx="1617" cy="2984"/>
          </a:xfrm>
        </p:grpSpPr>
        <p:sp>
          <p:nvSpPr>
            <p:cNvPr id="23563" name="Freeform 1074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AutoShape 1075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65" name="Freeform 1076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077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078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079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1080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1081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1082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083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084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1085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1086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087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088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089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090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091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092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093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1094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1095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1096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1097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1098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1099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1100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1101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102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1103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104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105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106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107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1108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1109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1110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1111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1112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113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1114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1115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1116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1117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1118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1119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1120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1121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1122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1123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1124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1125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1126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1127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1128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1129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1130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1131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1132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1133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1134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1135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1136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1137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1138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Oval 1139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29" name="Freeform 1140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Oval 1141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31" name="Freeform 1142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Oval 1143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33" name="Freeform 1144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Oval 1145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35" name="Oval 1146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36" name="Freeform 1147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Oval 1148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38" name="Oval 1149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39" name="Oval 1150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40" name="Freeform 1151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1152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2" name="Freeform 1153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Oval 1154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44" name="Freeform 115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115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Oval 1157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47" name="Freeform 1158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Oval 1159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49" name="Freeform 1160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Oval 1161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51" name="Freeform 1162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Oval 1163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53" name="Oval 1164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54" name="Freeform 1165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1166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Oval 1167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57" name="Freeform 1168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Oval 1169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59" name="Freeform 1170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AutoShape 1171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61" name="Freeform 1172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AutoShape 1173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63" name="Freeform 1174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Oval 1175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65" name="Oval 1176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66" name="Freeform 1177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AutoShape 1178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68" name="AutoShape 1179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69" name="Freeform 1180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AutoShape 1181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71" name="Freeform 1182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Oval 1183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73" name="Freeform 1184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AutoShape 1185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75" name="Freeform 1186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Oval 1187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77" name="Oval 1188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78" name="AutoShape 1189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79" name="Freeform 1190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AutoShape 1191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81" name="Oval 1192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82" name="Freeform 1193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AutoShape 1194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84" name="Oval 1195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85" name="Freeform 1196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Oval 1197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87" name="Freeform 1198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Oval 1199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89" name="Freeform 1200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Oval 1201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91" name="Oval 1202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92" name="Oval 1203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93" name="Freeform 1204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Oval 1205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95" name="Freeform 1206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1207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Oval 1208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698" name="AutoShape 1209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99" name="Freeform 1210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Oval 1211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01" name="Oval 1212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02" name="Freeform 1213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1214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AutoShape 1215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05" name="Oval 1216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06" name="Oval 1217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07" name="AutoShape 1218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08" name="AutoShape 1219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09" name="Freeform 1220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AutoShape 1221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11" name="Freeform 1222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Oval 1223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13" name="Freeform 1224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AutoShape 1225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15" name="AutoShape 1226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16" name="Freeform 1227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AutoShape 1228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18" name="Oval 1229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19" name="Freeform 1230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AutoShape 1231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21" name="Freeform 1232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Oval 1233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23" name="Freeform 1234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4" name="Oval 1235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25" name="Oval 1236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26" name="Oval 1237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27" name="Freeform 1238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Freeform 1239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Oval 1240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30" name="Freeform 1241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1" name="AutoShape 1242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32" name="Freeform 1243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1244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Oval 1245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35" name="Oval 1246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36" name="Freeform 1247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7" name="Freeform 1248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AutoShape 1249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39" name="Freeform 1250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0" name="Oval 1251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41" name="Oval 1252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42" name="Freeform 1253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3" name="AutoShape 1254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44" name="AutoShape 1255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45" name="Freeform 1256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AutoShape 1257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47" name="Freeform 1258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Oval 1259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49" name="Freeform 1260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AutoShape 1261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51" name="Oval 1262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52" name="AutoShape 1263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53" name="Freeform 1264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AutoShape 1265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55" name="Oval 1266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56" name="Freeform 1267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AutoShape 1268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58" name="Freeform 1269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Oval 1270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60" name="Freeform 1271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Oval 1272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62" name="Oval 1273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63" name="Oval 1274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64" name="Freeform 1275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Oval 1276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766" name="Freeform 1277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AutoShape 1278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544638" y="1289050"/>
            <a:ext cx="7419975" cy="10160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6000" b="1">
                <a:solidFill>
                  <a:srgbClr val="C00000"/>
                </a:solidFill>
                <a:latin typeface="+mj-lt"/>
              </a:rPr>
              <a:t>Hoa Huệ có màu gì?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05000" y="36513"/>
            <a:ext cx="6505575" cy="10144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6000" b="1">
                <a:solidFill>
                  <a:srgbClr val="0000CC"/>
                </a:solidFill>
                <a:latin typeface="+mj-lt"/>
              </a:rPr>
              <a:t>Còn đây là hoa gì?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0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0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4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67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3" name="Picture 62" descr="comicbird-animate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9400" y="122238"/>
            <a:ext cx="928688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4" name="Picture 63" descr="Bluebird05-animated-chick_in_flig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91425" y="449263"/>
            <a:ext cx="6619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5" name="Picture 64" descr="Bluebird05-animated-chick_in_flig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8614" flipH="1">
            <a:off x="2895600" y="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65" descr="comicbird-animate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37986">
            <a:off x="609600" y="304800"/>
            <a:ext cx="938213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2"/>
          <p:cNvGrpSpPr>
            <a:grpSpLocks/>
          </p:cNvGrpSpPr>
          <p:nvPr/>
        </p:nvGrpSpPr>
        <p:grpSpPr bwMode="auto">
          <a:xfrm>
            <a:off x="-125413" y="4427538"/>
            <a:ext cx="1747838" cy="2633662"/>
            <a:chOff x="3815" y="850"/>
            <a:chExt cx="1852" cy="2289"/>
          </a:xfrm>
        </p:grpSpPr>
        <p:sp>
          <p:nvSpPr>
            <p:cNvPr id="26845" name="Freeform 83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84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85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86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87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88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89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2" name="Freeform 90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91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92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AutoShape 93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56" name="AutoShape 94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57" name="AutoShape 95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858" name="Freeform 96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97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98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AutoShape 99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62" name="AutoShape 100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63" name="AutoShape 101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864" name="AutoShape 102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65" name="Freeform 103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Line 104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Line 105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Line 106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107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108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Line 109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Line 110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Line 111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Line 112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Line 113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Line 114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115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116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Line 117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Line 118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Line 119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Line 120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Line 121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Line 122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123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124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Line 125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Line 126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Line 127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Line 128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Line 129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Line 130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131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132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Line 133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Line 134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Line 135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Line 136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137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0" name="Freeform 138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1" name="Line 139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2" name="Line 140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3" name="Line 141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4" name="Line 142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5" name="Line 143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6" name="Line 144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7" name="Line 145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8" name="Line 146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9" name="Line 147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0" name="Line 148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1" name="Line 149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2" name="Line 150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3" name="Line 151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4" name="Line 152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5" name="Freeform 153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6" name="Freeform 154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7" name="Line 155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8" name="Line 156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9" name="Line 157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0" name="Line 158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1" name="Line 159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2" name="Freeform 160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3" name="Freeform 161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4" name="Line 162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5" name="Line 163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6" name="Line 164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7" name="Line 165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8" name="Line 166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9" name="Line 167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0" name="Freeform 168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1" name="Freeform 169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" name="Line 170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3" name="Line 171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4" name="Line 172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5" name="Line 173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6" name="Line 174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7" name="Line 175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8" name="Freeform 176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9" name="Freeform 177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0" name="Line 178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1" name="Line 179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2" name="Line 180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3" name="Line 181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4" name="Line 182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5" name="Freeform 183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6" name="Freeform 184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7" name="Line 185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8" name="Line 186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9" name="Line 187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0" name="Line 188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1" name="Line 189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2" name="Freeform 190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3" name="Freeform 191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4" name="Line 192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5" name="Line 193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6" name="Line 194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7" name="Line 195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8" name="Line 196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9" name="Line 197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0" name="Freeform 198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1" name="Oval 199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62" name="Freeform 200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3" name="Oval 201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64" name="Freeform 202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5" name="Oval 203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66" name="Freeform 204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7" name="Oval 205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68" name="Freeform 206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9" name="Freeform 207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0" name="Freeform 208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1" name="AutoShape 209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72" name="AutoShape 210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973" name="Freeform 211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4" name="Oval 212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75" name="Freeform 213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6" name="Oval 214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77" name="Freeform 215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8" name="Freeform 216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9" name="Freeform 217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0" name="Freeform 218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1" name="Freeform 219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2" name="Freeform 220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3" name="Freeform 221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4" name="Oval 222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85" name="Oval 223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86" name="Oval 224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87" name="Oval 225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88" name="Oval 226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89" name="Oval 227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90" name="Freeform 228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1" name="Oval 229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92" name="Freeform 230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3" name="Freeform 231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4" name="Freeform 232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5" name="AutoShape 233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96" name="AutoShape 234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997" name="AutoShape 235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3" name="Group 236"/>
          <p:cNvGrpSpPr>
            <a:grpSpLocks/>
          </p:cNvGrpSpPr>
          <p:nvPr/>
        </p:nvGrpSpPr>
        <p:grpSpPr bwMode="auto">
          <a:xfrm>
            <a:off x="4189413" y="4745038"/>
            <a:ext cx="1990725" cy="2376487"/>
            <a:chOff x="3815" y="850"/>
            <a:chExt cx="1852" cy="2289"/>
          </a:xfrm>
        </p:grpSpPr>
        <p:sp>
          <p:nvSpPr>
            <p:cNvPr id="26692" name="Freeform 23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23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23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24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24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24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24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24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24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24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AutoShape 24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703" name="AutoShape 24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704" name="AutoShape 24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705" name="Freeform 25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25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25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AutoShape 25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709" name="AutoShape 25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710" name="AutoShape 25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711" name="AutoShape 25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712" name="Freeform 25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Line 25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Line 25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Line 26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26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26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Line 26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Line 26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Line 26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Line 26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Line 26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Line 26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26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27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Line 27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Line 27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Line 27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Line 27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Line 27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Line 27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27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27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Line 27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Line 28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Line 28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Line 28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Line 28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Line 28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28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28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Line 28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Line 28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Line 28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Line 29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29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29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Line 29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Line 29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Line 29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Line 29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Line 29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Line 29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Line 29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Line 30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Line 30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Line 30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Line 30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Line 30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Line 30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Line 30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30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30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Line 30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Line 31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Line 31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Line 31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Line 31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31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31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Line 31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Line 31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Line 31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Line 31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Line 32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Line 32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32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32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Line 32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Line 32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Line 32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Line 32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Line 32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Line 32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33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33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Line 33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Line 33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Line 33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Line 33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Line 33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33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33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Line 33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Line 34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Line 34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Line 34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Line 34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34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34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Line 34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Line 34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Line 34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Line 34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Line 35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Line 35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35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Oval 35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09" name="Freeform 35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Oval 35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11" name="Freeform 35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Oval 35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13" name="Freeform 35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Oval 35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15" name="Freeform 36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36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36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AutoShape 36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19" name="AutoShape 36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820" name="Freeform 36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Oval 36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22" name="Freeform 36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Oval 36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24" name="Freeform 36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37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37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37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37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37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37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Oval 37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2" name="Oval 37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3" name="Oval 37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4" name="Oval 37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5" name="Oval 38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6" name="Oval 38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7" name="Freeform 38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Oval 38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39" name="Freeform 38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38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38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AutoShape 38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43" name="AutoShape 38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844" name="AutoShape 38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7" name="Group 390"/>
          <p:cNvGrpSpPr>
            <a:grpSpLocks/>
          </p:cNvGrpSpPr>
          <p:nvPr/>
        </p:nvGrpSpPr>
        <p:grpSpPr bwMode="auto">
          <a:xfrm>
            <a:off x="2455863" y="4878388"/>
            <a:ext cx="1931987" cy="2319337"/>
            <a:chOff x="3815" y="850"/>
            <a:chExt cx="1852" cy="2289"/>
          </a:xfrm>
        </p:grpSpPr>
        <p:sp>
          <p:nvSpPr>
            <p:cNvPr id="26539" name="Freeform 391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0" name="Freeform 392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1" name="Freeform 393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2" name="Freeform 394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3" name="Freeform 395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4" name="Freeform 396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5" name="Freeform 397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6" name="Freeform 398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7" name="Freeform 399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8" name="Freeform 400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49" name="AutoShape 401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50" name="AutoShape 402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51" name="AutoShape 403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552" name="Freeform 404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53" name="Freeform 405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54" name="Freeform 406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55" name="AutoShape 407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56" name="AutoShape 408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57" name="AutoShape 409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558" name="AutoShape 410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59" name="Freeform 411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0" name="Line 412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1" name="Line 413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2" name="Line 414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3" name="Freeform 415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4" name="Freeform 416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5" name="Line 417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6" name="Line 418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7" name="Line 419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8" name="Line 420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69" name="Line 421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0" name="Line 422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1" name="Freeform 423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2" name="Freeform 424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3" name="Line 425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4" name="Line 426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5" name="Line 427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6" name="Line 428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7" name="Line 429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8" name="Line 430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79" name="Freeform 431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0" name="Freeform 432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1" name="Line 433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2" name="Line 434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3" name="Line 435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4" name="Line 436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5" name="Line 437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6" name="Line 438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7" name="Freeform 439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8" name="Freeform 440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89" name="Line 441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0" name="Line 442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1" name="Line 443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2" name="Line 444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3" name="Freeform 445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4" name="Freeform 446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5" name="Line 447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6" name="Line 448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7" name="Line 449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8" name="Line 450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99" name="Line 451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0" name="Line 452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1" name="Line 453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2" name="Line 454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3" name="Line 455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4" name="Line 456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5" name="Line 457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6" name="Line 458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7" name="Line 459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8" name="Line 460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09" name="Freeform 461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0" name="Freeform 462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1" name="Line 463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2" name="Line 464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3" name="Line 465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4" name="Line 466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5" name="Line 467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6" name="Freeform 468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7" name="Freeform 469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8" name="Line 470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19" name="Line 471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0" name="Line 472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1" name="Line 473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2" name="Line 474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3" name="Line 475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4" name="Freeform 476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5" name="Freeform 477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6" name="Line 478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7" name="Line 479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Line 480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Line 481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Line 482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Line 483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484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485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Line 486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Line 487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Line 488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Line 489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Line 490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491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492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Line 493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Line 494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Line 495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Line 496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Line 497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498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499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Line 500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Line 501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Line 502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Line 503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Line 504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Line 505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506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Oval 507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56" name="Freeform 508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Oval 509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58" name="Freeform 510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Oval 511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60" name="Freeform 512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Oval 513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62" name="Freeform 514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515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516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AutoShape 517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66" name="AutoShape 518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67" name="Freeform 519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Oval 520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69" name="Freeform 521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Oval 522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71" name="Freeform 523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524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525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526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527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528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529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Oval 530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79" name="Oval 531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80" name="Oval 532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81" name="Oval 533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82" name="Oval 534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83" name="Oval 535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84" name="Freeform 536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Oval 537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86" name="Freeform 538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539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540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AutoShape 541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90" name="AutoShape 542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691" name="AutoShape 543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1" name="Group 544"/>
          <p:cNvGrpSpPr>
            <a:grpSpLocks/>
          </p:cNvGrpSpPr>
          <p:nvPr/>
        </p:nvGrpSpPr>
        <p:grpSpPr bwMode="auto">
          <a:xfrm>
            <a:off x="1389063" y="4908550"/>
            <a:ext cx="1889125" cy="2289175"/>
            <a:chOff x="3815" y="850"/>
            <a:chExt cx="1852" cy="2289"/>
          </a:xfrm>
        </p:grpSpPr>
        <p:sp>
          <p:nvSpPr>
            <p:cNvPr id="26386" name="Freeform 545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7" name="Freeform 546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8" name="Freeform 547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9" name="Freeform 548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0" name="Freeform 549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1" name="Freeform 550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2" name="Freeform 551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3" name="Freeform 552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4" name="Freeform 553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5" name="Freeform 554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96" name="AutoShape 555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97" name="AutoShape 556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98" name="AutoShape 557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399" name="Freeform 558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0" name="Freeform 559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1" name="Freeform 560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2" name="AutoShape 561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403" name="AutoShape 562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404" name="AutoShape 563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405" name="AutoShape 564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406" name="Freeform 565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7" name="Line 566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8" name="Line 567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09" name="Line 568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0" name="Freeform 569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1" name="Freeform 570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2" name="Line 571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3" name="Line 572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4" name="Line 573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5" name="Line 574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6" name="Line 575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7" name="Line 576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8" name="Freeform 577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19" name="Freeform 578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0" name="Line 579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1" name="Line 580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2" name="Line 581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3" name="Line 582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4" name="Line 583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5" name="Line 584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6" name="Freeform 585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7" name="Freeform 586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8" name="Line 587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29" name="Line 588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0" name="Line 589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1" name="Line 590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2" name="Line 591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3" name="Line 592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4" name="Freeform 593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5" name="Freeform 594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6" name="Line 595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7" name="Line 596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8" name="Line 597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39" name="Line 598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0" name="Freeform 599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1" name="Freeform 600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2" name="Line 601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3" name="Line 602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4" name="Line 603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5" name="Line 604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6" name="Line 605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7" name="Line 606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8" name="Line 607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49" name="Line 608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0" name="Line 609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1" name="Line 610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2" name="Line 611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3" name="Line 612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4" name="Line 613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5" name="Line 614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6" name="Freeform 615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7" name="Freeform 616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8" name="Line 617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59" name="Line 618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0" name="Line 619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1" name="Line 620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2" name="Line 621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3" name="Freeform 622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4" name="Freeform 623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5" name="Line 624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6" name="Line 625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7" name="Line 626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8" name="Line 627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69" name="Line 628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0" name="Line 629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1" name="Freeform 630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2" name="Freeform 631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3" name="Line 632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4" name="Line 633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5" name="Line 634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6" name="Line 635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7" name="Line 636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8" name="Line 637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79" name="Freeform 638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0" name="Freeform 639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1" name="Line 640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2" name="Line 641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3" name="Line 642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4" name="Line 643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5" name="Line 644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6" name="Freeform 645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7" name="Freeform 646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8" name="Line 647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89" name="Line 648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0" name="Line 649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1" name="Line 650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2" name="Line 651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3" name="Freeform 652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4" name="Freeform 653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5" name="Line 654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6" name="Line 655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7" name="Line 656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8" name="Line 657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99" name="Line 658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0" name="Line 659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1" name="Freeform 660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2" name="Oval 661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03" name="Freeform 662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4" name="Oval 663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05" name="Freeform 664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6" name="Oval 665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07" name="Freeform 666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08" name="Oval 667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09" name="Freeform 668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0" name="Freeform 669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1" name="Freeform 670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2" name="AutoShape 671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13" name="AutoShape 672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514" name="Freeform 673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5" name="Oval 674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16" name="Freeform 675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7" name="Oval 676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18" name="Freeform 677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19" name="Freeform 678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0" name="Freeform 679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1" name="Freeform 680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2" name="Freeform 681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3" name="Freeform 682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4" name="Freeform 683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25" name="Oval 684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26" name="Oval 685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27" name="Oval 686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28" name="Oval 687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29" name="Oval 688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30" name="Oval 689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31" name="Freeform 690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2" name="Oval 691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33" name="Freeform 692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4" name="Freeform 693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5" name="Freeform 694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36" name="AutoShape 695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37" name="AutoShape 696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538" name="AutoShape 697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25" name="Picture 698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0" y="2316163"/>
            <a:ext cx="14478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6" name="Picture 699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0938" y="3455988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7" name="Picture 700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25" y="3444875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8" name="Picture 701" descr="Animated-Butterfl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9763" y="3186113"/>
            <a:ext cx="1238250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29" name="Group 702"/>
          <p:cNvGrpSpPr>
            <a:grpSpLocks/>
          </p:cNvGrpSpPr>
          <p:nvPr/>
        </p:nvGrpSpPr>
        <p:grpSpPr bwMode="auto">
          <a:xfrm>
            <a:off x="6362700" y="4700588"/>
            <a:ext cx="1990725" cy="2378075"/>
            <a:chOff x="3815" y="850"/>
            <a:chExt cx="1852" cy="2289"/>
          </a:xfrm>
        </p:grpSpPr>
        <p:sp>
          <p:nvSpPr>
            <p:cNvPr id="26233" name="Freeform 703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4" name="Freeform 704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5" name="Freeform 705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6" name="Freeform 706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7" name="Freeform 707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8" name="Freeform 708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9" name="Freeform 709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0" name="Freeform 710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1" name="Freeform 711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2" name="Freeform 712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3" name="AutoShape 713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44" name="AutoShape 714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45" name="AutoShape 715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246" name="Freeform 716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7" name="Freeform 717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8" name="Freeform 718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49" name="AutoShape 719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50" name="AutoShape 720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51" name="AutoShape 721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252" name="AutoShape 722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53" name="Freeform 723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4" name="Line 724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5" name="Line 725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6" name="Line 726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7" name="Freeform 727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8" name="Freeform 728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59" name="Line 729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0" name="Line 730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1" name="Line 731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2" name="Line 732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3" name="Line 733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4" name="Line 734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5" name="Freeform 735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6" name="Freeform 736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7" name="Line 737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8" name="Line 738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69" name="Line 739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0" name="Line 740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1" name="Line 741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2" name="Line 742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3" name="Freeform 743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4" name="Freeform 744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5" name="Line 745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6" name="Line 746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7" name="Line 747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8" name="Line 748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79" name="Line 749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0" name="Line 750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1" name="Freeform 751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2" name="Freeform 752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3" name="Line 753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4" name="Line 754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5" name="Line 755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6" name="Line 756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7" name="Freeform 757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8" name="Freeform 758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89" name="Line 759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0" name="Line 760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1" name="Line 761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2" name="Line 762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3" name="Line 763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4" name="Line 764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5" name="Line 765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6" name="Line 766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7" name="Line 767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8" name="Line 768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99" name="Line 769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0" name="Line 770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1" name="Line 771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2" name="Line 772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3" name="Freeform 773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4" name="Freeform 774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5" name="Line 775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6" name="Line 776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7" name="Line 777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8" name="Line 778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09" name="Line 779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0" name="Freeform 780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1" name="Freeform 781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2" name="Line 782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3" name="Line 783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4" name="Line 784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5" name="Line 785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6" name="Line 786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7" name="Line 787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8" name="Freeform 788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19" name="Freeform 789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0" name="Line 790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1" name="Line 791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2" name="Line 792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3" name="Line 793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4" name="Line 794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5" name="Line 795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6" name="Freeform 796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7" name="Freeform 797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8" name="Line 798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29" name="Line 799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0" name="Line 800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1" name="Line 801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2" name="Line 802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3" name="Freeform 803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4" name="Freeform 804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5" name="Line 805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6" name="Line 806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7" name="Line 807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8" name="Line 808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39" name="Line 809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0" name="Freeform 810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1" name="Freeform 811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2" name="Line 812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3" name="Line 813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4" name="Line 814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5" name="Line 815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6" name="Line 816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7" name="Line 817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8" name="Freeform 818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49" name="Oval 819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50" name="Freeform 820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1" name="Oval 821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52" name="Freeform 822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3" name="Oval 823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54" name="Freeform 824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5" name="Oval 825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56" name="Freeform 826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7" name="Freeform 827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8" name="Freeform 828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59" name="AutoShape 829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60" name="AutoShape 830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361" name="Freeform 831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2" name="Oval 832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63" name="Freeform 833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4" name="Oval 834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65" name="Freeform 835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6" name="Freeform 836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7" name="Freeform 837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8" name="Freeform 838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69" name="Freeform 839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70" name="Freeform 840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71" name="Freeform 841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72" name="Oval 842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73" name="Oval 843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74" name="Oval 844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75" name="Oval 845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76" name="Oval 846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77" name="Oval 847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78" name="Freeform 848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79" name="Oval 849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80" name="Freeform 850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1" name="Freeform 851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2" name="Freeform 852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83" name="AutoShape 853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84" name="AutoShape 854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385" name="AutoShape 855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84" name="Group 856"/>
          <p:cNvGrpSpPr>
            <a:grpSpLocks/>
          </p:cNvGrpSpPr>
          <p:nvPr/>
        </p:nvGrpSpPr>
        <p:grpSpPr bwMode="auto">
          <a:xfrm>
            <a:off x="7253288" y="4746625"/>
            <a:ext cx="1992312" cy="2376488"/>
            <a:chOff x="3815" y="850"/>
            <a:chExt cx="1852" cy="2289"/>
          </a:xfrm>
        </p:grpSpPr>
        <p:sp>
          <p:nvSpPr>
            <p:cNvPr id="26080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1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2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3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4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5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6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7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8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89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90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91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92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093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94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95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96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97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98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099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100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1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2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3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4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5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6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7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8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09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0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1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2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3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4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5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6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7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8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19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0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1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2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3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4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5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6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7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8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29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0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1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2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3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4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5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6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7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8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39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0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1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2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3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4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5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6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7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8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49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0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1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2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3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4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5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6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7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8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59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0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1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2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3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4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5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6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7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8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69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0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1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2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3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4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5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6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7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8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79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0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1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2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3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4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5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6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7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8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9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0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1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2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3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4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5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6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197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8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199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0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01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2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03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4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5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6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07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208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9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10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1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12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3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4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9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0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1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2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3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4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5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6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27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8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29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30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31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232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38" name="Group 856"/>
          <p:cNvGrpSpPr>
            <a:grpSpLocks/>
          </p:cNvGrpSpPr>
          <p:nvPr/>
        </p:nvGrpSpPr>
        <p:grpSpPr bwMode="auto">
          <a:xfrm>
            <a:off x="5359400" y="4913313"/>
            <a:ext cx="1992313" cy="2378075"/>
            <a:chOff x="3815" y="850"/>
            <a:chExt cx="1852" cy="2289"/>
          </a:xfrm>
        </p:grpSpPr>
        <p:sp>
          <p:nvSpPr>
            <p:cNvPr id="25927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8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9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0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1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2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3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4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5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6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37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38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39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940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1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2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3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44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45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946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47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8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49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0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1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2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3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4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5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6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7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8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59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0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1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2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3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4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5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6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7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8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69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0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1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2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3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4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5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6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7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8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79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0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1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2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3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4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5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6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7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8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89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0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1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2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3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4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5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6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7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8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99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0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1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2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3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4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5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6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7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8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09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0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1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2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3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4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5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6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7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8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19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4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5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6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7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8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9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0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1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2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3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4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5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6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7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8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9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0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1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2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3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44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5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46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7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48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9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50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1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2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3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54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055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6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57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8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59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0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1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2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3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4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5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6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67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68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69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70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71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72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73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74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75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76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77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78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6079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2" name="Group 856"/>
          <p:cNvGrpSpPr>
            <a:grpSpLocks/>
          </p:cNvGrpSpPr>
          <p:nvPr/>
        </p:nvGrpSpPr>
        <p:grpSpPr bwMode="auto">
          <a:xfrm>
            <a:off x="3349625" y="4891088"/>
            <a:ext cx="1992313" cy="2378075"/>
            <a:chOff x="3815" y="850"/>
            <a:chExt cx="1852" cy="2289"/>
          </a:xfrm>
        </p:grpSpPr>
        <p:sp>
          <p:nvSpPr>
            <p:cNvPr id="25774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5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6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7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8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9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0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2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3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4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85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86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787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8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9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0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91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92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793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94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5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6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7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8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9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0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1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2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3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4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5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6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0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1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2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3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4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5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6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7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8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9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0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1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2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3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4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5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6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7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8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39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0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1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2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3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4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5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6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7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8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49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0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1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2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3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4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5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6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7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8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59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0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1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2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3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4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5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6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7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8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9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0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1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2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3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4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5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6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7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8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9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0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1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2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3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4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5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6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7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8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9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0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891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2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893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4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895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6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897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8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9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0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01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902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3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04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5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06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7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8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9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0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1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2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13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14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15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16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17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18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19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0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21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2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3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24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25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926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6" name="Group 856"/>
          <p:cNvGrpSpPr>
            <a:grpSpLocks/>
          </p:cNvGrpSpPr>
          <p:nvPr/>
        </p:nvGrpSpPr>
        <p:grpSpPr bwMode="auto">
          <a:xfrm>
            <a:off x="704850" y="4572000"/>
            <a:ext cx="1992313" cy="2674938"/>
            <a:chOff x="3815" y="850"/>
            <a:chExt cx="1852" cy="2289"/>
          </a:xfrm>
        </p:grpSpPr>
        <p:sp>
          <p:nvSpPr>
            <p:cNvPr id="25621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632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633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34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638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639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40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641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4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5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6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7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8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9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0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1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2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3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4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5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6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7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38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9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40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1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42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3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44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48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749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51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53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5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6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7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8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9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0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1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2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3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4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5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6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7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68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9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0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1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72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5773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497013" y="1970088"/>
            <a:ext cx="7453312" cy="830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800" b="1">
                <a:latin typeface="+mj-lt"/>
              </a:rPr>
              <a:t>Còn hoa Nhài thì sao?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2" dur="20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4" dur="20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6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8" dur="20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20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20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2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2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20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20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 descr="canh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3" descr="Bluebird05-animated-chick_in_flig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7018" flipH="1">
            <a:off x="0" y="1847850"/>
            <a:ext cx="542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2" name="Picture 4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771650"/>
            <a:ext cx="1295400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3" name="Picture 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371600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4" name="Picture 6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"/>
            <a:ext cx="9906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5" name="Rectangle 1047"/>
          <p:cNvSpPr>
            <a:spLocks noChangeArrowheads="1"/>
          </p:cNvSpPr>
          <p:nvPr/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endParaRPr lang="en-US" b="1">
              <a:solidFill>
                <a:srgbClr val="FEEC94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.VnTimeH" pitchFamily="34" charset="0"/>
            </a:endParaRPr>
          </a:p>
        </p:txBody>
      </p:sp>
      <p:grpSp>
        <p:nvGrpSpPr>
          <p:cNvPr id="59416" name="Group 1048"/>
          <p:cNvGrpSpPr>
            <a:grpSpLocks/>
          </p:cNvGrpSpPr>
          <p:nvPr/>
        </p:nvGrpSpPr>
        <p:grpSpPr bwMode="auto">
          <a:xfrm rot="258441">
            <a:off x="3884613" y="3656013"/>
            <a:ext cx="3598862" cy="3425825"/>
            <a:chOff x="56" y="971"/>
            <a:chExt cx="1932" cy="2981"/>
          </a:xfrm>
        </p:grpSpPr>
        <p:sp>
          <p:nvSpPr>
            <p:cNvPr id="29363" name="Oval 1049"/>
            <p:cNvSpPr>
              <a:spLocks noChangeArrowheads="1"/>
            </p:cNvSpPr>
            <p:nvPr/>
          </p:nvSpPr>
          <p:spPr bwMode="auto">
            <a:xfrm rot="574454">
              <a:off x="1000" y="2280"/>
              <a:ext cx="432" cy="336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418" name="AutoShape 1050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365" name="Freeform 1051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66" name="Oval 1052"/>
            <p:cNvSpPr>
              <a:spLocks noChangeArrowheads="1"/>
            </p:cNvSpPr>
            <p:nvPr/>
          </p:nvSpPr>
          <p:spPr bwMode="auto">
            <a:xfrm>
              <a:off x="504" y="2232"/>
              <a:ext cx="528" cy="43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421" name="AutoShape 1053"/>
            <p:cNvSpPr>
              <a:spLocks noChangeArrowheads="1"/>
            </p:cNvSpPr>
            <p:nvPr/>
          </p:nvSpPr>
          <p:spPr bwMode="auto">
            <a:xfrm>
              <a:off x="648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368" name="Freeform 1054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69" name="Freeform 1055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0" name="Freeform 1056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1" name="Freeform 1057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2" name="Freeform 1058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3" name="Freeform 1059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4" name="Freeform 1060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5" name="Freeform 1061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6" name="Freeform 1062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7" name="Freeform 1063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8" name="Line 1064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79" name="Freeform 1065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0" name="Freeform 1066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1" name="Freeform 1067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2" name="Line 1068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3" name="Freeform 1069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4" name="Freeform 1070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5" name="Freeform 1071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6" name="Freeform 1072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7" name="Freeform 1073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8" name="Freeform 1074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89" name="Line 1075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0" name="Freeform 1076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1" name="Line 1077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2" name="Line 1078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3" name="Line 1079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4" name="Line 1080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5" name="Freeform 1081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6" name="Freeform 1082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7" name="Line 1083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8" name="Line 1084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99" name="Line 1085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0" name="Line 1086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1" name="Line 1087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2" name="Freeform 1088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3" name="Freeform 1089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4" name="Line 1090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5" name="Line 1091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6" name="Line 1092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7" name="Line 1093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8" name="Line 1094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09" name="Freeform 1095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0" name="Freeform 1096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1" name="Freeform 1097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2" name="Freeform 1098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3" name="Freeform 1099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4" name="Freeform 1100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5" name="Line 1101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6" name="Oval 1102"/>
            <p:cNvSpPr>
              <a:spLocks noChangeArrowheads="1"/>
            </p:cNvSpPr>
            <p:nvPr/>
          </p:nvSpPr>
          <p:spPr bwMode="auto">
            <a:xfrm>
              <a:off x="1064" y="2632"/>
              <a:ext cx="528" cy="43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471" name="AutoShape 1103"/>
            <p:cNvSpPr>
              <a:spLocks noChangeArrowheads="1"/>
            </p:cNvSpPr>
            <p:nvPr/>
          </p:nvSpPr>
          <p:spPr bwMode="auto">
            <a:xfrm>
              <a:off x="1208" y="25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418" name="Freeform 1104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19" name="Freeform 1105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0" name="Freeform 1106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1" name="Freeform 1107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2" name="Freeform 1108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3" name="Freeform 1109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4" name="Freeform 1110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5" name="Freeform 1111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6" name="Freeform 1112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7" name="Freeform 1113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8" name="Freeform 1114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29" name="Freeform 1115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0" name="Line 1116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1" name="Freeform 1117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2" name="Freeform 1118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3" name="Freeform 1119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4" name="Freeform 1120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5" name="Freeform 1121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6" name="Freeform 1122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7" name="Freeform 1123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8" name="Freeform 1124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39" name="Line 1125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0" name="Line 1126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1" name="Line 1127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2" name="Line 1128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3" name="Line 1129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4" name="Freeform 1130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5" name="Freeform 1131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6" name="Line 1132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7" name="Line 1133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8" name="Line 1134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49" name="Line 1135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0" name="Line 1136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1" name="Freeform 1137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2" name="Freeform 1138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3" name="Line 1139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4" name="Line 1140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5" name="Line 1141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6" name="Line 1142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7" name="Line 1143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8" name="Freeform 1144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59" name="Freeform 1145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0" name="Line 1146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1" name="Line 1147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2" name="Line 1148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3" name="Line 1149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4" name="Line 1150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5" name="Freeform 1151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6" name="Freeform 1152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7" name="Line 1153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8" name="Line 1154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9" name="Line 1155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0" name="Line 1156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1" name="Line 1157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2" name="Freeform 1158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3" name="Freeform 1159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4" name="Freeform 1160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5" name="Oval 1161"/>
            <p:cNvSpPr>
              <a:spLocks noChangeArrowheads="1"/>
            </p:cNvSpPr>
            <p:nvPr/>
          </p:nvSpPr>
          <p:spPr bwMode="auto">
            <a:xfrm>
              <a:off x="544" y="2856"/>
              <a:ext cx="528" cy="43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59530" name="AutoShape 1162"/>
            <p:cNvSpPr>
              <a:spLocks noChangeArrowheads="1"/>
            </p:cNvSpPr>
            <p:nvPr/>
          </p:nvSpPr>
          <p:spPr bwMode="auto">
            <a:xfrm>
              <a:off x="688" y="2808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9477" name="Freeform 1163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8" name="Line 1164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9" name="Freeform 1165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0" name="Freeform 1166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1" name="Line 1167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2" name="Line 1168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3" name="Line 1169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4" name="Line 1170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5" name="Line 1171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6" name="Freeform 1172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7" name="Freeform 1173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8" name="Freeform 1174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9" name="Freeform 1175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0" name="Freeform 1176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1" name="Freeform 1177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2" name="Freeform 1178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" name="Freeform 1179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" name="Line 1180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5" name="Line 1181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6" name="Line 1182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7" name="Line 1183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8" name="Freeform 1184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9" name="Line 1185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0" name="Line 1186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1" name="Line 1187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2" name="Line 1188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3" name="Line 1189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4" name="Line 1190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5" name="Freeform 1191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6" name="Freeform 1192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7" name="Freeform 1193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8" name="Freeform 1194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9" name="Freeform 1195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0" name="Freeform 1196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1" name="Freeform 1197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2" name="Line 1198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3" name="Line 1199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4" name="Line 1200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5" name="Line 1201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6" name="Line 1202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7" name="Line 1203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8" name="Freeform 1204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9" name="Freeform 1205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0" name="Freeform 1206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1" name="Freeform 1207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2" name="Freeform 1208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3" name="Freeform 1209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4" name="Freeform 1210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5" name="Line 1211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6" name="Line 1212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7" name="Line 1213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8" name="Line 1214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9" name="Line 1215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0" name="Line 1216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1" name="Freeform 1217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2" name="Freeform 1218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3" name="Freeform 1219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4" name="Freeform 1220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5" name="Freeform 1221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6" name="Freeform 1222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7" name="Freeform 1223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8" name="Line 1224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39" name="Line 1225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0" name="Line 1226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1" name="Line 1227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2" name="Line 1228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3" name="Line 1229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4" name="Freeform 1230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5" name="Freeform 1231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6" name="Freeform 1232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7" name="Freeform 1233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8" name="Freeform 1234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49" name="Freeform 1235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0" name="Freeform 1236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1" name="Line 1237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2" name="Line 1238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3" name="Line 1239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4" name="Line 1240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5" name="Line 1241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6" name="Line 1242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7" name="Freeform 1243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8" name="Freeform 1244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59" name="Freeform 1245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0" name="Freeform 1246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1" name="Freeform 1247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2" name="Freeform 1248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3" name="Freeform 1249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4" name="Line 1250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5" name="Line 1251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6" name="Line 1252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7" name="Line 1253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8" name="Line 1254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69" name="Line 1255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0" name="Freeform 1256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1" name="Freeform 1257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2" name="Freeform 1258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3" name="Freeform 1259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4" name="Freeform 1260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5" name="Freeform 1261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6" name="Freeform 1262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7" name="Line 1263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8" name="Line 1264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79" name="Line 1265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0" name="Line 1266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1" name="Line 1267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2" name="Line 1268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3" name="Freeform 1269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4" name="Freeform 1270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5" name="Freeform 1271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6" name="Freeform 1272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7" name="Freeform 1273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8" name="Freeform 1274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89" name="Freeform 1275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0" name="Freeform 1276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1" name="Freeform 1277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2" name="Freeform 1278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3" name="Freeform 1279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4" name="Freeform 1280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95" name="AutoShape 1281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596" name="AutoShape 1282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597" name="AutoShape 1283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598" name="AutoShape 1284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599" name="AutoShape 1285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600" name="Freeform 1286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1" name="Freeform 1287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2" name="Freeform 1288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3" name="Freeform 1289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4" name="Freeform 1290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5" name="Freeform 1291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06" name="AutoShape 1292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07" name="AutoShape 1293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08" name="AutoShape 1294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09" name="AutoShape 1295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10" name="AutoShape 1296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611" name="Freeform 1297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2" name="Freeform 1298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3" name="Freeform 1299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4" name="Freeform 1300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5" name="Freeform 1301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6" name="Freeform 1302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17" name="AutoShape 1303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18" name="AutoShape 1304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19" name="AutoShape 1305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20" name="AutoShape 1306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9621" name="AutoShape 1307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657" name="AutoShape 1514">
            <a:hlinkClick r:id="rId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8794750" y="6540500"/>
            <a:ext cx="349250" cy="3175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>
              <a:solidFill>
                <a:srgbClr val="FFFFFF"/>
              </a:solidFill>
            </a:endParaRPr>
          </a:p>
        </p:txBody>
      </p:sp>
      <p:grpSp>
        <p:nvGrpSpPr>
          <p:cNvPr id="60194" name="Group 1826"/>
          <p:cNvGrpSpPr>
            <a:grpSpLocks/>
          </p:cNvGrpSpPr>
          <p:nvPr/>
        </p:nvGrpSpPr>
        <p:grpSpPr bwMode="auto">
          <a:xfrm>
            <a:off x="6454775" y="3660775"/>
            <a:ext cx="2689225" cy="3595688"/>
            <a:chOff x="3692" y="2187"/>
            <a:chExt cx="1867" cy="2750"/>
          </a:xfrm>
        </p:grpSpPr>
        <p:grpSp>
          <p:nvGrpSpPr>
            <p:cNvPr id="29055" name="Group 1515"/>
            <p:cNvGrpSpPr>
              <a:grpSpLocks/>
            </p:cNvGrpSpPr>
            <p:nvPr/>
          </p:nvGrpSpPr>
          <p:grpSpPr bwMode="auto">
            <a:xfrm>
              <a:off x="3692" y="2187"/>
              <a:ext cx="1852" cy="2289"/>
              <a:chOff x="3815" y="850"/>
              <a:chExt cx="1852" cy="2289"/>
            </a:xfrm>
          </p:grpSpPr>
          <p:sp>
            <p:nvSpPr>
              <p:cNvPr id="29210" name="Freeform 1516"/>
              <p:cNvSpPr>
                <a:spLocks/>
              </p:cNvSpPr>
              <p:nvPr/>
            </p:nvSpPr>
            <p:spPr bwMode="auto">
              <a:xfrm rot="2586111">
                <a:off x="4830" y="980"/>
                <a:ext cx="592" cy="1731"/>
              </a:xfrm>
              <a:custGeom>
                <a:avLst/>
                <a:gdLst>
                  <a:gd name="T0" fmla="*/ 16 w 592"/>
                  <a:gd name="T1" fmla="*/ 0 h 2208"/>
                  <a:gd name="T2" fmla="*/ 16 w 592"/>
                  <a:gd name="T3" fmla="*/ 93 h 2208"/>
                  <a:gd name="T4" fmla="*/ 112 w 592"/>
                  <a:gd name="T5" fmla="*/ 255 h 2208"/>
                  <a:gd name="T6" fmla="*/ 160 w 592"/>
                  <a:gd name="T7" fmla="*/ 440 h 2208"/>
                  <a:gd name="T8" fmla="*/ 352 w 592"/>
                  <a:gd name="T9" fmla="*/ 625 h 2208"/>
                  <a:gd name="T10" fmla="*/ 304 w 592"/>
                  <a:gd name="T11" fmla="*/ 855 h 2208"/>
                  <a:gd name="T12" fmla="*/ 592 w 592"/>
                  <a:gd name="T13" fmla="*/ 106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1" name="Freeform 1517"/>
              <p:cNvSpPr>
                <a:spLocks/>
              </p:cNvSpPr>
              <p:nvPr/>
            </p:nvSpPr>
            <p:spPr bwMode="auto">
              <a:xfrm rot="9912751">
                <a:off x="4193" y="118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2" name="Freeform 1518"/>
              <p:cNvSpPr>
                <a:spLocks/>
              </p:cNvSpPr>
              <p:nvPr/>
            </p:nvSpPr>
            <p:spPr bwMode="auto">
              <a:xfrm rot="7608583">
                <a:off x="4331" y="166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3" name="Freeform 1519"/>
              <p:cNvSpPr>
                <a:spLocks/>
              </p:cNvSpPr>
              <p:nvPr/>
            </p:nvSpPr>
            <p:spPr bwMode="auto">
              <a:xfrm rot="5400000">
                <a:off x="4389" y="1533"/>
                <a:ext cx="132" cy="217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0 h 2208"/>
                  <a:gd name="T4" fmla="*/ 1 w 592"/>
                  <a:gd name="T5" fmla="*/ 0 h 2208"/>
                  <a:gd name="T6" fmla="*/ 2 w 592"/>
                  <a:gd name="T7" fmla="*/ 1 h 2208"/>
                  <a:gd name="T8" fmla="*/ 4 w 592"/>
                  <a:gd name="T9" fmla="*/ 1 h 2208"/>
                  <a:gd name="T10" fmla="*/ 3 w 592"/>
                  <a:gd name="T11" fmla="*/ 2 h 2208"/>
                  <a:gd name="T12" fmla="*/ 6 w 592"/>
                  <a:gd name="T13" fmla="*/ 2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285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4" name="Freeform 1520"/>
              <p:cNvSpPr>
                <a:spLocks/>
              </p:cNvSpPr>
              <p:nvPr/>
            </p:nvSpPr>
            <p:spPr bwMode="auto">
              <a:xfrm rot="-8215325">
                <a:off x="4299" y="1282"/>
                <a:ext cx="208" cy="470"/>
              </a:xfrm>
              <a:custGeom>
                <a:avLst/>
                <a:gdLst>
                  <a:gd name="T0" fmla="*/ 1 w 592"/>
                  <a:gd name="T1" fmla="*/ 0 h 2208"/>
                  <a:gd name="T2" fmla="*/ 1 w 592"/>
                  <a:gd name="T3" fmla="*/ 2 h 2208"/>
                  <a:gd name="T4" fmla="*/ 5 w 592"/>
                  <a:gd name="T5" fmla="*/ 5 h 2208"/>
                  <a:gd name="T6" fmla="*/ 7 w 592"/>
                  <a:gd name="T7" fmla="*/ 9 h 2208"/>
                  <a:gd name="T8" fmla="*/ 15 w 592"/>
                  <a:gd name="T9" fmla="*/ 13 h 2208"/>
                  <a:gd name="T10" fmla="*/ 13 w 592"/>
                  <a:gd name="T11" fmla="*/ 17 h 2208"/>
                  <a:gd name="T12" fmla="*/ 26 w 592"/>
                  <a:gd name="T13" fmla="*/ 21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5" name="Freeform 1521"/>
              <p:cNvSpPr>
                <a:spLocks/>
              </p:cNvSpPr>
              <p:nvPr/>
            </p:nvSpPr>
            <p:spPr bwMode="auto">
              <a:xfrm rot="9984082">
                <a:off x="4847" y="1001"/>
                <a:ext cx="164" cy="822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10 h 2208"/>
                  <a:gd name="T4" fmla="*/ 2 w 592"/>
                  <a:gd name="T5" fmla="*/ 27 h 2208"/>
                  <a:gd name="T6" fmla="*/ 3 w 592"/>
                  <a:gd name="T7" fmla="*/ 47 h 2208"/>
                  <a:gd name="T8" fmla="*/ 7 w 592"/>
                  <a:gd name="T9" fmla="*/ 67 h 2208"/>
                  <a:gd name="T10" fmla="*/ 6 w 592"/>
                  <a:gd name="T11" fmla="*/ 92 h 2208"/>
                  <a:gd name="T12" fmla="*/ 12 w 592"/>
                  <a:gd name="T13" fmla="*/ 11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6" name="Freeform 1522"/>
              <p:cNvSpPr>
                <a:spLocks/>
              </p:cNvSpPr>
              <p:nvPr/>
            </p:nvSpPr>
            <p:spPr bwMode="auto">
              <a:xfrm>
                <a:off x="4421" y="1084"/>
                <a:ext cx="149" cy="196"/>
              </a:xfrm>
              <a:custGeom>
                <a:avLst/>
                <a:gdLst>
                  <a:gd name="T0" fmla="*/ 5 w 365"/>
                  <a:gd name="T1" fmla="*/ 98 h 259"/>
                  <a:gd name="T2" fmla="*/ 1 w 365"/>
                  <a:gd name="T3" fmla="*/ 60 h 259"/>
                  <a:gd name="T4" fmla="*/ 2 w 365"/>
                  <a:gd name="T5" fmla="*/ 13 h 259"/>
                  <a:gd name="T6" fmla="*/ 8 w 365"/>
                  <a:gd name="T7" fmla="*/ 2 h 259"/>
                  <a:gd name="T8" fmla="*/ 10 w 365"/>
                  <a:gd name="T9" fmla="*/ 17 h 259"/>
                  <a:gd name="T10" fmla="*/ 11 w 365"/>
                  <a:gd name="T11" fmla="*/ 23 h 259"/>
                  <a:gd name="T12" fmla="*/ 12 w 365"/>
                  <a:gd name="T13" fmla="*/ 8 h 259"/>
                  <a:gd name="T14" fmla="*/ 18 w 365"/>
                  <a:gd name="T15" fmla="*/ 2 h 259"/>
                  <a:gd name="T16" fmla="*/ 21 w 365"/>
                  <a:gd name="T17" fmla="*/ 23 h 259"/>
                  <a:gd name="T18" fmla="*/ 24 w 365"/>
                  <a:gd name="T19" fmla="*/ 32 h 259"/>
                  <a:gd name="T20" fmla="*/ 24 w 365"/>
                  <a:gd name="T21" fmla="*/ 66 h 259"/>
                  <a:gd name="T22" fmla="*/ 16 w 365"/>
                  <a:gd name="T23" fmla="*/ 106 h 259"/>
                  <a:gd name="T24" fmla="*/ 5 w 365"/>
                  <a:gd name="T25" fmla="*/ 9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7" name="Freeform 1523"/>
              <p:cNvSpPr>
                <a:spLocks/>
              </p:cNvSpPr>
              <p:nvPr/>
            </p:nvSpPr>
            <p:spPr bwMode="auto">
              <a:xfrm rot="-807097">
                <a:off x="4403" y="111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8" name="Freeform 1524"/>
              <p:cNvSpPr>
                <a:spLocks/>
              </p:cNvSpPr>
              <p:nvPr/>
            </p:nvSpPr>
            <p:spPr bwMode="auto">
              <a:xfrm rot="1073744">
                <a:off x="4454" y="1126"/>
                <a:ext cx="149" cy="162"/>
              </a:xfrm>
              <a:custGeom>
                <a:avLst/>
                <a:gdLst>
                  <a:gd name="T0" fmla="*/ 5 w 365"/>
                  <a:gd name="T1" fmla="*/ 56 h 259"/>
                  <a:gd name="T2" fmla="*/ 1 w 365"/>
                  <a:gd name="T3" fmla="*/ 34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3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3 h 259"/>
                  <a:gd name="T18" fmla="*/ 24 w 365"/>
                  <a:gd name="T19" fmla="*/ 18 h 259"/>
                  <a:gd name="T20" fmla="*/ 24 w 365"/>
                  <a:gd name="T21" fmla="*/ 37 h 259"/>
                  <a:gd name="T22" fmla="*/ 16 w 365"/>
                  <a:gd name="T23" fmla="*/ 60 h 259"/>
                  <a:gd name="T24" fmla="*/ 5 w 365"/>
                  <a:gd name="T25" fmla="*/ 56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9" name="Freeform 1525"/>
              <p:cNvSpPr>
                <a:spLocks/>
              </p:cNvSpPr>
              <p:nvPr/>
            </p:nvSpPr>
            <p:spPr bwMode="auto">
              <a:xfrm rot="3384458">
                <a:off x="4543" y="1502"/>
                <a:ext cx="112" cy="112"/>
              </a:xfrm>
              <a:custGeom>
                <a:avLst/>
                <a:gdLst>
                  <a:gd name="T0" fmla="*/ 2 w 365"/>
                  <a:gd name="T1" fmla="*/ 18 h 259"/>
                  <a:gd name="T2" fmla="*/ 0 w 365"/>
                  <a:gd name="T3" fmla="*/ 11 h 259"/>
                  <a:gd name="T4" fmla="*/ 1 w 365"/>
                  <a:gd name="T5" fmla="*/ 3 h 259"/>
                  <a:gd name="T6" fmla="*/ 3 w 365"/>
                  <a:gd name="T7" fmla="*/ 0 h 259"/>
                  <a:gd name="T8" fmla="*/ 4 w 365"/>
                  <a:gd name="T9" fmla="*/ 3 h 259"/>
                  <a:gd name="T10" fmla="*/ 5 w 365"/>
                  <a:gd name="T11" fmla="*/ 4 h 259"/>
                  <a:gd name="T12" fmla="*/ 5 w 365"/>
                  <a:gd name="T13" fmla="*/ 2 h 259"/>
                  <a:gd name="T14" fmla="*/ 7 w 365"/>
                  <a:gd name="T15" fmla="*/ 0 h 259"/>
                  <a:gd name="T16" fmla="*/ 9 w 365"/>
                  <a:gd name="T17" fmla="*/ 4 h 259"/>
                  <a:gd name="T18" fmla="*/ 10 w 365"/>
                  <a:gd name="T19" fmla="*/ 6 h 259"/>
                  <a:gd name="T20" fmla="*/ 10 w 365"/>
                  <a:gd name="T21" fmla="*/ 13 h 259"/>
                  <a:gd name="T22" fmla="*/ 7 w 365"/>
                  <a:gd name="T23" fmla="*/ 20 h 259"/>
                  <a:gd name="T24" fmla="*/ 2 w 365"/>
                  <a:gd name="T25" fmla="*/ 1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0" name="AutoShape 1526"/>
              <p:cNvSpPr>
                <a:spLocks noChangeArrowheads="1"/>
              </p:cNvSpPr>
              <p:nvPr/>
            </p:nvSpPr>
            <p:spPr bwMode="auto">
              <a:xfrm rot="3360212">
                <a:off x="4404" y="1224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21" name="AutoShape 1527"/>
              <p:cNvSpPr>
                <a:spLocks noChangeArrowheads="1"/>
              </p:cNvSpPr>
              <p:nvPr/>
            </p:nvSpPr>
            <p:spPr bwMode="auto">
              <a:xfrm rot="8178152">
                <a:off x="4491" y="1236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22" name="AutoShape 1528"/>
              <p:cNvSpPr>
                <a:spLocks noChangeArrowheads="1"/>
              </p:cNvSpPr>
              <p:nvPr/>
            </p:nvSpPr>
            <p:spPr bwMode="auto">
              <a:xfrm>
                <a:off x="4465" y="1248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223" name="Freeform 1529"/>
              <p:cNvSpPr>
                <a:spLocks/>
              </p:cNvSpPr>
              <p:nvPr/>
            </p:nvSpPr>
            <p:spPr bwMode="auto">
              <a:xfrm>
                <a:off x="5441" y="850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4" name="Freeform 1530"/>
              <p:cNvSpPr>
                <a:spLocks/>
              </p:cNvSpPr>
              <p:nvPr/>
            </p:nvSpPr>
            <p:spPr bwMode="auto">
              <a:xfrm rot="1073744">
                <a:off x="5475" y="85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5" name="Freeform 1531"/>
              <p:cNvSpPr>
                <a:spLocks/>
              </p:cNvSpPr>
              <p:nvPr/>
            </p:nvSpPr>
            <p:spPr bwMode="auto">
              <a:xfrm>
                <a:off x="5450" y="883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6" name="AutoShape 1532"/>
              <p:cNvSpPr>
                <a:spLocks noChangeArrowheads="1"/>
              </p:cNvSpPr>
              <p:nvPr/>
            </p:nvSpPr>
            <p:spPr bwMode="auto">
              <a:xfrm rot="3360212">
                <a:off x="5424" y="99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27" name="AutoShape 1533"/>
              <p:cNvSpPr>
                <a:spLocks noChangeArrowheads="1"/>
              </p:cNvSpPr>
              <p:nvPr/>
            </p:nvSpPr>
            <p:spPr bwMode="auto">
              <a:xfrm rot="8178152">
                <a:off x="5511" y="1002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28" name="AutoShape 1534"/>
              <p:cNvSpPr>
                <a:spLocks noChangeArrowheads="1"/>
              </p:cNvSpPr>
              <p:nvPr/>
            </p:nvSpPr>
            <p:spPr bwMode="auto">
              <a:xfrm>
                <a:off x="5485" y="1014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229" name="AutoShape 1535"/>
              <p:cNvSpPr>
                <a:spLocks noChangeArrowheads="1"/>
              </p:cNvSpPr>
              <p:nvPr/>
            </p:nvSpPr>
            <p:spPr bwMode="auto">
              <a:xfrm>
                <a:off x="4536" y="1542"/>
                <a:ext cx="56" cy="66"/>
              </a:xfrm>
              <a:prstGeom prst="star4">
                <a:avLst>
                  <a:gd name="adj" fmla="val 12500"/>
                </a:avLst>
              </a:prstGeom>
              <a:solidFill>
                <a:srgbClr val="27A533"/>
              </a:solidFill>
              <a:ln w="9525">
                <a:solidFill>
                  <a:srgbClr val="134F1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30" name="Freeform 1536"/>
              <p:cNvSpPr>
                <a:spLocks/>
              </p:cNvSpPr>
              <p:nvPr/>
            </p:nvSpPr>
            <p:spPr bwMode="auto">
              <a:xfrm rot="2922377">
                <a:off x="4557" y="26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1" name="Line 1537"/>
              <p:cNvSpPr>
                <a:spLocks noChangeShapeType="1"/>
              </p:cNvSpPr>
              <p:nvPr/>
            </p:nvSpPr>
            <p:spPr bwMode="auto">
              <a:xfrm rot="2901987">
                <a:off x="4610" y="282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2" name="Line 1538"/>
              <p:cNvSpPr>
                <a:spLocks noChangeShapeType="1"/>
              </p:cNvSpPr>
              <p:nvPr/>
            </p:nvSpPr>
            <p:spPr bwMode="auto">
              <a:xfrm rot="2700000" flipV="1">
                <a:off x="4748" y="276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3" name="Line 1539"/>
              <p:cNvSpPr>
                <a:spLocks noChangeShapeType="1"/>
              </p:cNvSpPr>
              <p:nvPr/>
            </p:nvSpPr>
            <p:spPr bwMode="auto">
              <a:xfrm rot="2887328" flipV="1">
                <a:off x="4715" y="271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4" name="Freeform 1540"/>
              <p:cNvSpPr>
                <a:spLocks/>
              </p:cNvSpPr>
              <p:nvPr/>
            </p:nvSpPr>
            <p:spPr bwMode="auto">
              <a:xfrm>
                <a:off x="5128" y="1489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5" name="Freeform 1541"/>
              <p:cNvSpPr>
                <a:spLocks/>
              </p:cNvSpPr>
              <p:nvPr/>
            </p:nvSpPr>
            <p:spPr bwMode="auto">
              <a:xfrm>
                <a:off x="5178" y="1560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6" name="Line 1542"/>
              <p:cNvSpPr>
                <a:spLocks noChangeShapeType="1"/>
              </p:cNvSpPr>
              <p:nvPr/>
            </p:nvSpPr>
            <p:spPr bwMode="auto">
              <a:xfrm>
                <a:off x="5304" y="167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Line 1543"/>
              <p:cNvSpPr>
                <a:spLocks noChangeShapeType="1"/>
              </p:cNvSpPr>
              <p:nvPr/>
            </p:nvSpPr>
            <p:spPr bwMode="auto">
              <a:xfrm flipV="1">
                <a:off x="5448" y="1614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Line 1544"/>
              <p:cNvSpPr>
                <a:spLocks noChangeShapeType="1"/>
              </p:cNvSpPr>
              <p:nvPr/>
            </p:nvSpPr>
            <p:spPr bwMode="auto">
              <a:xfrm flipV="1">
                <a:off x="5244" y="1608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Line 1545"/>
              <p:cNvSpPr>
                <a:spLocks noChangeShapeType="1"/>
              </p:cNvSpPr>
              <p:nvPr/>
            </p:nvSpPr>
            <p:spPr bwMode="auto">
              <a:xfrm flipV="1">
                <a:off x="5388" y="1554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Line 1546"/>
              <p:cNvSpPr>
                <a:spLocks noChangeShapeType="1"/>
              </p:cNvSpPr>
              <p:nvPr/>
            </p:nvSpPr>
            <p:spPr bwMode="auto">
              <a:xfrm flipV="1">
                <a:off x="5532" y="1530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Line 1547"/>
              <p:cNvSpPr>
                <a:spLocks noChangeShapeType="1"/>
              </p:cNvSpPr>
              <p:nvPr/>
            </p:nvSpPr>
            <p:spPr bwMode="auto">
              <a:xfrm flipH="1">
                <a:off x="5106" y="1740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1548"/>
              <p:cNvSpPr>
                <a:spLocks/>
              </p:cNvSpPr>
              <p:nvPr/>
            </p:nvSpPr>
            <p:spPr bwMode="auto">
              <a:xfrm>
                <a:off x="4756" y="20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1549"/>
              <p:cNvSpPr>
                <a:spLocks/>
              </p:cNvSpPr>
              <p:nvPr/>
            </p:nvSpPr>
            <p:spPr bwMode="auto">
              <a:xfrm>
                <a:off x="4806" y="2166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Line 1550"/>
              <p:cNvSpPr>
                <a:spLocks noChangeShapeType="1"/>
              </p:cNvSpPr>
              <p:nvPr/>
            </p:nvSpPr>
            <p:spPr bwMode="auto">
              <a:xfrm>
                <a:off x="4932" y="2280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Line 1551"/>
              <p:cNvSpPr>
                <a:spLocks noChangeShapeType="1"/>
              </p:cNvSpPr>
              <p:nvPr/>
            </p:nvSpPr>
            <p:spPr bwMode="auto">
              <a:xfrm flipV="1">
                <a:off x="5076" y="222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Line 1552"/>
              <p:cNvSpPr>
                <a:spLocks noChangeShapeType="1"/>
              </p:cNvSpPr>
              <p:nvPr/>
            </p:nvSpPr>
            <p:spPr bwMode="auto">
              <a:xfrm flipV="1">
                <a:off x="4872" y="2214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Line 1553"/>
              <p:cNvSpPr>
                <a:spLocks noChangeShapeType="1"/>
              </p:cNvSpPr>
              <p:nvPr/>
            </p:nvSpPr>
            <p:spPr bwMode="auto">
              <a:xfrm flipV="1">
                <a:off x="5016" y="21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Line 1554"/>
              <p:cNvSpPr>
                <a:spLocks noChangeShapeType="1"/>
              </p:cNvSpPr>
              <p:nvPr/>
            </p:nvSpPr>
            <p:spPr bwMode="auto">
              <a:xfrm flipV="1">
                <a:off x="5160" y="2136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Line 1555"/>
              <p:cNvSpPr>
                <a:spLocks noChangeShapeType="1"/>
              </p:cNvSpPr>
              <p:nvPr/>
            </p:nvSpPr>
            <p:spPr bwMode="auto">
              <a:xfrm flipH="1">
                <a:off x="4734" y="2346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1556"/>
              <p:cNvSpPr>
                <a:spLocks/>
              </p:cNvSpPr>
              <p:nvPr/>
            </p:nvSpPr>
            <p:spPr bwMode="auto">
              <a:xfrm>
                <a:off x="4456" y="168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1557"/>
              <p:cNvSpPr>
                <a:spLocks/>
              </p:cNvSpPr>
              <p:nvPr/>
            </p:nvSpPr>
            <p:spPr bwMode="auto">
              <a:xfrm>
                <a:off x="4506" y="175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Line 1558"/>
              <p:cNvSpPr>
                <a:spLocks noChangeShapeType="1"/>
              </p:cNvSpPr>
              <p:nvPr/>
            </p:nvSpPr>
            <p:spPr bwMode="auto">
              <a:xfrm>
                <a:off x="4632" y="187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Line 1559"/>
              <p:cNvSpPr>
                <a:spLocks noChangeShapeType="1"/>
              </p:cNvSpPr>
              <p:nvPr/>
            </p:nvSpPr>
            <p:spPr bwMode="auto">
              <a:xfrm flipV="1">
                <a:off x="4776" y="181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Line 1560"/>
              <p:cNvSpPr>
                <a:spLocks noChangeShapeType="1"/>
              </p:cNvSpPr>
              <p:nvPr/>
            </p:nvSpPr>
            <p:spPr bwMode="auto">
              <a:xfrm flipV="1">
                <a:off x="4572" y="180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Line 1561"/>
              <p:cNvSpPr>
                <a:spLocks noChangeShapeType="1"/>
              </p:cNvSpPr>
              <p:nvPr/>
            </p:nvSpPr>
            <p:spPr bwMode="auto">
              <a:xfrm flipV="1">
                <a:off x="4716" y="175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Line 1562"/>
              <p:cNvSpPr>
                <a:spLocks noChangeShapeType="1"/>
              </p:cNvSpPr>
              <p:nvPr/>
            </p:nvSpPr>
            <p:spPr bwMode="auto">
              <a:xfrm flipV="1">
                <a:off x="4860" y="172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Line 1563"/>
              <p:cNvSpPr>
                <a:spLocks noChangeShapeType="1"/>
              </p:cNvSpPr>
              <p:nvPr/>
            </p:nvSpPr>
            <p:spPr bwMode="auto">
              <a:xfrm flipH="1">
                <a:off x="4434" y="193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1564"/>
              <p:cNvSpPr>
                <a:spLocks/>
              </p:cNvSpPr>
              <p:nvPr/>
            </p:nvSpPr>
            <p:spPr bwMode="auto">
              <a:xfrm rot="-2174399">
                <a:off x="3900" y="1413"/>
                <a:ext cx="375" cy="253"/>
              </a:xfrm>
              <a:custGeom>
                <a:avLst/>
                <a:gdLst>
                  <a:gd name="T0" fmla="*/ 149 w 594"/>
                  <a:gd name="T1" fmla="*/ 79 h 309"/>
                  <a:gd name="T2" fmla="*/ 119 w 594"/>
                  <a:gd name="T3" fmla="*/ 10 h 309"/>
                  <a:gd name="T4" fmla="*/ 33 w 594"/>
                  <a:gd name="T5" fmla="*/ 20 h 309"/>
                  <a:gd name="T6" fmla="*/ 3 w 594"/>
                  <a:gd name="T7" fmla="*/ 106 h 309"/>
                  <a:gd name="T8" fmla="*/ 48 w 594"/>
                  <a:gd name="T9" fmla="*/ 142 h 309"/>
                  <a:gd name="T10" fmla="*/ 116 w 594"/>
                  <a:gd name="T11" fmla="*/ 158 h 309"/>
                  <a:gd name="T12" fmla="*/ 149 w 594"/>
                  <a:gd name="T13" fmla="*/ 79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1565"/>
              <p:cNvSpPr>
                <a:spLocks/>
              </p:cNvSpPr>
              <p:nvPr/>
            </p:nvSpPr>
            <p:spPr bwMode="auto">
              <a:xfrm rot="19320480" flipV="1">
                <a:off x="3909" y="1546"/>
                <a:ext cx="377" cy="27"/>
              </a:xfrm>
              <a:custGeom>
                <a:avLst/>
                <a:gdLst>
                  <a:gd name="T0" fmla="*/ 0 w 540"/>
                  <a:gd name="T1" fmla="*/ 4 h 76"/>
                  <a:gd name="T2" fmla="*/ 57 w 540"/>
                  <a:gd name="T3" fmla="*/ 0 h 76"/>
                  <a:gd name="T4" fmla="*/ 128 w 540"/>
                  <a:gd name="T5" fmla="*/ 1 h 76"/>
                  <a:gd name="T6" fmla="*/ 184 w 540"/>
                  <a:gd name="T7" fmla="*/ 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0" name="Line 1566"/>
              <p:cNvSpPr>
                <a:spLocks noChangeShapeType="1"/>
              </p:cNvSpPr>
              <p:nvPr/>
            </p:nvSpPr>
            <p:spPr bwMode="auto">
              <a:xfrm rot="19340923" flipH="1">
                <a:off x="3966" y="1539"/>
                <a:ext cx="45" cy="6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Line 1567"/>
              <p:cNvSpPr>
                <a:spLocks noChangeShapeType="1"/>
              </p:cNvSpPr>
              <p:nvPr/>
            </p:nvSpPr>
            <p:spPr bwMode="auto">
              <a:xfrm rot="19295713" flipH="1">
                <a:off x="4100" y="1557"/>
                <a:ext cx="61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Line 1568"/>
              <p:cNvSpPr>
                <a:spLocks noChangeShapeType="1"/>
              </p:cNvSpPr>
              <p:nvPr/>
            </p:nvSpPr>
            <p:spPr bwMode="auto">
              <a:xfrm rot="-2256768">
                <a:off x="4006" y="1472"/>
                <a:ext cx="60" cy="5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Line 1569"/>
              <p:cNvSpPr>
                <a:spLocks noChangeShapeType="1"/>
              </p:cNvSpPr>
              <p:nvPr/>
            </p:nvSpPr>
            <p:spPr bwMode="auto">
              <a:xfrm rot="-2311505">
                <a:off x="4174" y="1477"/>
                <a:ext cx="40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1570"/>
              <p:cNvSpPr>
                <a:spLocks/>
              </p:cNvSpPr>
              <p:nvPr/>
            </p:nvSpPr>
            <p:spPr bwMode="auto">
              <a:xfrm>
                <a:off x="3860" y="2142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1571"/>
              <p:cNvSpPr>
                <a:spLocks/>
              </p:cNvSpPr>
              <p:nvPr/>
            </p:nvSpPr>
            <p:spPr bwMode="auto">
              <a:xfrm>
                <a:off x="3906" y="2246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Line 1572"/>
              <p:cNvSpPr>
                <a:spLocks noChangeShapeType="1"/>
              </p:cNvSpPr>
              <p:nvPr/>
            </p:nvSpPr>
            <p:spPr bwMode="auto">
              <a:xfrm flipH="1">
                <a:off x="3972" y="226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Line 1573"/>
              <p:cNvSpPr>
                <a:spLocks noChangeShapeType="1"/>
              </p:cNvSpPr>
              <p:nvPr/>
            </p:nvSpPr>
            <p:spPr bwMode="auto">
              <a:xfrm flipH="1">
                <a:off x="4110" y="226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Line 1574"/>
              <p:cNvSpPr>
                <a:spLocks noChangeShapeType="1"/>
              </p:cNvSpPr>
              <p:nvPr/>
            </p:nvSpPr>
            <p:spPr bwMode="auto">
              <a:xfrm flipH="1">
                <a:off x="4236" y="228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Line 1575"/>
              <p:cNvSpPr>
                <a:spLocks noChangeShapeType="1"/>
              </p:cNvSpPr>
              <p:nvPr/>
            </p:nvSpPr>
            <p:spPr bwMode="auto">
              <a:xfrm>
                <a:off x="3954" y="222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Line 1576"/>
              <p:cNvSpPr>
                <a:spLocks noChangeShapeType="1"/>
              </p:cNvSpPr>
              <p:nvPr/>
            </p:nvSpPr>
            <p:spPr bwMode="auto">
              <a:xfrm>
                <a:off x="4146" y="219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Line 1577"/>
              <p:cNvSpPr>
                <a:spLocks noChangeShapeType="1"/>
              </p:cNvSpPr>
              <p:nvPr/>
            </p:nvSpPr>
            <p:spPr bwMode="auto">
              <a:xfrm>
                <a:off x="4320" y="220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Line 1578"/>
              <p:cNvSpPr>
                <a:spLocks noChangeShapeType="1"/>
              </p:cNvSpPr>
              <p:nvPr/>
            </p:nvSpPr>
            <p:spPr bwMode="auto">
              <a:xfrm>
                <a:off x="4446" y="228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Line 1579"/>
              <p:cNvSpPr>
                <a:spLocks noChangeShapeType="1"/>
              </p:cNvSpPr>
              <p:nvPr/>
            </p:nvSpPr>
            <p:spPr bwMode="auto">
              <a:xfrm flipH="1">
                <a:off x="3858" y="184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Line 1580"/>
              <p:cNvSpPr>
                <a:spLocks noChangeShapeType="1"/>
              </p:cNvSpPr>
              <p:nvPr/>
            </p:nvSpPr>
            <p:spPr bwMode="auto">
              <a:xfrm flipH="1">
                <a:off x="3996" y="184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Line 1581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Line 1582"/>
              <p:cNvSpPr>
                <a:spLocks noChangeShapeType="1"/>
              </p:cNvSpPr>
              <p:nvPr/>
            </p:nvSpPr>
            <p:spPr bwMode="auto">
              <a:xfrm>
                <a:off x="3840" y="180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Line 1583"/>
              <p:cNvSpPr>
                <a:spLocks noChangeShapeType="1"/>
              </p:cNvSpPr>
              <p:nvPr/>
            </p:nvSpPr>
            <p:spPr bwMode="auto">
              <a:xfrm>
                <a:off x="4032" y="177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Line 1584"/>
              <p:cNvSpPr>
                <a:spLocks noChangeShapeType="1"/>
              </p:cNvSpPr>
              <p:nvPr/>
            </p:nvSpPr>
            <p:spPr bwMode="auto">
              <a:xfrm>
                <a:off x="4206" y="178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Line 1585"/>
              <p:cNvSpPr>
                <a:spLocks noChangeShapeType="1"/>
              </p:cNvSpPr>
              <p:nvPr/>
            </p:nvSpPr>
            <p:spPr bwMode="auto">
              <a:xfrm>
                <a:off x="4332" y="186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1586"/>
              <p:cNvSpPr>
                <a:spLocks/>
              </p:cNvSpPr>
              <p:nvPr/>
            </p:nvSpPr>
            <p:spPr bwMode="auto">
              <a:xfrm>
                <a:off x="4462" y="20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1587"/>
              <p:cNvSpPr>
                <a:spLocks/>
              </p:cNvSpPr>
              <p:nvPr/>
            </p:nvSpPr>
            <p:spPr bwMode="auto">
              <a:xfrm>
                <a:off x="4512" y="21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Line 1588"/>
              <p:cNvSpPr>
                <a:spLocks noChangeShapeType="1"/>
              </p:cNvSpPr>
              <p:nvPr/>
            </p:nvSpPr>
            <p:spPr bwMode="auto">
              <a:xfrm>
                <a:off x="4638" y="22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Line 1589"/>
              <p:cNvSpPr>
                <a:spLocks noChangeShapeType="1"/>
              </p:cNvSpPr>
              <p:nvPr/>
            </p:nvSpPr>
            <p:spPr bwMode="auto">
              <a:xfrm flipV="1">
                <a:off x="4782" y="21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Line 1590"/>
              <p:cNvSpPr>
                <a:spLocks noChangeShapeType="1"/>
              </p:cNvSpPr>
              <p:nvPr/>
            </p:nvSpPr>
            <p:spPr bwMode="auto">
              <a:xfrm flipV="1">
                <a:off x="4578" y="21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Line 1591"/>
              <p:cNvSpPr>
                <a:spLocks noChangeShapeType="1"/>
              </p:cNvSpPr>
              <p:nvPr/>
            </p:nvSpPr>
            <p:spPr bwMode="auto">
              <a:xfrm flipV="1">
                <a:off x="4722" y="21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Line 1592"/>
              <p:cNvSpPr>
                <a:spLocks noChangeShapeType="1"/>
              </p:cNvSpPr>
              <p:nvPr/>
            </p:nvSpPr>
            <p:spPr bwMode="auto">
              <a:xfrm flipV="1">
                <a:off x="4866" y="21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1593"/>
              <p:cNvSpPr>
                <a:spLocks/>
              </p:cNvSpPr>
              <p:nvPr/>
            </p:nvSpPr>
            <p:spPr bwMode="auto">
              <a:xfrm>
                <a:off x="5026" y="177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1594"/>
              <p:cNvSpPr>
                <a:spLocks/>
              </p:cNvSpPr>
              <p:nvPr/>
            </p:nvSpPr>
            <p:spPr bwMode="auto">
              <a:xfrm>
                <a:off x="5076" y="184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Line 1595"/>
              <p:cNvSpPr>
                <a:spLocks noChangeShapeType="1"/>
              </p:cNvSpPr>
              <p:nvPr/>
            </p:nvSpPr>
            <p:spPr bwMode="auto">
              <a:xfrm>
                <a:off x="5202" y="196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0" name="Line 1596"/>
              <p:cNvSpPr>
                <a:spLocks noChangeShapeType="1"/>
              </p:cNvSpPr>
              <p:nvPr/>
            </p:nvSpPr>
            <p:spPr bwMode="auto">
              <a:xfrm flipV="1">
                <a:off x="5346" y="190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Line 1597"/>
              <p:cNvSpPr>
                <a:spLocks noChangeShapeType="1"/>
              </p:cNvSpPr>
              <p:nvPr/>
            </p:nvSpPr>
            <p:spPr bwMode="auto">
              <a:xfrm flipV="1">
                <a:off x="5142" y="189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" name="Line 1598"/>
              <p:cNvSpPr>
                <a:spLocks noChangeShapeType="1"/>
              </p:cNvSpPr>
              <p:nvPr/>
            </p:nvSpPr>
            <p:spPr bwMode="auto">
              <a:xfrm flipV="1">
                <a:off x="5286" y="184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3" name="Line 1599"/>
              <p:cNvSpPr>
                <a:spLocks noChangeShapeType="1"/>
              </p:cNvSpPr>
              <p:nvPr/>
            </p:nvSpPr>
            <p:spPr bwMode="auto">
              <a:xfrm flipV="1">
                <a:off x="5430" y="181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4" name="Line 1600"/>
              <p:cNvSpPr>
                <a:spLocks noChangeShapeType="1"/>
              </p:cNvSpPr>
              <p:nvPr/>
            </p:nvSpPr>
            <p:spPr bwMode="auto">
              <a:xfrm flipH="1">
                <a:off x="5004" y="202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5" name="Freeform 1601"/>
              <p:cNvSpPr>
                <a:spLocks/>
              </p:cNvSpPr>
              <p:nvPr/>
            </p:nvSpPr>
            <p:spPr bwMode="auto">
              <a:xfrm>
                <a:off x="4990" y="11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Freeform 1602"/>
              <p:cNvSpPr>
                <a:spLocks/>
              </p:cNvSpPr>
              <p:nvPr/>
            </p:nvSpPr>
            <p:spPr bwMode="auto">
              <a:xfrm>
                <a:off x="5040" y="12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7" name="Line 1603"/>
              <p:cNvSpPr>
                <a:spLocks noChangeShapeType="1"/>
              </p:cNvSpPr>
              <p:nvPr/>
            </p:nvSpPr>
            <p:spPr bwMode="auto">
              <a:xfrm>
                <a:off x="5166" y="13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8" name="Line 1604"/>
              <p:cNvSpPr>
                <a:spLocks noChangeShapeType="1"/>
              </p:cNvSpPr>
              <p:nvPr/>
            </p:nvSpPr>
            <p:spPr bwMode="auto">
              <a:xfrm flipV="1">
                <a:off x="5310" y="12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9" name="Line 1605"/>
              <p:cNvSpPr>
                <a:spLocks noChangeShapeType="1"/>
              </p:cNvSpPr>
              <p:nvPr/>
            </p:nvSpPr>
            <p:spPr bwMode="auto">
              <a:xfrm flipV="1">
                <a:off x="5106" y="12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0" name="Line 1606"/>
              <p:cNvSpPr>
                <a:spLocks noChangeShapeType="1"/>
              </p:cNvSpPr>
              <p:nvPr/>
            </p:nvSpPr>
            <p:spPr bwMode="auto">
              <a:xfrm flipV="1">
                <a:off x="5250" y="12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1" name="Line 1607"/>
              <p:cNvSpPr>
                <a:spLocks noChangeShapeType="1"/>
              </p:cNvSpPr>
              <p:nvPr/>
            </p:nvSpPr>
            <p:spPr bwMode="auto">
              <a:xfrm flipV="1">
                <a:off x="5394" y="12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Line 1608"/>
              <p:cNvSpPr>
                <a:spLocks noChangeShapeType="1"/>
              </p:cNvSpPr>
              <p:nvPr/>
            </p:nvSpPr>
            <p:spPr bwMode="auto">
              <a:xfrm flipH="1">
                <a:off x="4968" y="1422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1609"/>
              <p:cNvSpPr>
                <a:spLocks/>
              </p:cNvSpPr>
              <p:nvPr/>
            </p:nvSpPr>
            <p:spPr bwMode="auto">
              <a:xfrm rot="-2174399">
                <a:off x="4208" y="2478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1610"/>
              <p:cNvSpPr>
                <a:spLocks/>
              </p:cNvSpPr>
              <p:nvPr/>
            </p:nvSpPr>
            <p:spPr bwMode="auto">
              <a:xfrm rot="-2279520">
                <a:off x="4254" y="2582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Line 1611"/>
              <p:cNvSpPr>
                <a:spLocks noChangeShapeType="1"/>
              </p:cNvSpPr>
              <p:nvPr/>
            </p:nvSpPr>
            <p:spPr bwMode="auto">
              <a:xfrm rot="19288495" flipH="1">
                <a:off x="4320" y="2598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Line 1612"/>
              <p:cNvSpPr>
                <a:spLocks noChangeShapeType="1"/>
              </p:cNvSpPr>
              <p:nvPr/>
            </p:nvSpPr>
            <p:spPr bwMode="auto">
              <a:xfrm rot="19340923" flipH="1">
                <a:off x="4458" y="2598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Line 1613"/>
              <p:cNvSpPr>
                <a:spLocks noChangeShapeType="1"/>
              </p:cNvSpPr>
              <p:nvPr/>
            </p:nvSpPr>
            <p:spPr bwMode="auto">
              <a:xfrm rot="19295713" flipH="1">
                <a:off x="4584" y="261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Line 1614"/>
              <p:cNvSpPr>
                <a:spLocks noChangeShapeType="1"/>
              </p:cNvSpPr>
              <p:nvPr/>
            </p:nvSpPr>
            <p:spPr bwMode="auto">
              <a:xfrm rot="-2256768">
                <a:off x="4494" y="252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Line 1615"/>
              <p:cNvSpPr>
                <a:spLocks noChangeShapeType="1"/>
              </p:cNvSpPr>
              <p:nvPr/>
            </p:nvSpPr>
            <p:spPr bwMode="auto">
              <a:xfrm rot="-2311505">
                <a:off x="4668" y="2538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1616"/>
              <p:cNvSpPr>
                <a:spLocks/>
              </p:cNvSpPr>
              <p:nvPr/>
            </p:nvSpPr>
            <p:spPr bwMode="auto">
              <a:xfrm>
                <a:off x="4726" y="240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1617"/>
              <p:cNvSpPr>
                <a:spLocks/>
              </p:cNvSpPr>
              <p:nvPr/>
            </p:nvSpPr>
            <p:spPr bwMode="auto">
              <a:xfrm>
                <a:off x="4776" y="247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2" name="Line 1618"/>
              <p:cNvSpPr>
                <a:spLocks noChangeShapeType="1"/>
              </p:cNvSpPr>
              <p:nvPr/>
            </p:nvSpPr>
            <p:spPr bwMode="auto">
              <a:xfrm>
                <a:off x="4902" y="258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Line 1619"/>
              <p:cNvSpPr>
                <a:spLocks noChangeShapeType="1"/>
              </p:cNvSpPr>
              <p:nvPr/>
            </p:nvSpPr>
            <p:spPr bwMode="auto">
              <a:xfrm flipV="1">
                <a:off x="5046" y="252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Line 1620"/>
              <p:cNvSpPr>
                <a:spLocks noChangeShapeType="1"/>
              </p:cNvSpPr>
              <p:nvPr/>
            </p:nvSpPr>
            <p:spPr bwMode="auto">
              <a:xfrm flipV="1">
                <a:off x="4842" y="252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Line 1621"/>
              <p:cNvSpPr>
                <a:spLocks noChangeShapeType="1"/>
              </p:cNvSpPr>
              <p:nvPr/>
            </p:nvSpPr>
            <p:spPr bwMode="auto">
              <a:xfrm flipV="1">
                <a:off x="4986" y="246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Line 1622"/>
              <p:cNvSpPr>
                <a:spLocks noChangeShapeType="1"/>
              </p:cNvSpPr>
              <p:nvPr/>
            </p:nvSpPr>
            <p:spPr bwMode="auto">
              <a:xfrm flipV="1">
                <a:off x="5130" y="244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1623"/>
              <p:cNvSpPr>
                <a:spLocks/>
              </p:cNvSpPr>
              <p:nvPr/>
            </p:nvSpPr>
            <p:spPr bwMode="auto">
              <a:xfrm>
                <a:off x="5104" y="2143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1624"/>
              <p:cNvSpPr>
                <a:spLocks/>
              </p:cNvSpPr>
              <p:nvPr/>
            </p:nvSpPr>
            <p:spPr bwMode="auto">
              <a:xfrm>
                <a:off x="5154" y="2214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Line 1625"/>
              <p:cNvSpPr>
                <a:spLocks noChangeShapeType="1"/>
              </p:cNvSpPr>
              <p:nvPr/>
            </p:nvSpPr>
            <p:spPr bwMode="auto">
              <a:xfrm>
                <a:off x="5280" y="2328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Line 1626"/>
              <p:cNvSpPr>
                <a:spLocks noChangeShapeType="1"/>
              </p:cNvSpPr>
              <p:nvPr/>
            </p:nvSpPr>
            <p:spPr bwMode="auto">
              <a:xfrm flipV="1">
                <a:off x="5424" y="2268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Line 1627"/>
              <p:cNvSpPr>
                <a:spLocks noChangeShapeType="1"/>
              </p:cNvSpPr>
              <p:nvPr/>
            </p:nvSpPr>
            <p:spPr bwMode="auto">
              <a:xfrm flipV="1">
                <a:off x="5220" y="2262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Line 1628"/>
              <p:cNvSpPr>
                <a:spLocks noChangeShapeType="1"/>
              </p:cNvSpPr>
              <p:nvPr/>
            </p:nvSpPr>
            <p:spPr bwMode="auto">
              <a:xfrm flipV="1">
                <a:off x="5364" y="2208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Line 1629"/>
              <p:cNvSpPr>
                <a:spLocks noChangeShapeType="1"/>
              </p:cNvSpPr>
              <p:nvPr/>
            </p:nvSpPr>
            <p:spPr bwMode="auto">
              <a:xfrm flipV="1">
                <a:off x="5508" y="2184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Line 1630"/>
              <p:cNvSpPr>
                <a:spLocks noChangeShapeType="1"/>
              </p:cNvSpPr>
              <p:nvPr/>
            </p:nvSpPr>
            <p:spPr bwMode="auto">
              <a:xfrm flipH="1">
                <a:off x="5082" y="2394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1631"/>
              <p:cNvSpPr>
                <a:spLocks/>
              </p:cNvSpPr>
              <p:nvPr/>
            </p:nvSpPr>
            <p:spPr bwMode="auto">
              <a:xfrm>
                <a:off x="4197" y="189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Oval 1632"/>
              <p:cNvSpPr>
                <a:spLocks noChangeArrowheads="1"/>
              </p:cNvSpPr>
              <p:nvPr/>
            </p:nvSpPr>
            <p:spPr bwMode="auto">
              <a:xfrm>
                <a:off x="4308" y="201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27" name="Freeform 1633"/>
              <p:cNvSpPr>
                <a:spLocks/>
              </p:cNvSpPr>
              <p:nvPr/>
            </p:nvSpPr>
            <p:spPr bwMode="auto">
              <a:xfrm>
                <a:off x="4779" y="22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Oval 1634"/>
              <p:cNvSpPr>
                <a:spLocks noChangeArrowheads="1"/>
              </p:cNvSpPr>
              <p:nvPr/>
            </p:nvSpPr>
            <p:spPr bwMode="auto">
              <a:xfrm>
                <a:off x="4890" y="23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29" name="Freeform 1635"/>
              <p:cNvSpPr>
                <a:spLocks/>
              </p:cNvSpPr>
              <p:nvPr/>
            </p:nvSpPr>
            <p:spPr bwMode="auto">
              <a:xfrm>
                <a:off x="4947" y="16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Oval 1636"/>
              <p:cNvSpPr>
                <a:spLocks noChangeArrowheads="1"/>
              </p:cNvSpPr>
              <p:nvPr/>
            </p:nvSpPr>
            <p:spPr bwMode="auto">
              <a:xfrm>
                <a:off x="5058" y="17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31" name="Freeform 1637"/>
              <p:cNvSpPr>
                <a:spLocks/>
              </p:cNvSpPr>
              <p:nvPr/>
            </p:nvSpPr>
            <p:spPr bwMode="auto">
              <a:xfrm>
                <a:off x="4761" y="1239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Oval 1638"/>
              <p:cNvSpPr>
                <a:spLocks noChangeArrowheads="1"/>
              </p:cNvSpPr>
              <p:nvPr/>
            </p:nvSpPr>
            <p:spPr bwMode="auto">
              <a:xfrm>
                <a:off x="4872" y="135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33" name="Freeform 1639"/>
              <p:cNvSpPr>
                <a:spLocks/>
              </p:cNvSpPr>
              <p:nvPr/>
            </p:nvSpPr>
            <p:spPr bwMode="auto">
              <a:xfrm>
                <a:off x="3815" y="182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1640"/>
              <p:cNvSpPr>
                <a:spLocks/>
              </p:cNvSpPr>
              <p:nvPr/>
            </p:nvSpPr>
            <p:spPr bwMode="auto">
              <a:xfrm rot="1073744">
                <a:off x="3849" y="183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1641"/>
              <p:cNvSpPr>
                <a:spLocks/>
              </p:cNvSpPr>
              <p:nvPr/>
            </p:nvSpPr>
            <p:spPr bwMode="auto">
              <a:xfrm>
                <a:off x="3824" y="186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AutoShape 1642"/>
              <p:cNvSpPr>
                <a:spLocks noChangeArrowheads="1"/>
              </p:cNvSpPr>
              <p:nvPr/>
            </p:nvSpPr>
            <p:spPr bwMode="auto">
              <a:xfrm rot="8178152">
                <a:off x="3885" y="198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37" name="AutoShape 1643"/>
              <p:cNvSpPr>
                <a:spLocks noChangeArrowheads="1"/>
              </p:cNvSpPr>
              <p:nvPr/>
            </p:nvSpPr>
            <p:spPr bwMode="auto">
              <a:xfrm>
                <a:off x="3859" y="199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338" name="Freeform 1644"/>
              <p:cNvSpPr>
                <a:spLocks/>
              </p:cNvSpPr>
              <p:nvPr/>
            </p:nvSpPr>
            <p:spPr bwMode="auto">
              <a:xfrm>
                <a:off x="4185" y="2355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Oval 1645"/>
              <p:cNvSpPr>
                <a:spLocks noChangeArrowheads="1"/>
              </p:cNvSpPr>
              <p:nvPr/>
            </p:nvSpPr>
            <p:spPr bwMode="auto">
              <a:xfrm>
                <a:off x="4296" y="247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40" name="Freeform 1646"/>
              <p:cNvSpPr>
                <a:spLocks/>
              </p:cNvSpPr>
              <p:nvPr/>
            </p:nvSpPr>
            <p:spPr bwMode="auto">
              <a:xfrm>
                <a:off x="4083" y="138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Oval 1647"/>
              <p:cNvSpPr>
                <a:spLocks noChangeArrowheads="1"/>
              </p:cNvSpPr>
              <p:nvPr/>
            </p:nvSpPr>
            <p:spPr bwMode="auto">
              <a:xfrm>
                <a:off x="4194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42" name="Freeform 1648"/>
              <p:cNvSpPr>
                <a:spLocks/>
              </p:cNvSpPr>
              <p:nvPr/>
            </p:nvSpPr>
            <p:spPr bwMode="auto">
              <a:xfrm>
                <a:off x="3939" y="1137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1649"/>
              <p:cNvSpPr>
                <a:spLocks/>
              </p:cNvSpPr>
              <p:nvPr/>
            </p:nvSpPr>
            <p:spPr bwMode="auto">
              <a:xfrm rot="-2466378">
                <a:off x="4107" y="1401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1650"/>
              <p:cNvSpPr>
                <a:spLocks/>
              </p:cNvSpPr>
              <p:nvPr/>
            </p:nvSpPr>
            <p:spPr bwMode="auto">
              <a:xfrm rot="-2466378">
                <a:off x="4791" y="127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1651"/>
              <p:cNvSpPr>
                <a:spLocks/>
              </p:cNvSpPr>
              <p:nvPr/>
            </p:nvSpPr>
            <p:spPr bwMode="auto">
              <a:xfrm rot="-2466378">
                <a:off x="4983" y="166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1652"/>
              <p:cNvSpPr>
                <a:spLocks/>
              </p:cNvSpPr>
              <p:nvPr/>
            </p:nvSpPr>
            <p:spPr bwMode="auto">
              <a:xfrm rot="-2466378">
                <a:off x="4797" y="2259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1653"/>
              <p:cNvSpPr>
                <a:spLocks/>
              </p:cNvSpPr>
              <p:nvPr/>
            </p:nvSpPr>
            <p:spPr bwMode="auto">
              <a:xfrm rot="-2466378">
                <a:off x="4191" y="238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1654"/>
              <p:cNvSpPr>
                <a:spLocks/>
              </p:cNvSpPr>
              <p:nvPr/>
            </p:nvSpPr>
            <p:spPr bwMode="auto">
              <a:xfrm rot="-2466378">
                <a:off x="4233" y="193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Oval 1655"/>
              <p:cNvSpPr>
                <a:spLocks noChangeArrowheads="1"/>
              </p:cNvSpPr>
              <p:nvPr/>
            </p:nvSpPr>
            <p:spPr bwMode="auto">
              <a:xfrm>
                <a:off x="4860" y="13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0" name="Oval 1656"/>
              <p:cNvSpPr>
                <a:spLocks noChangeArrowheads="1"/>
              </p:cNvSpPr>
              <p:nvPr/>
            </p:nvSpPr>
            <p:spPr bwMode="auto">
              <a:xfrm>
                <a:off x="5064" y="175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1" name="Oval 1657"/>
              <p:cNvSpPr>
                <a:spLocks noChangeArrowheads="1"/>
              </p:cNvSpPr>
              <p:nvPr/>
            </p:nvSpPr>
            <p:spPr bwMode="auto">
              <a:xfrm>
                <a:off x="4878" y="235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2" name="Oval 1658"/>
              <p:cNvSpPr>
                <a:spLocks noChangeArrowheads="1"/>
              </p:cNvSpPr>
              <p:nvPr/>
            </p:nvSpPr>
            <p:spPr bwMode="auto">
              <a:xfrm>
                <a:off x="4266" y="249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3" name="Oval 1659"/>
              <p:cNvSpPr>
                <a:spLocks noChangeArrowheads="1"/>
              </p:cNvSpPr>
              <p:nvPr/>
            </p:nvSpPr>
            <p:spPr bwMode="auto">
              <a:xfrm>
                <a:off x="4302" y="202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4" name="Oval 1660"/>
              <p:cNvSpPr>
                <a:spLocks noChangeArrowheads="1"/>
              </p:cNvSpPr>
              <p:nvPr/>
            </p:nvSpPr>
            <p:spPr bwMode="auto">
              <a:xfrm>
                <a:off x="4182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5" name="Freeform 1661"/>
              <p:cNvSpPr>
                <a:spLocks/>
              </p:cNvSpPr>
              <p:nvPr/>
            </p:nvSpPr>
            <p:spPr bwMode="auto">
              <a:xfrm rot="-2466378">
                <a:off x="3959" y="1185"/>
                <a:ext cx="197" cy="173"/>
              </a:xfrm>
              <a:custGeom>
                <a:avLst/>
                <a:gdLst>
                  <a:gd name="T0" fmla="*/ 16 w 538"/>
                  <a:gd name="T1" fmla="*/ 8 h 528"/>
                  <a:gd name="T2" fmla="*/ 21 w 538"/>
                  <a:gd name="T3" fmla="*/ 6 h 528"/>
                  <a:gd name="T4" fmla="*/ 22 w 538"/>
                  <a:gd name="T5" fmla="*/ 4 h 528"/>
                  <a:gd name="T6" fmla="*/ 18 w 538"/>
                  <a:gd name="T7" fmla="*/ 2 h 528"/>
                  <a:gd name="T8" fmla="*/ 15 w 538"/>
                  <a:gd name="T9" fmla="*/ 1 h 528"/>
                  <a:gd name="T10" fmla="*/ 12 w 538"/>
                  <a:gd name="T11" fmla="*/ 1 h 528"/>
                  <a:gd name="T12" fmla="*/ 12 w 538"/>
                  <a:gd name="T13" fmla="*/ 6 h 528"/>
                  <a:gd name="T14" fmla="*/ 11 w 538"/>
                  <a:gd name="T15" fmla="*/ 1 h 528"/>
                  <a:gd name="T16" fmla="*/ 7 w 538"/>
                  <a:gd name="T17" fmla="*/ 0 h 528"/>
                  <a:gd name="T18" fmla="*/ 5 w 538"/>
                  <a:gd name="T19" fmla="*/ 3 h 528"/>
                  <a:gd name="T20" fmla="*/ 3 w 538"/>
                  <a:gd name="T21" fmla="*/ 4 h 528"/>
                  <a:gd name="T22" fmla="*/ 3 w 538"/>
                  <a:gd name="T23" fmla="*/ 6 h 528"/>
                  <a:gd name="T24" fmla="*/ 10 w 538"/>
                  <a:gd name="T25" fmla="*/ 8 h 528"/>
                  <a:gd name="T26" fmla="*/ 3 w 538"/>
                  <a:gd name="T27" fmla="*/ 6 h 528"/>
                  <a:gd name="T28" fmla="*/ 0 w 538"/>
                  <a:gd name="T29" fmla="*/ 8 h 528"/>
                  <a:gd name="T30" fmla="*/ 1 w 538"/>
                  <a:gd name="T31" fmla="*/ 10 h 528"/>
                  <a:gd name="T32" fmla="*/ 1 w 538"/>
                  <a:gd name="T33" fmla="*/ 11 h 528"/>
                  <a:gd name="T34" fmla="*/ 3 w 538"/>
                  <a:gd name="T35" fmla="*/ 13 h 528"/>
                  <a:gd name="T36" fmla="*/ 10 w 538"/>
                  <a:gd name="T37" fmla="*/ 10 h 528"/>
                  <a:gd name="T38" fmla="*/ 4 w 538"/>
                  <a:gd name="T39" fmla="*/ 13 h 528"/>
                  <a:gd name="T40" fmla="*/ 4 w 538"/>
                  <a:gd name="T41" fmla="*/ 16 h 528"/>
                  <a:gd name="T42" fmla="*/ 7 w 538"/>
                  <a:gd name="T43" fmla="*/ 17 h 528"/>
                  <a:gd name="T44" fmla="*/ 11 w 538"/>
                  <a:gd name="T45" fmla="*/ 18 h 528"/>
                  <a:gd name="T46" fmla="*/ 15 w 538"/>
                  <a:gd name="T47" fmla="*/ 17 h 528"/>
                  <a:gd name="T48" fmla="*/ 14 w 538"/>
                  <a:gd name="T49" fmla="*/ 11 h 528"/>
                  <a:gd name="T50" fmla="*/ 16 w 538"/>
                  <a:gd name="T51" fmla="*/ 17 h 528"/>
                  <a:gd name="T52" fmla="*/ 19 w 538"/>
                  <a:gd name="T53" fmla="*/ 18 h 528"/>
                  <a:gd name="T54" fmla="*/ 22 w 538"/>
                  <a:gd name="T55" fmla="*/ 16 h 528"/>
                  <a:gd name="T56" fmla="*/ 25 w 538"/>
                  <a:gd name="T57" fmla="*/ 14 h 528"/>
                  <a:gd name="T58" fmla="*/ 25 w 538"/>
                  <a:gd name="T59" fmla="*/ 12 h 528"/>
                  <a:gd name="T60" fmla="*/ 17 w 538"/>
                  <a:gd name="T61" fmla="*/ 11 h 528"/>
                  <a:gd name="T62" fmla="*/ 24 w 538"/>
                  <a:gd name="T63" fmla="*/ 11 h 528"/>
                  <a:gd name="T64" fmla="*/ 26 w 538"/>
                  <a:gd name="T65" fmla="*/ 9 h 528"/>
                  <a:gd name="T66" fmla="*/ 24 w 538"/>
                  <a:gd name="T67" fmla="*/ 6 h 528"/>
                  <a:gd name="T68" fmla="*/ 22 w 538"/>
                  <a:gd name="T69" fmla="*/ 6 h 528"/>
                  <a:gd name="T70" fmla="*/ 16 w 538"/>
                  <a:gd name="T71" fmla="*/ 8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Oval 1662"/>
              <p:cNvSpPr>
                <a:spLocks noChangeArrowheads="1"/>
              </p:cNvSpPr>
              <p:nvPr/>
            </p:nvSpPr>
            <p:spPr bwMode="auto">
              <a:xfrm>
                <a:off x="4026" y="1242"/>
                <a:ext cx="62" cy="6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57" name="Freeform 1663"/>
              <p:cNvSpPr>
                <a:spLocks/>
              </p:cNvSpPr>
              <p:nvPr/>
            </p:nvSpPr>
            <p:spPr bwMode="auto">
              <a:xfrm>
                <a:off x="4697" y="86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1664"/>
              <p:cNvSpPr>
                <a:spLocks/>
              </p:cNvSpPr>
              <p:nvPr/>
            </p:nvSpPr>
            <p:spPr bwMode="auto">
              <a:xfrm rot="1073744">
                <a:off x="4731" y="87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1665"/>
              <p:cNvSpPr>
                <a:spLocks/>
              </p:cNvSpPr>
              <p:nvPr/>
            </p:nvSpPr>
            <p:spPr bwMode="auto">
              <a:xfrm>
                <a:off x="4706" y="90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AutoShape 1666"/>
              <p:cNvSpPr>
                <a:spLocks noChangeArrowheads="1"/>
              </p:cNvSpPr>
              <p:nvPr/>
            </p:nvSpPr>
            <p:spPr bwMode="auto">
              <a:xfrm rot="3360212">
                <a:off x="4680" y="1008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61" name="AutoShape 1667"/>
              <p:cNvSpPr>
                <a:spLocks noChangeArrowheads="1"/>
              </p:cNvSpPr>
              <p:nvPr/>
            </p:nvSpPr>
            <p:spPr bwMode="auto">
              <a:xfrm rot="8178152">
                <a:off x="4767" y="102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362" name="AutoShape 1668"/>
              <p:cNvSpPr>
                <a:spLocks noChangeArrowheads="1"/>
              </p:cNvSpPr>
              <p:nvPr/>
            </p:nvSpPr>
            <p:spPr bwMode="auto">
              <a:xfrm>
                <a:off x="4741" y="103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9056" name="Group 1672"/>
            <p:cNvGrpSpPr>
              <a:grpSpLocks/>
            </p:cNvGrpSpPr>
            <p:nvPr/>
          </p:nvGrpSpPr>
          <p:grpSpPr bwMode="auto">
            <a:xfrm>
              <a:off x="3707" y="2648"/>
              <a:ext cx="1852" cy="2289"/>
              <a:chOff x="3815" y="850"/>
              <a:chExt cx="1852" cy="2289"/>
            </a:xfrm>
          </p:grpSpPr>
          <p:sp>
            <p:nvSpPr>
              <p:cNvPr id="29057" name="Freeform 1673"/>
              <p:cNvSpPr>
                <a:spLocks/>
              </p:cNvSpPr>
              <p:nvPr/>
            </p:nvSpPr>
            <p:spPr bwMode="auto">
              <a:xfrm rot="2586111">
                <a:off x="4830" y="980"/>
                <a:ext cx="592" cy="1731"/>
              </a:xfrm>
              <a:custGeom>
                <a:avLst/>
                <a:gdLst>
                  <a:gd name="T0" fmla="*/ 16 w 592"/>
                  <a:gd name="T1" fmla="*/ 0 h 2208"/>
                  <a:gd name="T2" fmla="*/ 16 w 592"/>
                  <a:gd name="T3" fmla="*/ 93 h 2208"/>
                  <a:gd name="T4" fmla="*/ 112 w 592"/>
                  <a:gd name="T5" fmla="*/ 255 h 2208"/>
                  <a:gd name="T6" fmla="*/ 160 w 592"/>
                  <a:gd name="T7" fmla="*/ 440 h 2208"/>
                  <a:gd name="T8" fmla="*/ 352 w 592"/>
                  <a:gd name="T9" fmla="*/ 625 h 2208"/>
                  <a:gd name="T10" fmla="*/ 304 w 592"/>
                  <a:gd name="T11" fmla="*/ 855 h 2208"/>
                  <a:gd name="T12" fmla="*/ 592 w 592"/>
                  <a:gd name="T13" fmla="*/ 106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1674"/>
              <p:cNvSpPr>
                <a:spLocks/>
              </p:cNvSpPr>
              <p:nvPr/>
            </p:nvSpPr>
            <p:spPr bwMode="auto">
              <a:xfrm rot="9912751">
                <a:off x="4193" y="118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Freeform 1675"/>
              <p:cNvSpPr>
                <a:spLocks/>
              </p:cNvSpPr>
              <p:nvPr/>
            </p:nvSpPr>
            <p:spPr bwMode="auto">
              <a:xfrm rot="7608583">
                <a:off x="4331" y="166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0" name="Freeform 1676"/>
              <p:cNvSpPr>
                <a:spLocks/>
              </p:cNvSpPr>
              <p:nvPr/>
            </p:nvSpPr>
            <p:spPr bwMode="auto">
              <a:xfrm rot="5400000">
                <a:off x="4389" y="1533"/>
                <a:ext cx="132" cy="217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0 h 2208"/>
                  <a:gd name="T4" fmla="*/ 1 w 592"/>
                  <a:gd name="T5" fmla="*/ 0 h 2208"/>
                  <a:gd name="T6" fmla="*/ 2 w 592"/>
                  <a:gd name="T7" fmla="*/ 1 h 2208"/>
                  <a:gd name="T8" fmla="*/ 4 w 592"/>
                  <a:gd name="T9" fmla="*/ 1 h 2208"/>
                  <a:gd name="T10" fmla="*/ 3 w 592"/>
                  <a:gd name="T11" fmla="*/ 2 h 2208"/>
                  <a:gd name="T12" fmla="*/ 6 w 592"/>
                  <a:gd name="T13" fmla="*/ 2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285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Freeform 1677"/>
              <p:cNvSpPr>
                <a:spLocks/>
              </p:cNvSpPr>
              <p:nvPr/>
            </p:nvSpPr>
            <p:spPr bwMode="auto">
              <a:xfrm rot="-8215325">
                <a:off x="4299" y="1282"/>
                <a:ext cx="208" cy="470"/>
              </a:xfrm>
              <a:custGeom>
                <a:avLst/>
                <a:gdLst>
                  <a:gd name="T0" fmla="*/ 1 w 592"/>
                  <a:gd name="T1" fmla="*/ 0 h 2208"/>
                  <a:gd name="T2" fmla="*/ 1 w 592"/>
                  <a:gd name="T3" fmla="*/ 2 h 2208"/>
                  <a:gd name="T4" fmla="*/ 5 w 592"/>
                  <a:gd name="T5" fmla="*/ 5 h 2208"/>
                  <a:gd name="T6" fmla="*/ 7 w 592"/>
                  <a:gd name="T7" fmla="*/ 9 h 2208"/>
                  <a:gd name="T8" fmla="*/ 15 w 592"/>
                  <a:gd name="T9" fmla="*/ 13 h 2208"/>
                  <a:gd name="T10" fmla="*/ 13 w 592"/>
                  <a:gd name="T11" fmla="*/ 17 h 2208"/>
                  <a:gd name="T12" fmla="*/ 26 w 592"/>
                  <a:gd name="T13" fmla="*/ 21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Freeform 1678"/>
              <p:cNvSpPr>
                <a:spLocks/>
              </p:cNvSpPr>
              <p:nvPr/>
            </p:nvSpPr>
            <p:spPr bwMode="auto">
              <a:xfrm rot="9984082">
                <a:off x="4847" y="1001"/>
                <a:ext cx="164" cy="822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10 h 2208"/>
                  <a:gd name="T4" fmla="*/ 2 w 592"/>
                  <a:gd name="T5" fmla="*/ 27 h 2208"/>
                  <a:gd name="T6" fmla="*/ 3 w 592"/>
                  <a:gd name="T7" fmla="*/ 47 h 2208"/>
                  <a:gd name="T8" fmla="*/ 7 w 592"/>
                  <a:gd name="T9" fmla="*/ 67 h 2208"/>
                  <a:gd name="T10" fmla="*/ 6 w 592"/>
                  <a:gd name="T11" fmla="*/ 92 h 2208"/>
                  <a:gd name="T12" fmla="*/ 12 w 592"/>
                  <a:gd name="T13" fmla="*/ 11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Freeform 1679"/>
              <p:cNvSpPr>
                <a:spLocks/>
              </p:cNvSpPr>
              <p:nvPr/>
            </p:nvSpPr>
            <p:spPr bwMode="auto">
              <a:xfrm>
                <a:off x="4421" y="1084"/>
                <a:ext cx="149" cy="196"/>
              </a:xfrm>
              <a:custGeom>
                <a:avLst/>
                <a:gdLst>
                  <a:gd name="T0" fmla="*/ 5 w 365"/>
                  <a:gd name="T1" fmla="*/ 98 h 259"/>
                  <a:gd name="T2" fmla="*/ 1 w 365"/>
                  <a:gd name="T3" fmla="*/ 60 h 259"/>
                  <a:gd name="T4" fmla="*/ 2 w 365"/>
                  <a:gd name="T5" fmla="*/ 13 h 259"/>
                  <a:gd name="T6" fmla="*/ 8 w 365"/>
                  <a:gd name="T7" fmla="*/ 2 h 259"/>
                  <a:gd name="T8" fmla="*/ 10 w 365"/>
                  <a:gd name="T9" fmla="*/ 17 h 259"/>
                  <a:gd name="T10" fmla="*/ 11 w 365"/>
                  <a:gd name="T11" fmla="*/ 23 h 259"/>
                  <a:gd name="T12" fmla="*/ 12 w 365"/>
                  <a:gd name="T13" fmla="*/ 8 h 259"/>
                  <a:gd name="T14" fmla="*/ 18 w 365"/>
                  <a:gd name="T15" fmla="*/ 2 h 259"/>
                  <a:gd name="T16" fmla="*/ 21 w 365"/>
                  <a:gd name="T17" fmla="*/ 23 h 259"/>
                  <a:gd name="T18" fmla="*/ 24 w 365"/>
                  <a:gd name="T19" fmla="*/ 32 h 259"/>
                  <a:gd name="T20" fmla="*/ 24 w 365"/>
                  <a:gd name="T21" fmla="*/ 66 h 259"/>
                  <a:gd name="T22" fmla="*/ 16 w 365"/>
                  <a:gd name="T23" fmla="*/ 106 h 259"/>
                  <a:gd name="T24" fmla="*/ 5 w 365"/>
                  <a:gd name="T25" fmla="*/ 9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Freeform 1680"/>
              <p:cNvSpPr>
                <a:spLocks/>
              </p:cNvSpPr>
              <p:nvPr/>
            </p:nvSpPr>
            <p:spPr bwMode="auto">
              <a:xfrm rot="-807097">
                <a:off x="4403" y="111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Freeform 1681"/>
              <p:cNvSpPr>
                <a:spLocks/>
              </p:cNvSpPr>
              <p:nvPr/>
            </p:nvSpPr>
            <p:spPr bwMode="auto">
              <a:xfrm rot="1073744">
                <a:off x="4454" y="1126"/>
                <a:ext cx="149" cy="162"/>
              </a:xfrm>
              <a:custGeom>
                <a:avLst/>
                <a:gdLst>
                  <a:gd name="T0" fmla="*/ 5 w 365"/>
                  <a:gd name="T1" fmla="*/ 56 h 259"/>
                  <a:gd name="T2" fmla="*/ 1 w 365"/>
                  <a:gd name="T3" fmla="*/ 34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3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3 h 259"/>
                  <a:gd name="T18" fmla="*/ 24 w 365"/>
                  <a:gd name="T19" fmla="*/ 18 h 259"/>
                  <a:gd name="T20" fmla="*/ 24 w 365"/>
                  <a:gd name="T21" fmla="*/ 37 h 259"/>
                  <a:gd name="T22" fmla="*/ 16 w 365"/>
                  <a:gd name="T23" fmla="*/ 60 h 259"/>
                  <a:gd name="T24" fmla="*/ 5 w 365"/>
                  <a:gd name="T25" fmla="*/ 56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Freeform 1682"/>
              <p:cNvSpPr>
                <a:spLocks/>
              </p:cNvSpPr>
              <p:nvPr/>
            </p:nvSpPr>
            <p:spPr bwMode="auto">
              <a:xfrm rot="3384458">
                <a:off x="4543" y="1502"/>
                <a:ext cx="112" cy="112"/>
              </a:xfrm>
              <a:custGeom>
                <a:avLst/>
                <a:gdLst>
                  <a:gd name="T0" fmla="*/ 2 w 365"/>
                  <a:gd name="T1" fmla="*/ 18 h 259"/>
                  <a:gd name="T2" fmla="*/ 0 w 365"/>
                  <a:gd name="T3" fmla="*/ 11 h 259"/>
                  <a:gd name="T4" fmla="*/ 1 w 365"/>
                  <a:gd name="T5" fmla="*/ 3 h 259"/>
                  <a:gd name="T6" fmla="*/ 3 w 365"/>
                  <a:gd name="T7" fmla="*/ 0 h 259"/>
                  <a:gd name="T8" fmla="*/ 4 w 365"/>
                  <a:gd name="T9" fmla="*/ 3 h 259"/>
                  <a:gd name="T10" fmla="*/ 5 w 365"/>
                  <a:gd name="T11" fmla="*/ 4 h 259"/>
                  <a:gd name="T12" fmla="*/ 5 w 365"/>
                  <a:gd name="T13" fmla="*/ 2 h 259"/>
                  <a:gd name="T14" fmla="*/ 7 w 365"/>
                  <a:gd name="T15" fmla="*/ 0 h 259"/>
                  <a:gd name="T16" fmla="*/ 9 w 365"/>
                  <a:gd name="T17" fmla="*/ 4 h 259"/>
                  <a:gd name="T18" fmla="*/ 10 w 365"/>
                  <a:gd name="T19" fmla="*/ 6 h 259"/>
                  <a:gd name="T20" fmla="*/ 10 w 365"/>
                  <a:gd name="T21" fmla="*/ 13 h 259"/>
                  <a:gd name="T22" fmla="*/ 7 w 365"/>
                  <a:gd name="T23" fmla="*/ 20 h 259"/>
                  <a:gd name="T24" fmla="*/ 2 w 365"/>
                  <a:gd name="T25" fmla="*/ 1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AutoShape 1683"/>
              <p:cNvSpPr>
                <a:spLocks noChangeArrowheads="1"/>
              </p:cNvSpPr>
              <p:nvPr/>
            </p:nvSpPr>
            <p:spPr bwMode="auto">
              <a:xfrm rot="3360212">
                <a:off x="4404" y="1224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68" name="AutoShape 1684"/>
              <p:cNvSpPr>
                <a:spLocks noChangeArrowheads="1"/>
              </p:cNvSpPr>
              <p:nvPr/>
            </p:nvSpPr>
            <p:spPr bwMode="auto">
              <a:xfrm rot="8178152">
                <a:off x="4491" y="1236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69" name="AutoShape 1685"/>
              <p:cNvSpPr>
                <a:spLocks noChangeArrowheads="1"/>
              </p:cNvSpPr>
              <p:nvPr/>
            </p:nvSpPr>
            <p:spPr bwMode="auto">
              <a:xfrm>
                <a:off x="4465" y="1248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70" name="Freeform 1686"/>
              <p:cNvSpPr>
                <a:spLocks/>
              </p:cNvSpPr>
              <p:nvPr/>
            </p:nvSpPr>
            <p:spPr bwMode="auto">
              <a:xfrm>
                <a:off x="5441" y="850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Freeform 1687"/>
              <p:cNvSpPr>
                <a:spLocks/>
              </p:cNvSpPr>
              <p:nvPr/>
            </p:nvSpPr>
            <p:spPr bwMode="auto">
              <a:xfrm rot="1073744">
                <a:off x="5475" y="85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Freeform 1688"/>
              <p:cNvSpPr>
                <a:spLocks/>
              </p:cNvSpPr>
              <p:nvPr/>
            </p:nvSpPr>
            <p:spPr bwMode="auto">
              <a:xfrm>
                <a:off x="5450" y="883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AutoShape 1689"/>
              <p:cNvSpPr>
                <a:spLocks noChangeArrowheads="1"/>
              </p:cNvSpPr>
              <p:nvPr/>
            </p:nvSpPr>
            <p:spPr bwMode="auto">
              <a:xfrm rot="3360212">
                <a:off x="5424" y="99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74" name="AutoShape 1690"/>
              <p:cNvSpPr>
                <a:spLocks noChangeArrowheads="1"/>
              </p:cNvSpPr>
              <p:nvPr/>
            </p:nvSpPr>
            <p:spPr bwMode="auto">
              <a:xfrm rot="8178152">
                <a:off x="5511" y="1002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75" name="AutoShape 1691"/>
              <p:cNvSpPr>
                <a:spLocks noChangeArrowheads="1"/>
              </p:cNvSpPr>
              <p:nvPr/>
            </p:nvSpPr>
            <p:spPr bwMode="auto">
              <a:xfrm>
                <a:off x="5485" y="1014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76" name="AutoShape 1692"/>
              <p:cNvSpPr>
                <a:spLocks noChangeArrowheads="1"/>
              </p:cNvSpPr>
              <p:nvPr/>
            </p:nvSpPr>
            <p:spPr bwMode="auto">
              <a:xfrm>
                <a:off x="4536" y="1542"/>
                <a:ext cx="56" cy="66"/>
              </a:xfrm>
              <a:prstGeom prst="star4">
                <a:avLst>
                  <a:gd name="adj" fmla="val 12500"/>
                </a:avLst>
              </a:prstGeom>
              <a:solidFill>
                <a:srgbClr val="27A533"/>
              </a:solidFill>
              <a:ln w="9525">
                <a:solidFill>
                  <a:srgbClr val="134F1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77" name="Freeform 1693"/>
              <p:cNvSpPr>
                <a:spLocks/>
              </p:cNvSpPr>
              <p:nvPr/>
            </p:nvSpPr>
            <p:spPr bwMode="auto">
              <a:xfrm rot="2922377">
                <a:off x="4557" y="26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Line 1694"/>
              <p:cNvSpPr>
                <a:spLocks noChangeShapeType="1"/>
              </p:cNvSpPr>
              <p:nvPr/>
            </p:nvSpPr>
            <p:spPr bwMode="auto">
              <a:xfrm rot="2901987">
                <a:off x="4610" y="282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9" name="Line 1695"/>
              <p:cNvSpPr>
                <a:spLocks noChangeShapeType="1"/>
              </p:cNvSpPr>
              <p:nvPr/>
            </p:nvSpPr>
            <p:spPr bwMode="auto">
              <a:xfrm rot="2700000" flipV="1">
                <a:off x="4748" y="276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0" name="Line 1696"/>
              <p:cNvSpPr>
                <a:spLocks noChangeShapeType="1"/>
              </p:cNvSpPr>
              <p:nvPr/>
            </p:nvSpPr>
            <p:spPr bwMode="auto">
              <a:xfrm rot="2887328" flipV="1">
                <a:off x="4715" y="271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1" name="Freeform 1697"/>
              <p:cNvSpPr>
                <a:spLocks/>
              </p:cNvSpPr>
              <p:nvPr/>
            </p:nvSpPr>
            <p:spPr bwMode="auto">
              <a:xfrm>
                <a:off x="5128" y="1489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2" name="Freeform 1698"/>
              <p:cNvSpPr>
                <a:spLocks/>
              </p:cNvSpPr>
              <p:nvPr/>
            </p:nvSpPr>
            <p:spPr bwMode="auto">
              <a:xfrm>
                <a:off x="5178" y="1560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3" name="Line 1699"/>
              <p:cNvSpPr>
                <a:spLocks noChangeShapeType="1"/>
              </p:cNvSpPr>
              <p:nvPr/>
            </p:nvSpPr>
            <p:spPr bwMode="auto">
              <a:xfrm>
                <a:off x="5304" y="167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" name="Line 1700"/>
              <p:cNvSpPr>
                <a:spLocks noChangeShapeType="1"/>
              </p:cNvSpPr>
              <p:nvPr/>
            </p:nvSpPr>
            <p:spPr bwMode="auto">
              <a:xfrm flipV="1">
                <a:off x="5448" y="1614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5" name="Line 1701"/>
              <p:cNvSpPr>
                <a:spLocks noChangeShapeType="1"/>
              </p:cNvSpPr>
              <p:nvPr/>
            </p:nvSpPr>
            <p:spPr bwMode="auto">
              <a:xfrm flipV="1">
                <a:off x="5244" y="1608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6" name="Line 1702"/>
              <p:cNvSpPr>
                <a:spLocks noChangeShapeType="1"/>
              </p:cNvSpPr>
              <p:nvPr/>
            </p:nvSpPr>
            <p:spPr bwMode="auto">
              <a:xfrm flipV="1">
                <a:off x="5388" y="1554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7" name="Line 1703"/>
              <p:cNvSpPr>
                <a:spLocks noChangeShapeType="1"/>
              </p:cNvSpPr>
              <p:nvPr/>
            </p:nvSpPr>
            <p:spPr bwMode="auto">
              <a:xfrm flipV="1">
                <a:off x="5532" y="1530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8" name="Line 1704"/>
              <p:cNvSpPr>
                <a:spLocks noChangeShapeType="1"/>
              </p:cNvSpPr>
              <p:nvPr/>
            </p:nvSpPr>
            <p:spPr bwMode="auto">
              <a:xfrm flipH="1">
                <a:off x="5106" y="1740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9" name="Freeform 1705"/>
              <p:cNvSpPr>
                <a:spLocks/>
              </p:cNvSpPr>
              <p:nvPr/>
            </p:nvSpPr>
            <p:spPr bwMode="auto">
              <a:xfrm>
                <a:off x="4756" y="20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0" name="Freeform 1706"/>
              <p:cNvSpPr>
                <a:spLocks/>
              </p:cNvSpPr>
              <p:nvPr/>
            </p:nvSpPr>
            <p:spPr bwMode="auto">
              <a:xfrm>
                <a:off x="4806" y="2166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1" name="Line 1707"/>
              <p:cNvSpPr>
                <a:spLocks noChangeShapeType="1"/>
              </p:cNvSpPr>
              <p:nvPr/>
            </p:nvSpPr>
            <p:spPr bwMode="auto">
              <a:xfrm>
                <a:off x="4932" y="2280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2" name="Line 1708"/>
              <p:cNvSpPr>
                <a:spLocks noChangeShapeType="1"/>
              </p:cNvSpPr>
              <p:nvPr/>
            </p:nvSpPr>
            <p:spPr bwMode="auto">
              <a:xfrm flipV="1">
                <a:off x="5076" y="222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3" name="Line 1709"/>
              <p:cNvSpPr>
                <a:spLocks noChangeShapeType="1"/>
              </p:cNvSpPr>
              <p:nvPr/>
            </p:nvSpPr>
            <p:spPr bwMode="auto">
              <a:xfrm flipV="1">
                <a:off x="4872" y="2214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4" name="Line 1710"/>
              <p:cNvSpPr>
                <a:spLocks noChangeShapeType="1"/>
              </p:cNvSpPr>
              <p:nvPr/>
            </p:nvSpPr>
            <p:spPr bwMode="auto">
              <a:xfrm flipV="1">
                <a:off x="5016" y="21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5" name="Line 1711"/>
              <p:cNvSpPr>
                <a:spLocks noChangeShapeType="1"/>
              </p:cNvSpPr>
              <p:nvPr/>
            </p:nvSpPr>
            <p:spPr bwMode="auto">
              <a:xfrm flipV="1">
                <a:off x="5160" y="2136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6" name="Line 1712"/>
              <p:cNvSpPr>
                <a:spLocks noChangeShapeType="1"/>
              </p:cNvSpPr>
              <p:nvPr/>
            </p:nvSpPr>
            <p:spPr bwMode="auto">
              <a:xfrm flipH="1">
                <a:off x="4734" y="2346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7" name="Freeform 1713"/>
              <p:cNvSpPr>
                <a:spLocks/>
              </p:cNvSpPr>
              <p:nvPr/>
            </p:nvSpPr>
            <p:spPr bwMode="auto">
              <a:xfrm>
                <a:off x="4456" y="168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8" name="Freeform 1714"/>
              <p:cNvSpPr>
                <a:spLocks/>
              </p:cNvSpPr>
              <p:nvPr/>
            </p:nvSpPr>
            <p:spPr bwMode="auto">
              <a:xfrm>
                <a:off x="4506" y="175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9" name="Line 1715"/>
              <p:cNvSpPr>
                <a:spLocks noChangeShapeType="1"/>
              </p:cNvSpPr>
              <p:nvPr/>
            </p:nvSpPr>
            <p:spPr bwMode="auto">
              <a:xfrm>
                <a:off x="4632" y="187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0" name="Line 1716"/>
              <p:cNvSpPr>
                <a:spLocks noChangeShapeType="1"/>
              </p:cNvSpPr>
              <p:nvPr/>
            </p:nvSpPr>
            <p:spPr bwMode="auto">
              <a:xfrm flipV="1">
                <a:off x="4776" y="181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1" name="Line 1717"/>
              <p:cNvSpPr>
                <a:spLocks noChangeShapeType="1"/>
              </p:cNvSpPr>
              <p:nvPr/>
            </p:nvSpPr>
            <p:spPr bwMode="auto">
              <a:xfrm flipV="1">
                <a:off x="4572" y="180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2" name="Line 1718"/>
              <p:cNvSpPr>
                <a:spLocks noChangeShapeType="1"/>
              </p:cNvSpPr>
              <p:nvPr/>
            </p:nvSpPr>
            <p:spPr bwMode="auto">
              <a:xfrm flipV="1">
                <a:off x="4716" y="175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3" name="Line 1719"/>
              <p:cNvSpPr>
                <a:spLocks noChangeShapeType="1"/>
              </p:cNvSpPr>
              <p:nvPr/>
            </p:nvSpPr>
            <p:spPr bwMode="auto">
              <a:xfrm flipV="1">
                <a:off x="4860" y="172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4" name="Line 1720"/>
              <p:cNvSpPr>
                <a:spLocks noChangeShapeType="1"/>
              </p:cNvSpPr>
              <p:nvPr/>
            </p:nvSpPr>
            <p:spPr bwMode="auto">
              <a:xfrm flipH="1">
                <a:off x="4434" y="193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5" name="Freeform 1721"/>
              <p:cNvSpPr>
                <a:spLocks/>
              </p:cNvSpPr>
              <p:nvPr/>
            </p:nvSpPr>
            <p:spPr bwMode="auto">
              <a:xfrm rot="-2174399">
                <a:off x="3900" y="1413"/>
                <a:ext cx="375" cy="253"/>
              </a:xfrm>
              <a:custGeom>
                <a:avLst/>
                <a:gdLst>
                  <a:gd name="T0" fmla="*/ 149 w 594"/>
                  <a:gd name="T1" fmla="*/ 79 h 309"/>
                  <a:gd name="T2" fmla="*/ 119 w 594"/>
                  <a:gd name="T3" fmla="*/ 10 h 309"/>
                  <a:gd name="T4" fmla="*/ 33 w 594"/>
                  <a:gd name="T5" fmla="*/ 20 h 309"/>
                  <a:gd name="T6" fmla="*/ 3 w 594"/>
                  <a:gd name="T7" fmla="*/ 106 h 309"/>
                  <a:gd name="T8" fmla="*/ 48 w 594"/>
                  <a:gd name="T9" fmla="*/ 142 h 309"/>
                  <a:gd name="T10" fmla="*/ 116 w 594"/>
                  <a:gd name="T11" fmla="*/ 158 h 309"/>
                  <a:gd name="T12" fmla="*/ 149 w 594"/>
                  <a:gd name="T13" fmla="*/ 79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6" name="Freeform 1722"/>
              <p:cNvSpPr>
                <a:spLocks/>
              </p:cNvSpPr>
              <p:nvPr/>
            </p:nvSpPr>
            <p:spPr bwMode="auto">
              <a:xfrm rot="19320480" flipV="1">
                <a:off x="3909" y="1546"/>
                <a:ext cx="377" cy="27"/>
              </a:xfrm>
              <a:custGeom>
                <a:avLst/>
                <a:gdLst>
                  <a:gd name="T0" fmla="*/ 0 w 540"/>
                  <a:gd name="T1" fmla="*/ 4 h 76"/>
                  <a:gd name="T2" fmla="*/ 57 w 540"/>
                  <a:gd name="T3" fmla="*/ 0 h 76"/>
                  <a:gd name="T4" fmla="*/ 128 w 540"/>
                  <a:gd name="T5" fmla="*/ 1 h 76"/>
                  <a:gd name="T6" fmla="*/ 184 w 540"/>
                  <a:gd name="T7" fmla="*/ 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7" name="Line 1723"/>
              <p:cNvSpPr>
                <a:spLocks noChangeShapeType="1"/>
              </p:cNvSpPr>
              <p:nvPr/>
            </p:nvSpPr>
            <p:spPr bwMode="auto">
              <a:xfrm rot="19340923" flipH="1">
                <a:off x="3966" y="1539"/>
                <a:ext cx="45" cy="6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8" name="Line 1724"/>
              <p:cNvSpPr>
                <a:spLocks noChangeShapeType="1"/>
              </p:cNvSpPr>
              <p:nvPr/>
            </p:nvSpPr>
            <p:spPr bwMode="auto">
              <a:xfrm rot="19295713" flipH="1">
                <a:off x="4100" y="1557"/>
                <a:ext cx="61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9" name="Line 1725"/>
              <p:cNvSpPr>
                <a:spLocks noChangeShapeType="1"/>
              </p:cNvSpPr>
              <p:nvPr/>
            </p:nvSpPr>
            <p:spPr bwMode="auto">
              <a:xfrm rot="-2256768">
                <a:off x="4006" y="1472"/>
                <a:ext cx="60" cy="5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0" name="Line 1726"/>
              <p:cNvSpPr>
                <a:spLocks noChangeShapeType="1"/>
              </p:cNvSpPr>
              <p:nvPr/>
            </p:nvSpPr>
            <p:spPr bwMode="auto">
              <a:xfrm rot="-2311505">
                <a:off x="4174" y="1477"/>
                <a:ext cx="40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1" name="Freeform 1727"/>
              <p:cNvSpPr>
                <a:spLocks/>
              </p:cNvSpPr>
              <p:nvPr/>
            </p:nvSpPr>
            <p:spPr bwMode="auto">
              <a:xfrm>
                <a:off x="3860" y="2142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2" name="Freeform 1728"/>
              <p:cNvSpPr>
                <a:spLocks/>
              </p:cNvSpPr>
              <p:nvPr/>
            </p:nvSpPr>
            <p:spPr bwMode="auto">
              <a:xfrm>
                <a:off x="3906" y="2246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Line 1729"/>
              <p:cNvSpPr>
                <a:spLocks noChangeShapeType="1"/>
              </p:cNvSpPr>
              <p:nvPr/>
            </p:nvSpPr>
            <p:spPr bwMode="auto">
              <a:xfrm flipH="1">
                <a:off x="3972" y="226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Line 1730"/>
              <p:cNvSpPr>
                <a:spLocks noChangeShapeType="1"/>
              </p:cNvSpPr>
              <p:nvPr/>
            </p:nvSpPr>
            <p:spPr bwMode="auto">
              <a:xfrm flipH="1">
                <a:off x="4110" y="226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Line 1731"/>
              <p:cNvSpPr>
                <a:spLocks noChangeShapeType="1"/>
              </p:cNvSpPr>
              <p:nvPr/>
            </p:nvSpPr>
            <p:spPr bwMode="auto">
              <a:xfrm flipH="1">
                <a:off x="4236" y="228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Line 1732"/>
              <p:cNvSpPr>
                <a:spLocks noChangeShapeType="1"/>
              </p:cNvSpPr>
              <p:nvPr/>
            </p:nvSpPr>
            <p:spPr bwMode="auto">
              <a:xfrm>
                <a:off x="3954" y="222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Line 1733"/>
              <p:cNvSpPr>
                <a:spLocks noChangeShapeType="1"/>
              </p:cNvSpPr>
              <p:nvPr/>
            </p:nvSpPr>
            <p:spPr bwMode="auto">
              <a:xfrm>
                <a:off x="4146" y="219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Line 1734"/>
              <p:cNvSpPr>
                <a:spLocks noChangeShapeType="1"/>
              </p:cNvSpPr>
              <p:nvPr/>
            </p:nvSpPr>
            <p:spPr bwMode="auto">
              <a:xfrm>
                <a:off x="4320" y="220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Line 1735"/>
              <p:cNvSpPr>
                <a:spLocks noChangeShapeType="1"/>
              </p:cNvSpPr>
              <p:nvPr/>
            </p:nvSpPr>
            <p:spPr bwMode="auto">
              <a:xfrm>
                <a:off x="4446" y="228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Line 1736"/>
              <p:cNvSpPr>
                <a:spLocks noChangeShapeType="1"/>
              </p:cNvSpPr>
              <p:nvPr/>
            </p:nvSpPr>
            <p:spPr bwMode="auto">
              <a:xfrm flipH="1">
                <a:off x="3858" y="184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Line 1737"/>
              <p:cNvSpPr>
                <a:spLocks noChangeShapeType="1"/>
              </p:cNvSpPr>
              <p:nvPr/>
            </p:nvSpPr>
            <p:spPr bwMode="auto">
              <a:xfrm flipH="1">
                <a:off x="3996" y="184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Line 1738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Line 1739"/>
              <p:cNvSpPr>
                <a:spLocks noChangeShapeType="1"/>
              </p:cNvSpPr>
              <p:nvPr/>
            </p:nvSpPr>
            <p:spPr bwMode="auto">
              <a:xfrm>
                <a:off x="3840" y="180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Line 1740"/>
              <p:cNvSpPr>
                <a:spLocks noChangeShapeType="1"/>
              </p:cNvSpPr>
              <p:nvPr/>
            </p:nvSpPr>
            <p:spPr bwMode="auto">
              <a:xfrm>
                <a:off x="4032" y="177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Line 1741"/>
              <p:cNvSpPr>
                <a:spLocks noChangeShapeType="1"/>
              </p:cNvSpPr>
              <p:nvPr/>
            </p:nvSpPr>
            <p:spPr bwMode="auto">
              <a:xfrm>
                <a:off x="4206" y="178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Line 1742"/>
              <p:cNvSpPr>
                <a:spLocks noChangeShapeType="1"/>
              </p:cNvSpPr>
              <p:nvPr/>
            </p:nvSpPr>
            <p:spPr bwMode="auto">
              <a:xfrm>
                <a:off x="4332" y="186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1743"/>
              <p:cNvSpPr>
                <a:spLocks/>
              </p:cNvSpPr>
              <p:nvPr/>
            </p:nvSpPr>
            <p:spPr bwMode="auto">
              <a:xfrm>
                <a:off x="4462" y="20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1744"/>
              <p:cNvSpPr>
                <a:spLocks/>
              </p:cNvSpPr>
              <p:nvPr/>
            </p:nvSpPr>
            <p:spPr bwMode="auto">
              <a:xfrm>
                <a:off x="4512" y="21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Line 1745"/>
              <p:cNvSpPr>
                <a:spLocks noChangeShapeType="1"/>
              </p:cNvSpPr>
              <p:nvPr/>
            </p:nvSpPr>
            <p:spPr bwMode="auto">
              <a:xfrm>
                <a:off x="4638" y="22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Line 1746"/>
              <p:cNvSpPr>
                <a:spLocks noChangeShapeType="1"/>
              </p:cNvSpPr>
              <p:nvPr/>
            </p:nvSpPr>
            <p:spPr bwMode="auto">
              <a:xfrm flipV="1">
                <a:off x="4782" y="21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Line 1747"/>
              <p:cNvSpPr>
                <a:spLocks noChangeShapeType="1"/>
              </p:cNvSpPr>
              <p:nvPr/>
            </p:nvSpPr>
            <p:spPr bwMode="auto">
              <a:xfrm flipV="1">
                <a:off x="4578" y="21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Line 1748"/>
              <p:cNvSpPr>
                <a:spLocks noChangeShapeType="1"/>
              </p:cNvSpPr>
              <p:nvPr/>
            </p:nvSpPr>
            <p:spPr bwMode="auto">
              <a:xfrm flipV="1">
                <a:off x="4722" y="21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Line 1749"/>
              <p:cNvSpPr>
                <a:spLocks noChangeShapeType="1"/>
              </p:cNvSpPr>
              <p:nvPr/>
            </p:nvSpPr>
            <p:spPr bwMode="auto">
              <a:xfrm flipV="1">
                <a:off x="4866" y="21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1750"/>
              <p:cNvSpPr>
                <a:spLocks/>
              </p:cNvSpPr>
              <p:nvPr/>
            </p:nvSpPr>
            <p:spPr bwMode="auto">
              <a:xfrm>
                <a:off x="5026" y="177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1751"/>
              <p:cNvSpPr>
                <a:spLocks/>
              </p:cNvSpPr>
              <p:nvPr/>
            </p:nvSpPr>
            <p:spPr bwMode="auto">
              <a:xfrm>
                <a:off x="5076" y="184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Line 1752"/>
              <p:cNvSpPr>
                <a:spLocks noChangeShapeType="1"/>
              </p:cNvSpPr>
              <p:nvPr/>
            </p:nvSpPr>
            <p:spPr bwMode="auto">
              <a:xfrm>
                <a:off x="5202" y="196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Line 1753"/>
              <p:cNvSpPr>
                <a:spLocks noChangeShapeType="1"/>
              </p:cNvSpPr>
              <p:nvPr/>
            </p:nvSpPr>
            <p:spPr bwMode="auto">
              <a:xfrm flipV="1">
                <a:off x="5346" y="190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Line 1754"/>
              <p:cNvSpPr>
                <a:spLocks noChangeShapeType="1"/>
              </p:cNvSpPr>
              <p:nvPr/>
            </p:nvSpPr>
            <p:spPr bwMode="auto">
              <a:xfrm flipV="1">
                <a:off x="5142" y="189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Line 1755"/>
              <p:cNvSpPr>
                <a:spLocks noChangeShapeType="1"/>
              </p:cNvSpPr>
              <p:nvPr/>
            </p:nvSpPr>
            <p:spPr bwMode="auto">
              <a:xfrm flipV="1">
                <a:off x="5286" y="184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Line 1756"/>
              <p:cNvSpPr>
                <a:spLocks noChangeShapeType="1"/>
              </p:cNvSpPr>
              <p:nvPr/>
            </p:nvSpPr>
            <p:spPr bwMode="auto">
              <a:xfrm flipV="1">
                <a:off x="5430" y="181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Line 1757"/>
              <p:cNvSpPr>
                <a:spLocks noChangeShapeType="1"/>
              </p:cNvSpPr>
              <p:nvPr/>
            </p:nvSpPr>
            <p:spPr bwMode="auto">
              <a:xfrm flipH="1">
                <a:off x="5004" y="202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1758"/>
              <p:cNvSpPr>
                <a:spLocks/>
              </p:cNvSpPr>
              <p:nvPr/>
            </p:nvSpPr>
            <p:spPr bwMode="auto">
              <a:xfrm>
                <a:off x="4990" y="11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1759"/>
              <p:cNvSpPr>
                <a:spLocks/>
              </p:cNvSpPr>
              <p:nvPr/>
            </p:nvSpPr>
            <p:spPr bwMode="auto">
              <a:xfrm>
                <a:off x="5040" y="12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Line 1760"/>
              <p:cNvSpPr>
                <a:spLocks noChangeShapeType="1"/>
              </p:cNvSpPr>
              <p:nvPr/>
            </p:nvSpPr>
            <p:spPr bwMode="auto">
              <a:xfrm>
                <a:off x="5166" y="13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5" name="Line 1761"/>
              <p:cNvSpPr>
                <a:spLocks noChangeShapeType="1"/>
              </p:cNvSpPr>
              <p:nvPr/>
            </p:nvSpPr>
            <p:spPr bwMode="auto">
              <a:xfrm flipV="1">
                <a:off x="5310" y="12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6" name="Line 1762"/>
              <p:cNvSpPr>
                <a:spLocks noChangeShapeType="1"/>
              </p:cNvSpPr>
              <p:nvPr/>
            </p:nvSpPr>
            <p:spPr bwMode="auto">
              <a:xfrm flipV="1">
                <a:off x="5106" y="12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7" name="Line 1763"/>
              <p:cNvSpPr>
                <a:spLocks noChangeShapeType="1"/>
              </p:cNvSpPr>
              <p:nvPr/>
            </p:nvSpPr>
            <p:spPr bwMode="auto">
              <a:xfrm flipV="1">
                <a:off x="5250" y="12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8" name="Line 1764"/>
              <p:cNvSpPr>
                <a:spLocks noChangeShapeType="1"/>
              </p:cNvSpPr>
              <p:nvPr/>
            </p:nvSpPr>
            <p:spPr bwMode="auto">
              <a:xfrm flipV="1">
                <a:off x="5394" y="12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9" name="Line 1765"/>
              <p:cNvSpPr>
                <a:spLocks noChangeShapeType="1"/>
              </p:cNvSpPr>
              <p:nvPr/>
            </p:nvSpPr>
            <p:spPr bwMode="auto">
              <a:xfrm flipH="1">
                <a:off x="4968" y="1422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0" name="Freeform 1766"/>
              <p:cNvSpPr>
                <a:spLocks/>
              </p:cNvSpPr>
              <p:nvPr/>
            </p:nvSpPr>
            <p:spPr bwMode="auto">
              <a:xfrm rot="-2174399">
                <a:off x="4208" y="2478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1" name="Freeform 1767"/>
              <p:cNvSpPr>
                <a:spLocks/>
              </p:cNvSpPr>
              <p:nvPr/>
            </p:nvSpPr>
            <p:spPr bwMode="auto">
              <a:xfrm rot="-2279520">
                <a:off x="4254" y="2582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2" name="Line 1768"/>
              <p:cNvSpPr>
                <a:spLocks noChangeShapeType="1"/>
              </p:cNvSpPr>
              <p:nvPr/>
            </p:nvSpPr>
            <p:spPr bwMode="auto">
              <a:xfrm rot="19288495" flipH="1">
                <a:off x="4320" y="2598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3" name="Line 1769"/>
              <p:cNvSpPr>
                <a:spLocks noChangeShapeType="1"/>
              </p:cNvSpPr>
              <p:nvPr/>
            </p:nvSpPr>
            <p:spPr bwMode="auto">
              <a:xfrm rot="19340923" flipH="1">
                <a:off x="4458" y="2598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4" name="Line 1770"/>
              <p:cNvSpPr>
                <a:spLocks noChangeShapeType="1"/>
              </p:cNvSpPr>
              <p:nvPr/>
            </p:nvSpPr>
            <p:spPr bwMode="auto">
              <a:xfrm rot="19295713" flipH="1">
                <a:off x="4584" y="261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5" name="Line 1771"/>
              <p:cNvSpPr>
                <a:spLocks noChangeShapeType="1"/>
              </p:cNvSpPr>
              <p:nvPr/>
            </p:nvSpPr>
            <p:spPr bwMode="auto">
              <a:xfrm rot="-2256768">
                <a:off x="4494" y="252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6" name="Line 1772"/>
              <p:cNvSpPr>
                <a:spLocks noChangeShapeType="1"/>
              </p:cNvSpPr>
              <p:nvPr/>
            </p:nvSpPr>
            <p:spPr bwMode="auto">
              <a:xfrm rot="-2311505">
                <a:off x="4668" y="2538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7" name="Freeform 1773"/>
              <p:cNvSpPr>
                <a:spLocks/>
              </p:cNvSpPr>
              <p:nvPr/>
            </p:nvSpPr>
            <p:spPr bwMode="auto">
              <a:xfrm>
                <a:off x="4726" y="240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8" name="Freeform 1774"/>
              <p:cNvSpPr>
                <a:spLocks/>
              </p:cNvSpPr>
              <p:nvPr/>
            </p:nvSpPr>
            <p:spPr bwMode="auto">
              <a:xfrm>
                <a:off x="4776" y="247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9" name="Line 1775"/>
              <p:cNvSpPr>
                <a:spLocks noChangeShapeType="1"/>
              </p:cNvSpPr>
              <p:nvPr/>
            </p:nvSpPr>
            <p:spPr bwMode="auto">
              <a:xfrm>
                <a:off x="4902" y="258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0" name="Line 1776"/>
              <p:cNvSpPr>
                <a:spLocks noChangeShapeType="1"/>
              </p:cNvSpPr>
              <p:nvPr/>
            </p:nvSpPr>
            <p:spPr bwMode="auto">
              <a:xfrm flipV="1">
                <a:off x="5046" y="252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1" name="Line 1777"/>
              <p:cNvSpPr>
                <a:spLocks noChangeShapeType="1"/>
              </p:cNvSpPr>
              <p:nvPr/>
            </p:nvSpPr>
            <p:spPr bwMode="auto">
              <a:xfrm flipV="1">
                <a:off x="4842" y="252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2" name="Line 1778"/>
              <p:cNvSpPr>
                <a:spLocks noChangeShapeType="1"/>
              </p:cNvSpPr>
              <p:nvPr/>
            </p:nvSpPr>
            <p:spPr bwMode="auto">
              <a:xfrm flipV="1">
                <a:off x="4986" y="246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3" name="Line 1779"/>
              <p:cNvSpPr>
                <a:spLocks noChangeShapeType="1"/>
              </p:cNvSpPr>
              <p:nvPr/>
            </p:nvSpPr>
            <p:spPr bwMode="auto">
              <a:xfrm flipV="1">
                <a:off x="5130" y="244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4" name="Freeform 1780"/>
              <p:cNvSpPr>
                <a:spLocks/>
              </p:cNvSpPr>
              <p:nvPr/>
            </p:nvSpPr>
            <p:spPr bwMode="auto">
              <a:xfrm>
                <a:off x="5104" y="2143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5" name="Freeform 1781"/>
              <p:cNvSpPr>
                <a:spLocks/>
              </p:cNvSpPr>
              <p:nvPr/>
            </p:nvSpPr>
            <p:spPr bwMode="auto">
              <a:xfrm>
                <a:off x="5154" y="2214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6" name="Line 1782"/>
              <p:cNvSpPr>
                <a:spLocks noChangeShapeType="1"/>
              </p:cNvSpPr>
              <p:nvPr/>
            </p:nvSpPr>
            <p:spPr bwMode="auto">
              <a:xfrm>
                <a:off x="5280" y="2328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7" name="Line 1783"/>
              <p:cNvSpPr>
                <a:spLocks noChangeShapeType="1"/>
              </p:cNvSpPr>
              <p:nvPr/>
            </p:nvSpPr>
            <p:spPr bwMode="auto">
              <a:xfrm flipV="1">
                <a:off x="5424" y="2268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8" name="Line 1784"/>
              <p:cNvSpPr>
                <a:spLocks noChangeShapeType="1"/>
              </p:cNvSpPr>
              <p:nvPr/>
            </p:nvSpPr>
            <p:spPr bwMode="auto">
              <a:xfrm flipV="1">
                <a:off x="5220" y="2262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9" name="Line 1785"/>
              <p:cNvSpPr>
                <a:spLocks noChangeShapeType="1"/>
              </p:cNvSpPr>
              <p:nvPr/>
            </p:nvSpPr>
            <p:spPr bwMode="auto">
              <a:xfrm flipV="1">
                <a:off x="5364" y="2208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0" name="Line 1786"/>
              <p:cNvSpPr>
                <a:spLocks noChangeShapeType="1"/>
              </p:cNvSpPr>
              <p:nvPr/>
            </p:nvSpPr>
            <p:spPr bwMode="auto">
              <a:xfrm flipV="1">
                <a:off x="5508" y="2184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1" name="Line 1787"/>
              <p:cNvSpPr>
                <a:spLocks noChangeShapeType="1"/>
              </p:cNvSpPr>
              <p:nvPr/>
            </p:nvSpPr>
            <p:spPr bwMode="auto">
              <a:xfrm flipH="1">
                <a:off x="5082" y="2394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2" name="Freeform 1788"/>
              <p:cNvSpPr>
                <a:spLocks/>
              </p:cNvSpPr>
              <p:nvPr/>
            </p:nvSpPr>
            <p:spPr bwMode="auto">
              <a:xfrm>
                <a:off x="4197" y="189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3" name="Oval 1789"/>
              <p:cNvSpPr>
                <a:spLocks noChangeArrowheads="1"/>
              </p:cNvSpPr>
              <p:nvPr/>
            </p:nvSpPr>
            <p:spPr bwMode="auto">
              <a:xfrm>
                <a:off x="4308" y="201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74" name="Freeform 1790"/>
              <p:cNvSpPr>
                <a:spLocks/>
              </p:cNvSpPr>
              <p:nvPr/>
            </p:nvSpPr>
            <p:spPr bwMode="auto">
              <a:xfrm>
                <a:off x="4779" y="22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5" name="Oval 1791"/>
              <p:cNvSpPr>
                <a:spLocks noChangeArrowheads="1"/>
              </p:cNvSpPr>
              <p:nvPr/>
            </p:nvSpPr>
            <p:spPr bwMode="auto">
              <a:xfrm>
                <a:off x="4890" y="23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76" name="Freeform 1792"/>
              <p:cNvSpPr>
                <a:spLocks/>
              </p:cNvSpPr>
              <p:nvPr/>
            </p:nvSpPr>
            <p:spPr bwMode="auto">
              <a:xfrm>
                <a:off x="4947" y="16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7" name="Oval 1793"/>
              <p:cNvSpPr>
                <a:spLocks noChangeArrowheads="1"/>
              </p:cNvSpPr>
              <p:nvPr/>
            </p:nvSpPr>
            <p:spPr bwMode="auto">
              <a:xfrm>
                <a:off x="5058" y="17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78" name="Freeform 1794"/>
              <p:cNvSpPr>
                <a:spLocks/>
              </p:cNvSpPr>
              <p:nvPr/>
            </p:nvSpPr>
            <p:spPr bwMode="auto">
              <a:xfrm>
                <a:off x="4761" y="1239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9" name="Oval 1795"/>
              <p:cNvSpPr>
                <a:spLocks noChangeArrowheads="1"/>
              </p:cNvSpPr>
              <p:nvPr/>
            </p:nvSpPr>
            <p:spPr bwMode="auto">
              <a:xfrm>
                <a:off x="4872" y="135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80" name="Freeform 1796"/>
              <p:cNvSpPr>
                <a:spLocks/>
              </p:cNvSpPr>
              <p:nvPr/>
            </p:nvSpPr>
            <p:spPr bwMode="auto">
              <a:xfrm>
                <a:off x="3815" y="182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1" name="Freeform 1797"/>
              <p:cNvSpPr>
                <a:spLocks/>
              </p:cNvSpPr>
              <p:nvPr/>
            </p:nvSpPr>
            <p:spPr bwMode="auto">
              <a:xfrm rot="1073744">
                <a:off x="3849" y="183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2" name="Freeform 1798"/>
              <p:cNvSpPr>
                <a:spLocks/>
              </p:cNvSpPr>
              <p:nvPr/>
            </p:nvSpPr>
            <p:spPr bwMode="auto">
              <a:xfrm>
                <a:off x="3824" y="186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3" name="AutoShape 1799"/>
              <p:cNvSpPr>
                <a:spLocks noChangeArrowheads="1"/>
              </p:cNvSpPr>
              <p:nvPr/>
            </p:nvSpPr>
            <p:spPr bwMode="auto">
              <a:xfrm rot="8178152">
                <a:off x="3885" y="198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84" name="AutoShape 1800"/>
              <p:cNvSpPr>
                <a:spLocks noChangeArrowheads="1"/>
              </p:cNvSpPr>
              <p:nvPr/>
            </p:nvSpPr>
            <p:spPr bwMode="auto">
              <a:xfrm>
                <a:off x="3859" y="199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185" name="Freeform 1801"/>
              <p:cNvSpPr>
                <a:spLocks/>
              </p:cNvSpPr>
              <p:nvPr/>
            </p:nvSpPr>
            <p:spPr bwMode="auto">
              <a:xfrm>
                <a:off x="4185" y="2355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" name="Oval 1802"/>
              <p:cNvSpPr>
                <a:spLocks noChangeArrowheads="1"/>
              </p:cNvSpPr>
              <p:nvPr/>
            </p:nvSpPr>
            <p:spPr bwMode="auto">
              <a:xfrm>
                <a:off x="4296" y="247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87" name="Freeform 1803"/>
              <p:cNvSpPr>
                <a:spLocks/>
              </p:cNvSpPr>
              <p:nvPr/>
            </p:nvSpPr>
            <p:spPr bwMode="auto">
              <a:xfrm>
                <a:off x="4083" y="138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8" name="Oval 1804"/>
              <p:cNvSpPr>
                <a:spLocks noChangeArrowheads="1"/>
              </p:cNvSpPr>
              <p:nvPr/>
            </p:nvSpPr>
            <p:spPr bwMode="auto">
              <a:xfrm>
                <a:off x="4194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89" name="Freeform 1805"/>
              <p:cNvSpPr>
                <a:spLocks/>
              </p:cNvSpPr>
              <p:nvPr/>
            </p:nvSpPr>
            <p:spPr bwMode="auto">
              <a:xfrm>
                <a:off x="3939" y="1137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" name="Freeform 1806"/>
              <p:cNvSpPr>
                <a:spLocks/>
              </p:cNvSpPr>
              <p:nvPr/>
            </p:nvSpPr>
            <p:spPr bwMode="auto">
              <a:xfrm rot="-2466378">
                <a:off x="4107" y="1401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1" name="Freeform 1807"/>
              <p:cNvSpPr>
                <a:spLocks/>
              </p:cNvSpPr>
              <p:nvPr/>
            </p:nvSpPr>
            <p:spPr bwMode="auto">
              <a:xfrm rot="-2466378">
                <a:off x="4791" y="127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2" name="Freeform 1808"/>
              <p:cNvSpPr>
                <a:spLocks/>
              </p:cNvSpPr>
              <p:nvPr/>
            </p:nvSpPr>
            <p:spPr bwMode="auto">
              <a:xfrm rot="-2466378">
                <a:off x="4983" y="166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3" name="Freeform 1809"/>
              <p:cNvSpPr>
                <a:spLocks/>
              </p:cNvSpPr>
              <p:nvPr/>
            </p:nvSpPr>
            <p:spPr bwMode="auto">
              <a:xfrm rot="-2466378">
                <a:off x="4797" y="2259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4" name="Freeform 1810"/>
              <p:cNvSpPr>
                <a:spLocks/>
              </p:cNvSpPr>
              <p:nvPr/>
            </p:nvSpPr>
            <p:spPr bwMode="auto">
              <a:xfrm rot="-2466378">
                <a:off x="4191" y="238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5" name="Freeform 1811"/>
              <p:cNvSpPr>
                <a:spLocks/>
              </p:cNvSpPr>
              <p:nvPr/>
            </p:nvSpPr>
            <p:spPr bwMode="auto">
              <a:xfrm rot="-2466378">
                <a:off x="4233" y="193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6" name="Oval 1812"/>
              <p:cNvSpPr>
                <a:spLocks noChangeArrowheads="1"/>
              </p:cNvSpPr>
              <p:nvPr/>
            </p:nvSpPr>
            <p:spPr bwMode="auto">
              <a:xfrm>
                <a:off x="4860" y="13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97" name="Oval 1813"/>
              <p:cNvSpPr>
                <a:spLocks noChangeArrowheads="1"/>
              </p:cNvSpPr>
              <p:nvPr/>
            </p:nvSpPr>
            <p:spPr bwMode="auto">
              <a:xfrm>
                <a:off x="5064" y="175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98" name="Oval 1814"/>
              <p:cNvSpPr>
                <a:spLocks noChangeArrowheads="1"/>
              </p:cNvSpPr>
              <p:nvPr/>
            </p:nvSpPr>
            <p:spPr bwMode="auto">
              <a:xfrm>
                <a:off x="4878" y="235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199" name="Oval 1815"/>
              <p:cNvSpPr>
                <a:spLocks noChangeArrowheads="1"/>
              </p:cNvSpPr>
              <p:nvPr/>
            </p:nvSpPr>
            <p:spPr bwMode="auto">
              <a:xfrm>
                <a:off x="4266" y="249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00" name="Oval 1816"/>
              <p:cNvSpPr>
                <a:spLocks noChangeArrowheads="1"/>
              </p:cNvSpPr>
              <p:nvPr/>
            </p:nvSpPr>
            <p:spPr bwMode="auto">
              <a:xfrm>
                <a:off x="4302" y="202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01" name="Oval 1817"/>
              <p:cNvSpPr>
                <a:spLocks noChangeArrowheads="1"/>
              </p:cNvSpPr>
              <p:nvPr/>
            </p:nvSpPr>
            <p:spPr bwMode="auto">
              <a:xfrm>
                <a:off x="4182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02" name="Freeform 1818"/>
              <p:cNvSpPr>
                <a:spLocks/>
              </p:cNvSpPr>
              <p:nvPr/>
            </p:nvSpPr>
            <p:spPr bwMode="auto">
              <a:xfrm rot="-2466378">
                <a:off x="3959" y="1185"/>
                <a:ext cx="197" cy="173"/>
              </a:xfrm>
              <a:custGeom>
                <a:avLst/>
                <a:gdLst>
                  <a:gd name="T0" fmla="*/ 16 w 538"/>
                  <a:gd name="T1" fmla="*/ 8 h 528"/>
                  <a:gd name="T2" fmla="*/ 21 w 538"/>
                  <a:gd name="T3" fmla="*/ 6 h 528"/>
                  <a:gd name="T4" fmla="*/ 22 w 538"/>
                  <a:gd name="T5" fmla="*/ 4 h 528"/>
                  <a:gd name="T6" fmla="*/ 18 w 538"/>
                  <a:gd name="T7" fmla="*/ 2 h 528"/>
                  <a:gd name="T8" fmla="*/ 15 w 538"/>
                  <a:gd name="T9" fmla="*/ 1 h 528"/>
                  <a:gd name="T10" fmla="*/ 12 w 538"/>
                  <a:gd name="T11" fmla="*/ 1 h 528"/>
                  <a:gd name="T12" fmla="*/ 12 w 538"/>
                  <a:gd name="T13" fmla="*/ 6 h 528"/>
                  <a:gd name="T14" fmla="*/ 11 w 538"/>
                  <a:gd name="T15" fmla="*/ 1 h 528"/>
                  <a:gd name="T16" fmla="*/ 7 w 538"/>
                  <a:gd name="T17" fmla="*/ 0 h 528"/>
                  <a:gd name="T18" fmla="*/ 5 w 538"/>
                  <a:gd name="T19" fmla="*/ 3 h 528"/>
                  <a:gd name="T20" fmla="*/ 3 w 538"/>
                  <a:gd name="T21" fmla="*/ 4 h 528"/>
                  <a:gd name="T22" fmla="*/ 3 w 538"/>
                  <a:gd name="T23" fmla="*/ 6 h 528"/>
                  <a:gd name="T24" fmla="*/ 10 w 538"/>
                  <a:gd name="T25" fmla="*/ 8 h 528"/>
                  <a:gd name="T26" fmla="*/ 3 w 538"/>
                  <a:gd name="T27" fmla="*/ 6 h 528"/>
                  <a:gd name="T28" fmla="*/ 0 w 538"/>
                  <a:gd name="T29" fmla="*/ 8 h 528"/>
                  <a:gd name="T30" fmla="*/ 1 w 538"/>
                  <a:gd name="T31" fmla="*/ 10 h 528"/>
                  <a:gd name="T32" fmla="*/ 1 w 538"/>
                  <a:gd name="T33" fmla="*/ 11 h 528"/>
                  <a:gd name="T34" fmla="*/ 3 w 538"/>
                  <a:gd name="T35" fmla="*/ 13 h 528"/>
                  <a:gd name="T36" fmla="*/ 10 w 538"/>
                  <a:gd name="T37" fmla="*/ 10 h 528"/>
                  <a:gd name="T38" fmla="*/ 4 w 538"/>
                  <a:gd name="T39" fmla="*/ 13 h 528"/>
                  <a:gd name="T40" fmla="*/ 4 w 538"/>
                  <a:gd name="T41" fmla="*/ 16 h 528"/>
                  <a:gd name="T42" fmla="*/ 7 w 538"/>
                  <a:gd name="T43" fmla="*/ 17 h 528"/>
                  <a:gd name="T44" fmla="*/ 11 w 538"/>
                  <a:gd name="T45" fmla="*/ 18 h 528"/>
                  <a:gd name="T46" fmla="*/ 15 w 538"/>
                  <a:gd name="T47" fmla="*/ 17 h 528"/>
                  <a:gd name="T48" fmla="*/ 14 w 538"/>
                  <a:gd name="T49" fmla="*/ 11 h 528"/>
                  <a:gd name="T50" fmla="*/ 16 w 538"/>
                  <a:gd name="T51" fmla="*/ 17 h 528"/>
                  <a:gd name="T52" fmla="*/ 19 w 538"/>
                  <a:gd name="T53" fmla="*/ 18 h 528"/>
                  <a:gd name="T54" fmla="*/ 22 w 538"/>
                  <a:gd name="T55" fmla="*/ 16 h 528"/>
                  <a:gd name="T56" fmla="*/ 25 w 538"/>
                  <a:gd name="T57" fmla="*/ 14 h 528"/>
                  <a:gd name="T58" fmla="*/ 25 w 538"/>
                  <a:gd name="T59" fmla="*/ 12 h 528"/>
                  <a:gd name="T60" fmla="*/ 17 w 538"/>
                  <a:gd name="T61" fmla="*/ 11 h 528"/>
                  <a:gd name="T62" fmla="*/ 24 w 538"/>
                  <a:gd name="T63" fmla="*/ 11 h 528"/>
                  <a:gd name="T64" fmla="*/ 26 w 538"/>
                  <a:gd name="T65" fmla="*/ 9 h 528"/>
                  <a:gd name="T66" fmla="*/ 24 w 538"/>
                  <a:gd name="T67" fmla="*/ 6 h 528"/>
                  <a:gd name="T68" fmla="*/ 22 w 538"/>
                  <a:gd name="T69" fmla="*/ 6 h 528"/>
                  <a:gd name="T70" fmla="*/ 16 w 538"/>
                  <a:gd name="T71" fmla="*/ 8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3" name="Oval 1819"/>
              <p:cNvSpPr>
                <a:spLocks noChangeArrowheads="1"/>
              </p:cNvSpPr>
              <p:nvPr/>
            </p:nvSpPr>
            <p:spPr bwMode="auto">
              <a:xfrm>
                <a:off x="4026" y="1242"/>
                <a:ext cx="62" cy="6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04" name="Freeform 1820"/>
              <p:cNvSpPr>
                <a:spLocks/>
              </p:cNvSpPr>
              <p:nvPr/>
            </p:nvSpPr>
            <p:spPr bwMode="auto">
              <a:xfrm>
                <a:off x="4697" y="86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5" name="Freeform 1821"/>
              <p:cNvSpPr>
                <a:spLocks/>
              </p:cNvSpPr>
              <p:nvPr/>
            </p:nvSpPr>
            <p:spPr bwMode="auto">
              <a:xfrm rot="1073744">
                <a:off x="4731" y="87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6" name="Freeform 1822"/>
              <p:cNvSpPr>
                <a:spLocks/>
              </p:cNvSpPr>
              <p:nvPr/>
            </p:nvSpPr>
            <p:spPr bwMode="auto">
              <a:xfrm>
                <a:off x="4706" y="90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7" name="AutoShape 1823"/>
              <p:cNvSpPr>
                <a:spLocks noChangeArrowheads="1"/>
              </p:cNvSpPr>
              <p:nvPr/>
            </p:nvSpPr>
            <p:spPr bwMode="auto">
              <a:xfrm rot="3360212">
                <a:off x="4680" y="1008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08" name="AutoShape 1824"/>
              <p:cNvSpPr>
                <a:spLocks noChangeArrowheads="1"/>
              </p:cNvSpPr>
              <p:nvPr/>
            </p:nvSpPr>
            <p:spPr bwMode="auto">
              <a:xfrm rot="8178152">
                <a:off x="4767" y="102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209" name="AutoShape 1825"/>
              <p:cNvSpPr>
                <a:spLocks noChangeArrowheads="1"/>
              </p:cNvSpPr>
              <p:nvPr/>
            </p:nvSpPr>
            <p:spPr bwMode="auto">
              <a:xfrm>
                <a:off x="4741" y="103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401" name="Group 2033"/>
          <p:cNvGrpSpPr>
            <a:grpSpLocks/>
          </p:cNvGrpSpPr>
          <p:nvPr/>
        </p:nvGrpSpPr>
        <p:grpSpPr bwMode="auto">
          <a:xfrm>
            <a:off x="-300038" y="2779713"/>
            <a:ext cx="3062288" cy="4298950"/>
            <a:chOff x="1702" y="1336"/>
            <a:chExt cx="2151" cy="3125"/>
          </a:xfrm>
        </p:grpSpPr>
        <p:grpSp>
          <p:nvGrpSpPr>
            <p:cNvPr id="28643" name="Group 1308"/>
            <p:cNvGrpSpPr>
              <a:grpSpLocks/>
            </p:cNvGrpSpPr>
            <p:nvPr/>
          </p:nvGrpSpPr>
          <p:grpSpPr bwMode="auto">
            <a:xfrm>
              <a:off x="1702" y="1336"/>
              <a:ext cx="1617" cy="2984"/>
              <a:chOff x="2146" y="949"/>
              <a:chExt cx="1617" cy="2984"/>
            </a:xfrm>
          </p:grpSpPr>
          <p:sp>
            <p:nvSpPr>
              <p:cNvPr id="28850" name="Freeform 1309"/>
              <p:cNvSpPr>
                <a:spLocks/>
              </p:cNvSpPr>
              <p:nvPr/>
            </p:nvSpPr>
            <p:spPr bwMode="auto">
              <a:xfrm flipH="1">
                <a:off x="2398" y="200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AutoShape 1310"/>
              <p:cNvSpPr>
                <a:spLocks noChangeArrowheads="1"/>
              </p:cNvSpPr>
              <p:nvPr/>
            </p:nvSpPr>
            <p:spPr bwMode="auto">
              <a:xfrm rot="10800000">
                <a:off x="2394" y="198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52" name="Freeform 1311"/>
              <p:cNvSpPr>
                <a:spLocks/>
              </p:cNvSpPr>
              <p:nvPr/>
            </p:nvSpPr>
            <p:spPr bwMode="auto">
              <a:xfrm>
                <a:off x="3347" y="238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1312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1313"/>
              <p:cNvSpPr>
                <a:spLocks/>
              </p:cNvSpPr>
              <p:nvPr/>
            </p:nvSpPr>
            <p:spPr bwMode="auto">
              <a:xfrm flipH="1">
                <a:off x="2446" y="14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1314"/>
              <p:cNvSpPr>
                <a:spLocks/>
              </p:cNvSpPr>
              <p:nvPr/>
            </p:nvSpPr>
            <p:spPr bwMode="auto">
              <a:xfrm>
                <a:off x="2433" y="2582"/>
                <a:ext cx="91" cy="188"/>
              </a:xfrm>
              <a:custGeom>
                <a:avLst/>
                <a:gdLst>
                  <a:gd name="T0" fmla="*/ 3 w 91"/>
                  <a:gd name="T1" fmla="*/ 46 h 188"/>
                  <a:gd name="T2" fmla="*/ 81 w 91"/>
                  <a:gd name="T3" fmla="*/ 184 h 188"/>
                  <a:gd name="T4" fmla="*/ 63 w 91"/>
                  <a:gd name="T5" fmla="*/ 22 h 188"/>
                  <a:gd name="T6" fmla="*/ 3 w 91"/>
                  <a:gd name="T7" fmla="*/ 46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1315"/>
              <p:cNvSpPr>
                <a:spLocks/>
              </p:cNvSpPr>
              <p:nvPr/>
            </p:nvSpPr>
            <p:spPr bwMode="auto">
              <a:xfrm flipH="1">
                <a:off x="3244" y="2611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1316"/>
              <p:cNvSpPr>
                <a:spLocks/>
              </p:cNvSpPr>
              <p:nvPr/>
            </p:nvSpPr>
            <p:spPr bwMode="auto">
              <a:xfrm flipH="1">
                <a:off x="3292" y="226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1317"/>
              <p:cNvSpPr>
                <a:spLocks/>
              </p:cNvSpPr>
              <p:nvPr/>
            </p:nvSpPr>
            <p:spPr bwMode="auto">
              <a:xfrm flipH="1">
                <a:off x="2986" y="1927"/>
                <a:ext cx="69" cy="183"/>
              </a:xfrm>
              <a:custGeom>
                <a:avLst/>
                <a:gdLst>
                  <a:gd name="T0" fmla="*/ 3 w 107"/>
                  <a:gd name="T1" fmla="*/ 6 h 321"/>
                  <a:gd name="T2" fmla="*/ 8 w 107"/>
                  <a:gd name="T3" fmla="*/ 35 h 321"/>
                  <a:gd name="T4" fmla="*/ 17 w 107"/>
                  <a:gd name="T5" fmla="*/ 58 h 321"/>
                  <a:gd name="T6" fmla="*/ 25 w 107"/>
                  <a:gd name="T7" fmla="*/ 25 h 321"/>
                  <a:gd name="T8" fmla="*/ 25 w 107"/>
                  <a:gd name="T9" fmla="*/ 3 h 321"/>
                  <a:gd name="T10" fmla="*/ 3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1318"/>
              <p:cNvSpPr>
                <a:spLocks/>
              </p:cNvSpPr>
              <p:nvPr/>
            </p:nvSpPr>
            <p:spPr bwMode="auto">
              <a:xfrm>
                <a:off x="3019" y="1549"/>
                <a:ext cx="59" cy="141"/>
              </a:xfrm>
              <a:custGeom>
                <a:avLst/>
                <a:gdLst>
                  <a:gd name="T0" fmla="*/ 2 w 107"/>
                  <a:gd name="T1" fmla="*/ 3 h 321"/>
                  <a:gd name="T2" fmla="*/ 5 w 107"/>
                  <a:gd name="T3" fmla="*/ 16 h 321"/>
                  <a:gd name="T4" fmla="*/ 11 w 107"/>
                  <a:gd name="T5" fmla="*/ 26 h 321"/>
                  <a:gd name="T6" fmla="*/ 16 w 107"/>
                  <a:gd name="T7" fmla="*/ 11 h 321"/>
                  <a:gd name="T8" fmla="*/ 16 w 107"/>
                  <a:gd name="T9" fmla="*/ 1 h 321"/>
                  <a:gd name="T10" fmla="*/ 2 w 107"/>
                  <a:gd name="T11" fmla="*/ 3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1319"/>
              <p:cNvSpPr>
                <a:spLocks/>
              </p:cNvSpPr>
              <p:nvPr/>
            </p:nvSpPr>
            <p:spPr bwMode="auto">
              <a:xfrm>
                <a:off x="3170" y="2688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1320"/>
              <p:cNvSpPr>
                <a:spLocks/>
              </p:cNvSpPr>
              <p:nvPr/>
            </p:nvSpPr>
            <p:spPr bwMode="auto">
              <a:xfrm rot="-820047">
                <a:off x="2559" y="1845"/>
                <a:ext cx="160" cy="2064"/>
              </a:xfrm>
              <a:custGeom>
                <a:avLst/>
                <a:gdLst>
                  <a:gd name="T0" fmla="*/ 327 w 112"/>
                  <a:gd name="T1" fmla="*/ 0 h 2368"/>
                  <a:gd name="T2" fmla="*/ 116 w 112"/>
                  <a:gd name="T3" fmla="*/ 355 h 2368"/>
                  <a:gd name="T4" fmla="*/ 23 w 112"/>
                  <a:gd name="T5" fmla="*/ 927 h 2368"/>
                  <a:gd name="T6" fmla="*/ 257 w 112"/>
                  <a:gd name="T7" fmla="*/ 15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1321"/>
              <p:cNvSpPr>
                <a:spLocks/>
              </p:cNvSpPr>
              <p:nvPr/>
            </p:nvSpPr>
            <p:spPr bwMode="auto">
              <a:xfrm>
                <a:off x="3012" y="1332"/>
                <a:ext cx="112" cy="2368"/>
              </a:xfrm>
              <a:custGeom>
                <a:avLst/>
                <a:gdLst>
                  <a:gd name="T0" fmla="*/ 112 w 112"/>
                  <a:gd name="T1" fmla="*/ 0 h 2368"/>
                  <a:gd name="T2" fmla="*/ 40 w 112"/>
                  <a:gd name="T3" fmla="*/ 536 h 2368"/>
                  <a:gd name="T4" fmla="*/ 8 w 112"/>
                  <a:gd name="T5" fmla="*/ 1400 h 2368"/>
                  <a:gd name="T6" fmla="*/ 88 w 112"/>
                  <a:gd name="T7" fmla="*/ 23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1322"/>
              <p:cNvSpPr>
                <a:spLocks/>
              </p:cNvSpPr>
              <p:nvPr/>
            </p:nvSpPr>
            <p:spPr bwMode="auto">
              <a:xfrm>
                <a:off x="3166" y="25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1323"/>
              <p:cNvSpPr>
                <a:spLocks/>
              </p:cNvSpPr>
              <p:nvPr/>
            </p:nvSpPr>
            <p:spPr bwMode="auto">
              <a:xfrm rot="464698">
                <a:off x="3241" y="233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1324"/>
              <p:cNvSpPr>
                <a:spLocks/>
              </p:cNvSpPr>
              <p:nvPr/>
            </p:nvSpPr>
            <p:spPr bwMode="auto">
              <a:xfrm rot="688720">
                <a:off x="2894" y="2308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1325"/>
              <p:cNvSpPr>
                <a:spLocks/>
              </p:cNvSpPr>
              <p:nvPr/>
            </p:nvSpPr>
            <p:spPr bwMode="auto">
              <a:xfrm rot="8218109">
                <a:off x="2848" y="2440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1326"/>
              <p:cNvSpPr>
                <a:spLocks/>
              </p:cNvSpPr>
              <p:nvPr/>
            </p:nvSpPr>
            <p:spPr bwMode="auto">
              <a:xfrm rot="8218109">
                <a:off x="2798" y="2665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1327"/>
              <p:cNvSpPr>
                <a:spLocks/>
              </p:cNvSpPr>
              <p:nvPr/>
            </p:nvSpPr>
            <p:spPr bwMode="auto">
              <a:xfrm rot="688720">
                <a:off x="2882" y="253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1328"/>
              <p:cNvSpPr>
                <a:spLocks/>
              </p:cNvSpPr>
              <p:nvPr/>
            </p:nvSpPr>
            <p:spPr bwMode="auto">
              <a:xfrm rot="688720">
                <a:off x="2870" y="2884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1329"/>
              <p:cNvSpPr>
                <a:spLocks/>
              </p:cNvSpPr>
              <p:nvPr/>
            </p:nvSpPr>
            <p:spPr bwMode="auto">
              <a:xfrm>
                <a:off x="3151" y="299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1330"/>
              <p:cNvSpPr>
                <a:spLocks/>
              </p:cNvSpPr>
              <p:nvPr/>
            </p:nvSpPr>
            <p:spPr bwMode="auto">
              <a:xfrm rot="1938593">
                <a:off x="2588" y="3205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1331"/>
              <p:cNvSpPr>
                <a:spLocks/>
              </p:cNvSpPr>
              <p:nvPr/>
            </p:nvSpPr>
            <p:spPr bwMode="auto">
              <a:xfrm rot="8218109">
                <a:off x="2813" y="2695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1332"/>
              <p:cNvSpPr>
                <a:spLocks/>
              </p:cNvSpPr>
              <p:nvPr/>
            </p:nvSpPr>
            <p:spPr bwMode="auto">
              <a:xfrm rot="1938593">
                <a:off x="2590" y="3105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1333"/>
              <p:cNvSpPr>
                <a:spLocks/>
              </p:cNvSpPr>
              <p:nvPr/>
            </p:nvSpPr>
            <p:spPr bwMode="auto">
              <a:xfrm rot="688720">
                <a:off x="2888" y="3115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1334"/>
              <p:cNvSpPr>
                <a:spLocks/>
              </p:cNvSpPr>
              <p:nvPr/>
            </p:nvSpPr>
            <p:spPr bwMode="auto">
              <a:xfrm>
                <a:off x="3169" y="32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1335"/>
              <p:cNvSpPr>
                <a:spLocks/>
              </p:cNvSpPr>
              <p:nvPr/>
            </p:nvSpPr>
            <p:spPr bwMode="auto">
              <a:xfrm rot="8218109">
                <a:off x="2831" y="2926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1336"/>
              <p:cNvSpPr>
                <a:spLocks/>
              </p:cNvSpPr>
              <p:nvPr/>
            </p:nvSpPr>
            <p:spPr bwMode="auto">
              <a:xfrm rot="1938593">
                <a:off x="2608" y="3336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1337"/>
              <p:cNvSpPr>
                <a:spLocks/>
              </p:cNvSpPr>
              <p:nvPr/>
            </p:nvSpPr>
            <p:spPr bwMode="auto">
              <a:xfrm rot="8218109">
                <a:off x="2843" y="305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1338"/>
              <p:cNvSpPr>
                <a:spLocks/>
              </p:cNvSpPr>
              <p:nvPr/>
            </p:nvSpPr>
            <p:spPr bwMode="auto">
              <a:xfrm>
                <a:off x="2944" y="231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1339"/>
              <p:cNvSpPr>
                <a:spLocks/>
              </p:cNvSpPr>
              <p:nvPr/>
            </p:nvSpPr>
            <p:spPr bwMode="auto">
              <a:xfrm rot="464698">
                <a:off x="3046" y="1834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1340"/>
              <p:cNvSpPr>
                <a:spLocks/>
              </p:cNvSpPr>
              <p:nvPr/>
            </p:nvSpPr>
            <p:spPr bwMode="auto">
              <a:xfrm rot="688720">
                <a:off x="2672" y="205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1341"/>
              <p:cNvSpPr>
                <a:spLocks/>
              </p:cNvSpPr>
              <p:nvPr/>
            </p:nvSpPr>
            <p:spPr bwMode="auto">
              <a:xfrm rot="8218109">
                <a:off x="2626" y="2182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1342"/>
              <p:cNvSpPr>
                <a:spLocks/>
              </p:cNvSpPr>
              <p:nvPr/>
            </p:nvSpPr>
            <p:spPr bwMode="auto">
              <a:xfrm rot="8218109">
                <a:off x="2576" y="2407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1343"/>
              <p:cNvSpPr>
                <a:spLocks/>
              </p:cNvSpPr>
              <p:nvPr/>
            </p:nvSpPr>
            <p:spPr bwMode="auto">
              <a:xfrm rot="688720">
                <a:off x="2660" y="2272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1344"/>
              <p:cNvSpPr>
                <a:spLocks/>
              </p:cNvSpPr>
              <p:nvPr/>
            </p:nvSpPr>
            <p:spPr bwMode="auto">
              <a:xfrm rot="688720">
                <a:off x="2648" y="2626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1345"/>
              <p:cNvSpPr>
                <a:spLocks/>
              </p:cNvSpPr>
              <p:nvPr/>
            </p:nvSpPr>
            <p:spPr bwMode="auto">
              <a:xfrm>
                <a:off x="2926" y="26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1346"/>
              <p:cNvSpPr>
                <a:spLocks/>
              </p:cNvSpPr>
              <p:nvPr/>
            </p:nvSpPr>
            <p:spPr bwMode="auto">
              <a:xfrm rot="1938593">
                <a:off x="2366" y="2947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1347"/>
              <p:cNvSpPr>
                <a:spLocks/>
              </p:cNvSpPr>
              <p:nvPr/>
            </p:nvSpPr>
            <p:spPr bwMode="auto">
              <a:xfrm rot="1938593">
                <a:off x="2368" y="2847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1348"/>
              <p:cNvSpPr>
                <a:spLocks/>
              </p:cNvSpPr>
              <p:nvPr/>
            </p:nvSpPr>
            <p:spPr bwMode="auto">
              <a:xfrm rot="688720">
                <a:off x="2666" y="285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1349"/>
              <p:cNvSpPr>
                <a:spLocks/>
              </p:cNvSpPr>
              <p:nvPr/>
            </p:nvSpPr>
            <p:spPr bwMode="auto">
              <a:xfrm>
                <a:off x="2944" y="2853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1350"/>
              <p:cNvSpPr>
                <a:spLocks/>
              </p:cNvSpPr>
              <p:nvPr/>
            </p:nvSpPr>
            <p:spPr bwMode="auto">
              <a:xfrm>
                <a:off x="2947" y="296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1351"/>
              <p:cNvSpPr>
                <a:spLocks/>
              </p:cNvSpPr>
              <p:nvPr/>
            </p:nvSpPr>
            <p:spPr bwMode="auto">
              <a:xfrm rot="1938593">
                <a:off x="2384" y="3178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1352"/>
              <p:cNvSpPr>
                <a:spLocks/>
              </p:cNvSpPr>
              <p:nvPr/>
            </p:nvSpPr>
            <p:spPr bwMode="auto">
              <a:xfrm rot="1938593">
                <a:off x="2386" y="3078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1353"/>
              <p:cNvSpPr>
                <a:spLocks/>
              </p:cNvSpPr>
              <p:nvPr/>
            </p:nvSpPr>
            <p:spPr bwMode="auto">
              <a:xfrm rot="688720">
                <a:off x="2678" y="2983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1354"/>
              <p:cNvSpPr>
                <a:spLocks/>
              </p:cNvSpPr>
              <p:nvPr/>
            </p:nvSpPr>
            <p:spPr bwMode="auto">
              <a:xfrm>
                <a:off x="2959" y="3090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1355"/>
              <p:cNvSpPr>
                <a:spLocks/>
              </p:cNvSpPr>
              <p:nvPr/>
            </p:nvSpPr>
            <p:spPr bwMode="auto">
              <a:xfrm rot="1938593">
                <a:off x="2396" y="330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1356"/>
              <p:cNvSpPr>
                <a:spLocks/>
              </p:cNvSpPr>
              <p:nvPr/>
            </p:nvSpPr>
            <p:spPr bwMode="auto">
              <a:xfrm rot="1938593">
                <a:off x="2398" y="3204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1357"/>
              <p:cNvSpPr>
                <a:spLocks/>
              </p:cNvSpPr>
              <p:nvPr/>
            </p:nvSpPr>
            <p:spPr bwMode="auto">
              <a:xfrm>
                <a:off x="2623" y="257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1358"/>
              <p:cNvSpPr>
                <a:spLocks/>
              </p:cNvSpPr>
              <p:nvPr/>
            </p:nvSpPr>
            <p:spPr bwMode="auto">
              <a:xfrm rot="-1252567">
                <a:off x="2306" y="3031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1359"/>
              <p:cNvSpPr>
                <a:spLocks/>
              </p:cNvSpPr>
              <p:nvPr/>
            </p:nvSpPr>
            <p:spPr bwMode="auto">
              <a:xfrm rot="-379373">
                <a:off x="2821" y="306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1360"/>
              <p:cNvSpPr>
                <a:spLocks/>
              </p:cNvSpPr>
              <p:nvPr/>
            </p:nvSpPr>
            <p:spPr bwMode="auto">
              <a:xfrm rot="-379373">
                <a:off x="2869" y="31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1361"/>
              <p:cNvSpPr>
                <a:spLocks/>
              </p:cNvSpPr>
              <p:nvPr/>
            </p:nvSpPr>
            <p:spPr bwMode="auto">
              <a:xfrm rot="1552097">
                <a:off x="2246" y="336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1362"/>
              <p:cNvSpPr>
                <a:spLocks/>
              </p:cNvSpPr>
              <p:nvPr/>
            </p:nvSpPr>
            <p:spPr bwMode="auto">
              <a:xfrm rot="1552346">
                <a:off x="2206" y="3150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1363"/>
              <p:cNvSpPr>
                <a:spLocks/>
              </p:cNvSpPr>
              <p:nvPr/>
            </p:nvSpPr>
            <p:spPr bwMode="auto">
              <a:xfrm rot="7136810">
                <a:off x="2690" y="1890"/>
                <a:ext cx="372" cy="508"/>
              </a:xfrm>
              <a:custGeom>
                <a:avLst/>
                <a:gdLst>
                  <a:gd name="T0" fmla="*/ 13 w 492"/>
                  <a:gd name="T1" fmla="*/ 231 h 711"/>
                  <a:gd name="T2" fmla="*/ 71 w 492"/>
                  <a:gd name="T3" fmla="*/ 85 h 711"/>
                  <a:gd name="T4" fmla="*/ 175 w 492"/>
                  <a:gd name="T5" fmla="*/ 15 h 711"/>
                  <a:gd name="T6" fmla="*/ 198 w 492"/>
                  <a:gd name="T7" fmla="*/ 4 h 711"/>
                  <a:gd name="T8" fmla="*/ 86 w 492"/>
                  <a:gd name="T9" fmla="*/ 43 h 711"/>
                  <a:gd name="T10" fmla="*/ 33 w 492"/>
                  <a:gd name="T11" fmla="*/ 99 h 711"/>
                  <a:gd name="T12" fmla="*/ 5 w 492"/>
                  <a:gd name="T13" fmla="*/ 201 h 711"/>
                  <a:gd name="T14" fmla="*/ 4 w 492"/>
                  <a:gd name="T15" fmla="*/ 251 h 711"/>
                  <a:gd name="T16" fmla="*/ 13 w 492"/>
                  <a:gd name="T17" fmla="*/ 23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1364"/>
              <p:cNvSpPr>
                <a:spLocks/>
              </p:cNvSpPr>
              <p:nvPr/>
            </p:nvSpPr>
            <p:spPr bwMode="auto">
              <a:xfrm rot="7136810">
                <a:off x="2765" y="173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1365"/>
              <p:cNvSpPr>
                <a:spLocks/>
              </p:cNvSpPr>
              <p:nvPr/>
            </p:nvSpPr>
            <p:spPr bwMode="auto">
              <a:xfrm rot="464698">
                <a:off x="3070" y="1996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1366"/>
              <p:cNvSpPr>
                <a:spLocks/>
              </p:cNvSpPr>
              <p:nvPr/>
            </p:nvSpPr>
            <p:spPr bwMode="auto">
              <a:xfrm>
                <a:off x="2573" y="2591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1367"/>
              <p:cNvSpPr>
                <a:spLocks/>
              </p:cNvSpPr>
              <p:nvPr/>
            </p:nvSpPr>
            <p:spPr bwMode="auto">
              <a:xfrm rot="-239022">
                <a:off x="2525" y="2375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1368"/>
              <p:cNvSpPr>
                <a:spLocks/>
              </p:cNvSpPr>
              <p:nvPr/>
            </p:nvSpPr>
            <p:spPr bwMode="auto">
              <a:xfrm rot="-379373">
                <a:off x="2791" y="293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1369"/>
              <p:cNvSpPr>
                <a:spLocks/>
              </p:cNvSpPr>
              <p:nvPr/>
            </p:nvSpPr>
            <p:spPr bwMode="auto">
              <a:xfrm rot="-674407">
                <a:off x="2647" y="2679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1370"/>
              <p:cNvSpPr>
                <a:spLocks/>
              </p:cNvSpPr>
              <p:nvPr/>
            </p:nvSpPr>
            <p:spPr bwMode="auto">
              <a:xfrm rot="7319962">
                <a:off x="2351" y="281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1371"/>
              <p:cNvSpPr>
                <a:spLocks/>
              </p:cNvSpPr>
              <p:nvPr/>
            </p:nvSpPr>
            <p:spPr bwMode="auto">
              <a:xfrm rot="6037451">
                <a:off x="2273" y="269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1372"/>
              <p:cNvSpPr>
                <a:spLocks/>
              </p:cNvSpPr>
              <p:nvPr/>
            </p:nvSpPr>
            <p:spPr bwMode="auto">
              <a:xfrm rot="-1252567">
                <a:off x="2288" y="282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1373"/>
              <p:cNvSpPr>
                <a:spLocks/>
              </p:cNvSpPr>
              <p:nvPr/>
            </p:nvSpPr>
            <p:spPr bwMode="auto">
              <a:xfrm>
                <a:off x="3194" y="3072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Oval 1374"/>
              <p:cNvSpPr>
                <a:spLocks noChangeArrowheads="1"/>
              </p:cNvSpPr>
              <p:nvPr/>
            </p:nvSpPr>
            <p:spPr bwMode="auto">
              <a:xfrm>
                <a:off x="3234" y="25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16" name="Freeform 1375"/>
              <p:cNvSpPr>
                <a:spLocks/>
              </p:cNvSpPr>
              <p:nvPr/>
            </p:nvSpPr>
            <p:spPr bwMode="auto">
              <a:xfrm>
                <a:off x="2249" y="2327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Oval 1376"/>
              <p:cNvSpPr>
                <a:spLocks noChangeArrowheads="1"/>
              </p:cNvSpPr>
              <p:nvPr/>
            </p:nvSpPr>
            <p:spPr bwMode="auto">
              <a:xfrm>
                <a:off x="2406" y="252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18" name="Freeform 1377"/>
              <p:cNvSpPr>
                <a:spLocks/>
              </p:cNvSpPr>
              <p:nvPr/>
            </p:nvSpPr>
            <p:spPr bwMode="auto">
              <a:xfrm>
                <a:off x="2801" y="164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Oval 1378"/>
              <p:cNvSpPr>
                <a:spLocks noChangeArrowheads="1"/>
              </p:cNvSpPr>
              <p:nvPr/>
            </p:nvSpPr>
            <p:spPr bwMode="auto">
              <a:xfrm>
                <a:off x="2958" y="184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20" name="Freeform 1379"/>
              <p:cNvSpPr>
                <a:spLocks/>
              </p:cNvSpPr>
              <p:nvPr/>
            </p:nvSpPr>
            <p:spPr bwMode="auto">
              <a:xfrm>
                <a:off x="3305" y="2225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Oval 1380"/>
              <p:cNvSpPr>
                <a:spLocks noChangeArrowheads="1"/>
              </p:cNvSpPr>
              <p:nvPr/>
            </p:nvSpPr>
            <p:spPr bwMode="auto">
              <a:xfrm>
                <a:off x="3420" y="2352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22" name="Oval 1381"/>
              <p:cNvSpPr>
                <a:spLocks noChangeArrowheads="1"/>
              </p:cNvSpPr>
              <p:nvPr/>
            </p:nvSpPr>
            <p:spPr bwMode="auto">
              <a:xfrm>
                <a:off x="2520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23" name="Freeform 1382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Oval 1383"/>
              <p:cNvSpPr>
                <a:spLocks noChangeArrowheads="1"/>
              </p:cNvSpPr>
              <p:nvPr/>
            </p:nvSpPr>
            <p:spPr bwMode="auto">
              <a:xfrm>
                <a:off x="3150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25" name="Oval 1384"/>
              <p:cNvSpPr>
                <a:spLocks noChangeArrowheads="1"/>
              </p:cNvSpPr>
              <p:nvPr/>
            </p:nvSpPr>
            <p:spPr bwMode="auto">
              <a:xfrm>
                <a:off x="2982" y="156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26" name="Oval 1385"/>
              <p:cNvSpPr>
                <a:spLocks noChangeArrowheads="1"/>
              </p:cNvSpPr>
              <p:nvPr/>
            </p:nvSpPr>
            <p:spPr bwMode="auto">
              <a:xfrm>
                <a:off x="3282" y="222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27" name="Freeform 1386"/>
              <p:cNvSpPr>
                <a:spLocks/>
              </p:cNvSpPr>
              <p:nvPr/>
            </p:nvSpPr>
            <p:spPr bwMode="auto">
              <a:xfrm flipH="1">
                <a:off x="3262" y="2623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1387"/>
              <p:cNvSpPr>
                <a:spLocks/>
              </p:cNvSpPr>
              <p:nvPr/>
            </p:nvSpPr>
            <p:spPr bwMode="auto">
              <a:xfrm>
                <a:off x="2320" y="2110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1388"/>
              <p:cNvSpPr>
                <a:spLocks/>
              </p:cNvSpPr>
              <p:nvPr/>
            </p:nvSpPr>
            <p:spPr bwMode="auto">
              <a:xfrm>
                <a:off x="3077" y="236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Oval 1389"/>
              <p:cNvSpPr>
                <a:spLocks noChangeArrowheads="1"/>
              </p:cNvSpPr>
              <p:nvPr/>
            </p:nvSpPr>
            <p:spPr bwMode="auto">
              <a:xfrm>
                <a:off x="3228" y="258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31" name="Freeform 1390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1391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Oval 1392"/>
              <p:cNvSpPr>
                <a:spLocks noChangeArrowheads="1"/>
              </p:cNvSpPr>
              <p:nvPr/>
            </p:nvSpPr>
            <p:spPr bwMode="auto">
              <a:xfrm rot="-988756">
                <a:off x="2315" y="206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34" name="Freeform 1393"/>
              <p:cNvSpPr>
                <a:spLocks/>
              </p:cNvSpPr>
              <p:nvPr/>
            </p:nvSpPr>
            <p:spPr bwMode="auto">
              <a:xfrm>
                <a:off x="2392" y="229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Oval 1394"/>
              <p:cNvSpPr>
                <a:spLocks noChangeArrowheads="1"/>
              </p:cNvSpPr>
              <p:nvPr/>
            </p:nvSpPr>
            <p:spPr bwMode="auto">
              <a:xfrm rot="-988756">
                <a:off x="2387" y="22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36" name="Freeform 1395"/>
              <p:cNvSpPr>
                <a:spLocks/>
              </p:cNvSpPr>
              <p:nvPr/>
            </p:nvSpPr>
            <p:spPr bwMode="auto">
              <a:xfrm>
                <a:off x="2392" y="216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Oval 1396"/>
              <p:cNvSpPr>
                <a:spLocks noChangeArrowheads="1"/>
              </p:cNvSpPr>
              <p:nvPr/>
            </p:nvSpPr>
            <p:spPr bwMode="auto">
              <a:xfrm rot="-988756">
                <a:off x="2387" y="211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38" name="Freeform 1397"/>
              <p:cNvSpPr>
                <a:spLocks/>
              </p:cNvSpPr>
              <p:nvPr/>
            </p:nvSpPr>
            <p:spPr bwMode="auto">
              <a:xfrm>
                <a:off x="3022" y="12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Oval 1398"/>
              <p:cNvSpPr>
                <a:spLocks noChangeArrowheads="1"/>
              </p:cNvSpPr>
              <p:nvPr/>
            </p:nvSpPr>
            <p:spPr bwMode="auto">
              <a:xfrm rot="-988756">
                <a:off x="3017" y="12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40" name="Oval 1399"/>
              <p:cNvSpPr>
                <a:spLocks noChangeArrowheads="1"/>
              </p:cNvSpPr>
              <p:nvPr/>
            </p:nvSpPr>
            <p:spPr bwMode="auto">
              <a:xfrm>
                <a:off x="2538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41" name="Freeform 1400"/>
              <p:cNvSpPr>
                <a:spLocks/>
              </p:cNvSpPr>
              <p:nvPr/>
            </p:nvSpPr>
            <p:spPr bwMode="auto">
              <a:xfrm flipH="1">
                <a:off x="2446" y="20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1401"/>
              <p:cNvSpPr>
                <a:spLocks/>
              </p:cNvSpPr>
              <p:nvPr/>
            </p:nvSpPr>
            <p:spPr bwMode="auto">
              <a:xfrm>
                <a:off x="2956" y="141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Oval 1402"/>
              <p:cNvSpPr>
                <a:spLocks noChangeArrowheads="1"/>
              </p:cNvSpPr>
              <p:nvPr/>
            </p:nvSpPr>
            <p:spPr bwMode="auto">
              <a:xfrm rot="-988756">
                <a:off x="2987" y="130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44" name="Freeform 1403"/>
              <p:cNvSpPr>
                <a:spLocks/>
              </p:cNvSpPr>
              <p:nvPr/>
            </p:nvSpPr>
            <p:spPr bwMode="auto">
              <a:xfrm rot="1144753">
                <a:off x="3339" y="2107"/>
                <a:ext cx="94" cy="104"/>
              </a:xfrm>
              <a:custGeom>
                <a:avLst/>
                <a:gdLst>
                  <a:gd name="T0" fmla="*/ 3 w 91"/>
                  <a:gd name="T1" fmla="*/ 8 h 188"/>
                  <a:gd name="T2" fmla="*/ 90 w 91"/>
                  <a:gd name="T3" fmla="*/ 31 h 188"/>
                  <a:gd name="T4" fmla="*/ 69 w 91"/>
                  <a:gd name="T5" fmla="*/ 4 h 188"/>
                  <a:gd name="T6" fmla="*/ 3 w 91"/>
                  <a:gd name="T7" fmla="*/ 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Oval 1404"/>
              <p:cNvSpPr>
                <a:spLocks noChangeArrowheads="1"/>
              </p:cNvSpPr>
              <p:nvPr/>
            </p:nvSpPr>
            <p:spPr bwMode="auto">
              <a:xfrm rot="-988756">
                <a:off x="3341" y="203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46" name="Freeform 1405"/>
              <p:cNvSpPr>
                <a:spLocks/>
              </p:cNvSpPr>
              <p:nvPr/>
            </p:nvSpPr>
            <p:spPr bwMode="auto">
              <a:xfrm flipH="1">
                <a:off x="3400" y="198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AutoShape 1406"/>
              <p:cNvSpPr>
                <a:spLocks noChangeArrowheads="1"/>
              </p:cNvSpPr>
              <p:nvPr/>
            </p:nvSpPr>
            <p:spPr bwMode="auto">
              <a:xfrm rot="10800000">
                <a:off x="3396" y="196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48" name="Freeform 1407"/>
              <p:cNvSpPr>
                <a:spLocks/>
              </p:cNvSpPr>
              <p:nvPr/>
            </p:nvSpPr>
            <p:spPr bwMode="auto">
              <a:xfrm flipH="1">
                <a:off x="2386" y="183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AutoShape 1408"/>
              <p:cNvSpPr>
                <a:spLocks noChangeArrowheads="1"/>
              </p:cNvSpPr>
              <p:nvPr/>
            </p:nvSpPr>
            <p:spPr bwMode="auto">
              <a:xfrm rot="10800000">
                <a:off x="2382" y="181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50" name="Freeform 1409"/>
              <p:cNvSpPr>
                <a:spLocks/>
              </p:cNvSpPr>
              <p:nvPr/>
            </p:nvSpPr>
            <p:spPr bwMode="auto">
              <a:xfrm>
                <a:off x="2308" y="193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Oval 1410"/>
              <p:cNvSpPr>
                <a:spLocks noChangeArrowheads="1"/>
              </p:cNvSpPr>
              <p:nvPr/>
            </p:nvSpPr>
            <p:spPr bwMode="auto">
              <a:xfrm rot="-988756">
                <a:off x="2303" y="188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52" name="Oval 1411"/>
              <p:cNvSpPr>
                <a:spLocks noChangeArrowheads="1"/>
              </p:cNvSpPr>
              <p:nvPr/>
            </p:nvSpPr>
            <p:spPr bwMode="auto">
              <a:xfrm rot="-988756">
                <a:off x="2375" y="194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53" name="Freeform 1412"/>
              <p:cNvSpPr>
                <a:spLocks/>
              </p:cNvSpPr>
              <p:nvPr/>
            </p:nvSpPr>
            <p:spPr bwMode="auto">
              <a:xfrm flipH="1">
                <a:off x="2434" y="189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AutoShape 1413"/>
              <p:cNvSpPr>
                <a:spLocks noChangeArrowheads="1"/>
              </p:cNvSpPr>
              <p:nvPr/>
            </p:nvSpPr>
            <p:spPr bwMode="auto">
              <a:xfrm rot="10800000">
                <a:off x="2430" y="187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55" name="AutoShape 1414"/>
              <p:cNvSpPr>
                <a:spLocks noChangeArrowheads="1"/>
              </p:cNvSpPr>
              <p:nvPr/>
            </p:nvSpPr>
            <p:spPr bwMode="auto">
              <a:xfrm rot="10800000">
                <a:off x="2406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56" name="Freeform 1415"/>
              <p:cNvSpPr>
                <a:spLocks/>
              </p:cNvSpPr>
              <p:nvPr/>
            </p:nvSpPr>
            <p:spPr bwMode="auto">
              <a:xfrm flipH="1">
                <a:off x="2398" y="169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AutoShape 1416"/>
              <p:cNvSpPr>
                <a:spLocks noChangeArrowheads="1"/>
              </p:cNvSpPr>
              <p:nvPr/>
            </p:nvSpPr>
            <p:spPr bwMode="auto">
              <a:xfrm rot="10800000">
                <a:off x="2394" y="168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58" name="Freeform 1417"/>
              <p:cNvSpPr>
                <a:spLocks/>
              </p:cNvSpPr>
              <p:nvPr/>
            </p:nvSpPr>
            <p:spPr bwMode="auto">
              <a:xfrm>
                <a:off x="2320" y="180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Oval 1418"/>
              <p:cNvSpPr>
                <a:spLocks noChangeArrowheads="1"/>
              </p:cNvSpPr>
              <p:nvPr/>
            </p:nvSpPr>
            <p:spPr bwMode="auto">
              <a:xfrm rot="-988756">
                <a:off x="2315" y="175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60" name="Freeform 1419"/>
              <p:cNvSpPr>
                <a:spLocks/>
              </p:cNvSpPr>
              <p:nvPr/>
            </p:nvSpPr>
            <p:spPr bwMode="auto">
              <a:xfrm flipH="1">
                <a:off x="2446" y="175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AutoShape 1420"/>
              <p:cNvSpPr>
                <a:spLocks noChangeArrowheads="1"/>
              </p:cNvSpPr>
              <p:nvPr/>
            </p:nvSpPr>
            <p:spPr bwMode="auto">
              <a:xfrm rot="10800000">
                <a:off x="2442" y="174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62" name="Freeform 1421"/>
              <p:cNvSpPr>
                <a:spLocks/>
              </p:cNvSpPr>
              <p:nvPr/>
            </p:nvSpPr>
            <p:spPr bwMode="auto">
              <a:xfrm>
                <a:off x="2296" y="21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Oval 1422"/>
              <p:cNvSpPr>
                <a:spLocks noChangeArrowheads="1"/>
              </p:cNvSpPr>
              <p:nvPr/>
            </p:nvSpPr>
            <p:spPr bwMode="auto">
              <a:xfrm rot="-988756">
                <a:off x="2291" y="21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64" name="Oval 1423"/>
              <p:cNvSpPr>
                <a:spLocks noChangeArrowheads="1"/>
              </p:cNvSpPr>
              <p:nvPr/>
            </p:nvSpPr>
            <p:spPr bwMode="auto">
              <a:xfrm rot="-988756">
                <a:off x="2327" y="227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65" name="AutoShape 1424"/>
              <p:cNvSpPr>
                <a:spLocks noChangeArrowheads="1"/>
              </p:cNvSpPr>
              <p:nvPr/>
            </p:nvSpPr>
            <p:spPr bwMode="auto">
              <a:xfrm rot="10800000">
                <a:off x="2394" y="165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66" name="Freeform 1425"/>
              <p:cNvSpPr>
                <a:spLocks/>
              </p:cNvSpPr>
              <p:nvPr/>
            </p:nvSpPr>
            <p:spPr bwMode="auto">
              <a:xfrm flipH="1">
                <a:off x="2410" y="153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AutoShape 1426"/>
              <p:cNvSpPr>
                <a:spLocks noChangeArrowheads="1"/>
              </p:cNvSpPr>
              <p:nvPr/>
            </p:nvSpPr>
            <p:spPr bwMode="auto">
              <a:xfrm rot="10800000">
                <a:off x="2406" y="151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68" name="Oval 1427"/>
              <p:cNvSpPr>
                <a:spLocks noChangeArrowheads="1"/>
              </p:cNvSpPr>
              <p:nvPr/>
            </p:nvSpPr>
            <p:spPr bwMode="auto">
              <a:xfrm rot="-988756">
                <a:off x="2399" y="16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69" name="Freeform 1428"/>
              <p:cNvSpPr>
                <a:spLocks/>
              </p:cNvSpPr>
              <p:nvPr/>
            </p:nvSpPr>
            <p:spPr bwMode="auto">
              <a:xfrm flipH="1">
                <a:off x="2458" y="159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AutoShape 1429"/>
              <p:cNvSpPr>
                <a:spLocks noChangeArrowheads="1"/>
              </p:cNvSpPr>
              <p:nvPr/>
            </p:nvSpPr>
            <p:spPr bwMode="auto">
              <a:xfrm rot="10800000">
                <a:off x="2454" y="157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71" name="Oval 1430"/>
              <p:cNvSpPr>
                <a:spLocks noChangeArrowheads="1"/>
              </p:cNvSpPr>
              <p:nvPr/>
            </p:nvSpPr>
            <p:spPr bwMode="auto">
              <a:xfrm>
                <a:off x="2268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72" name="Freeform 1431"/>
              <p:cNvSpPr>
                <a:spLocks/>
              </p:cNvSpPr>
              <p:nvPr/>
            </p:nvSpPr>
            <p:spPr bwMode="auto">
              <a:xfrm>
                <a:off x="2153" y="2219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Oval 1432"/>
              <p:cNvSpPr>
                <a:spLocks noChangeArrowheads="1"/>
              </p:cNvSpPr>
              <p:nvPr/>
            </p:nvSpPr>
            <p:spPr bwMode="auto">
              <a:xfrm>
                <a:off x="2286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74" name="Freeform 1433"/>
              <p:cNvSpPr>
                <a:spLocks/>
              </p:cNvSpPr>
              <p:nvPr/>
            </p:nvSpPr>
            <p:spPr bwMode="auto">
              <a:xfrm>
                <a:off x="2443" y="187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Oval 1434"/>
              <p:cNvSpPr>
                <a:spLocks noChangeArrowheads="1"/>
              </p:cNvSpPr>
              <p:nvPr/>
            </p:nvSpPr>
            <p:spPr bwMode="auto">
              <a:xfrm rot="728668">
                <a:off x="2481" y="169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76" name="Freeform 1435"/>
              <p:cNvSpPr>
                <a:spLocks/>
              </p:cNvSpPr>
              <p:nvPr/>
            </p:nvSpPr>
            <p:spPr bwMode="auto">
              <a:xfrm>
                <a:off x="2443" y="175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Oval 1436"/>
              <p:cNvSpPr>
                <a:spLocks noChangeArrowheads="1"/>
              </p:cNvSpPr>
              <p:nvPr/>
            </p:nvSpPr>
            <p:spPr bwMode="auto">
              <a:xfrm rot="-988756">
                <a:off x="2387" y="181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78" name="Oval 1437"/>
              <p:cNvSpPr>
                <a:spLocks noChangeArrowheads="1"/>
              </p:cNvSpPr>
              <p:nvPr/>
            </p:nvSpPr>
            <p:spPr bwMode="auto">
              <a:xfrm rot="728668">
                <a:off x="2481" y="18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79" name="Oval 1438"/>
              <p:cNvSpPr>
                <a:spLocks noChangeArrowheads="1"/>
              </p:cNvSpPr>
              <p:nvPr/>
            </p:nvSpPr>
            <p:spPr bwMode="auto">
              <a:xfrm rot="728668">
                <a:off x="2493" y="1975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80" name="Freeform 1439"/>
              <p:cNvSpPr>
                <a:spLocks/>
              </p:cNvSpPr>
              <p:nvPr/>
            </p:nvSpPr>
            <p:spPr bwMode="auto">
              <a:xfrm>
                <a:off x="2455" y="2029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Oval 1440"/>
              <p:cNvSpPr>
                <a:spLocks noChangeArrowheads="1"/>
              </p:cNvSpPr>
              <p:nvPr/>
            </p:nvSpPr>
            <p:spPr bwMode="auto">
              <a:xfrm rot="728668">
                <a:off x="2517" y="205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82" name="Freeform 1441"/>
              <p:cNvSpPr>
                <a:spLocks/>
              </p:cNvSpPr>
              <p:nvPr/>
            </p:nvSpPr>
            <p:spPr bwMode="auto">
              <a:xfrm>
                <a:off x="2479" y="211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1442"/>
              <p:cNvSpPr>
                <a:spLocks/>
              </p:cNvSpPr>
              <p:nvPr/>
            </p:nvSpPr>
            <p:spPr bwMode="auto">
              <a:xfrm>
                <a:off x="2405" y="21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Oval 1443"/>
              <p:cNvSpPr>
                <a:spLocks noChangeArrowheads="1"/>
              </p:cNvSpPr>
              <p:nvPr/>
            </p:nvSpPr>
            <p:spPr bwMode="auto">
              <a:xfrm>
                <a:off x="2520" y="231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85" name="AutoShape 1444"/>
              <p:cNvSpPr>
                <a:spLocks noChangeArrowheads="1"/>
              </p:cNvSpPr>
              <p:nvPr/>
            </p:nvSpPr>
            <p:spPr bwMode="auto">
              <a:xfrm rot="10800000">
                <a:off x="2442" y="204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86" name="Freeform 1445"/>
              <p:cNvSpPr>
                <a:spLocks/>
              </p:cNvSpPr>
              <p:nvPr/>
            </p:nvSpPr>
            <p:spPr bwMode="auto">
              <a:xfrm>
                <a:off x="2861" y="143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Oval 1446"/>
              <p:cNvSpPr>
                <a:spLocks noChangeArrowheads="1"/>
              </p:cNvSpPr>
              <p:nvPr/>
            </p:nvSpPr>
            <p:spPr bwMode="auto">
              <a:xfrm>
                <a:off x="2994" y="156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88" name="Oval 1447"/>
              <p:cNvSpPr>
                <a:spLocks noChangeArrowheads="1"/>
              </p:cNvSpPr>
              <p:nvPr/>
            </p:nvSpPr>
            <p:spPr bwMode="auto">
              <a:xfrm>
                <a:off x="3156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89" name="Freeform 1448"/>
              <p:cNvSpPr>
                <a:spLocks/>
              </p:cNvSpPr>
              <p:nvPr/>
            </p:nvSpPr>
            <p:spPr bwMode="auto">
              <a:xfrm flipH="1">
                <a:off x="3094" y="94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1449"/>
              <p:cNvSpPr>
                <a:spLocks/>
              </p:cNvSpPr>
              <p:nvPr/>
            </p:nvSpPr>
            <p:spPr bwMode="auto">
              <a:xfrm flipH="1">
                <a:off x="3034" y="131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AutoShape 1450"/>
              <p:cNvSpPr>
                <a:spLocks noChangeArrowheads="1"/>
              </p:cNvSpPr>
              <p:nvPr/>
            </p:nvSpPr>
            <p:spPr bwMode="auto">
              <a:xfrm rot="10800000">
                <a:off x="3030" y="12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92" name="Oval 1451"/>
              <p:cNvSpPr>
                <a:spLocks noChangeArrowheads="1"/>
              </p:cNvSpPr>
              <p:nvPr/>
            </p:nvSpPr>
            <p:spPr bwMode="auto">
              <a:xfrm rot="-988756">
                <a:off x="2963" y="13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93" name="Oval 1452"/>
              <p:cNvSpPr>
                <a:spLocks noChangeArrowheads="1"/>
              </p:cNvSpPr>
              <p:nvPr/>
            </p:nvSpPr>
            <p:spPr bwMode="auto">
              <a:xfrm rot="-988756">
                <a:off x="3077" y="13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994" name="AutoShape 1453"/>
              <p:cNvSpPr>
                <a:spLocks noChangeArrowheads="1"/>
              </p:cNvSpPr>
              <p:nvPr/>
            </p:nvSpPr>
            <p:spPr bwMode="auto">
              <a:xfrm rot="10800000">
                <a:off x="3042" y="14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95" name="AutoShape 1454"/>
              <p:cNvSpPr>
                <a:spLocks noChangeArrowheads="1"/>
              </p:cNvSpPr>
              <p:nvPr/>
            </p:nvSpPr>
            <p:spPr bwMode="auto">
              <a:xfrm rot="10800000">
                <a:off x="3018" y="140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96" name="Freeform 1455"/>
              <p:cNvSpPr>
                <a:spLocks/>
              </p:cNvSpPr>
              <p:nvPr/>
            </p:nvSpPr>
            <p:spPr bwMode="auto">
              <a:xfrm flipH="1">
                <a:off x="3046" y="118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AutoShape 1456"/>
              <p:cNvSpPr>
                <a:spLocks noChangeArrowheads="1"/>
              </p:cNvSpPr>
              <p:nvPr/>
            </p:nvSpPr>
            <p:spPr bwMode="auto">
              <a:xfrm rot="10800000">
                <a:off x="3042" y="116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98" name="Freeform 1457"/>
              <p:cNvSpPr>
                <a:spLocks/>
              </p:cNvSpPr>
              <p:nvPr/>
            </p:nvSpPr>
            <p:spPr bwMode="auto">
              <a:xfrm>
                <a:off x="2968" y="12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Oval 1458"/>
              <p:cNvSpPr>
                <a:spLocks noChangeArrowheads="1"/>
              </p:cNvSpPr>
              <p:nvPr/>
            </p:nvSpPr>
            <p:spPr bwMode="auto">
              <a:xfrm rot="-988756">
                <a:off x="2963" y="12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00" name="Freeform 1459"/>
              <p:cNvSpPr>
                <a:spLocks/>
              </p:cNvSpPr>
              <p:nvPr/>
            </p:nvSpPr>
            <p:spPr bwMode="auto">
              <a:xfrm flipH="1">
                <a:off x="3094" y="124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AutoShape 1460"/>
              <p:cNvSpPr>
                <a:spLocks noChangeArrowheads="1"/>
              </p:cNvSpPr>
              <p:nvPr/>
            </p:nvSpPr>
            <p:spPr bwMode="auto">
              <a:xfrm rot="10800000">
                <a:off x="3090" y="122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02" name="AutoShape 1461"/>
              <p:cNvSpPr>
                <a:spLocks noChangeArrowheads="1"/>
              </p:cNvSpPr>
              <p:nvPr/>
            </p:nvSpPr>
            <p:spPr bwMode="auto">
              <a:xfrm rot="10800000">
                <a:off x="3042" y="113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03" name="Freeform 1462"/>
              <p:cNvSpPr>
                <a:spLocks/>
              </p:cNvSpPr>
              <p:nvPr/>
            </p:nvSpPr>
            <p:spPr bwMode="auto">
              <a:xfrm flipH="1">
                <a:off x="3058" y="102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AutoShape 1463"/>
              <p:cNvSpPr>
                <a:spLocks noChangeArrowheads="1"/>
              </p:cNvSpPr>
              <p:nvPr/>
            </p:nvSpPr>
            <p:spPr bwMode="auto">
              <a:xfrm rot="10800000">
                <a:off x="3054" y="100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05" name="Oval 1464"/>
              <p:cNvSpPr>
                <a:spLocks noChangeArrowheads="1"/>
              </p:cNvSpPr>
              <p:nvPr/>
            </p:nvSpPr>
            <p:spPr bwMode="auto">
              <a:xfrm rot="-988756">
                <a:off x="3047" y="113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06" name="Freeform 1465"/>
              <p:cNvSpPr>
                <a:spLocks/>
              </p:cNvSpPr>
              <p:nvPr/>
            </p:nvSpPr>
            <p:spPr bwMode="auto">
              <a:xfrm flipH="1">
                <a:off x="3106" y="108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AutoShape 1466"/>
              <p:cNvSpPr>
                <a:spLocks noChangeArrowheads="1"/>
              </p:cNvSpPr>
              <p:nvPr/>
            </p:nvSpPr>
            <p:spPr bwMode="auto">
              <a:xfrm rot="10800000">
                <a:off x="3102" y="106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08" name="Freeform 1467"/>
              <p:cNvSpPr>
                <a:spLocks/>
              </p:cNvSpPr>
              <p:nvPr/>
            </p:nvSpPr>
            <p:spPr bwMode="auto">
              <a:xfrm>
                <a:off x="3055" y="143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Oval 1468"/>
              <p:cNvSpPr>
                <a:spLocks noChangeArrowheads="1"/>
              </p:cNvSpPr>
              <p:nvPr/>
            </p:nvSpPr>
            <p:spPr bwMode="auto">
              <a:xfrm rot="728668">
                <a:off x="3129" y="118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10" name="Freeform 1469"/>
              <p:cNvSpPr>
                <a:spLocks/>
              </p:cNvSpPr>
              <p:nvPr/>
            </p:nvSpPr>
            <p:spPr bwMode="auto">
              <a:xfrm>
                <a:off x="3091" y="1237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Oval 1470"/>
              <p:cNvSpPr>
                <a:spLocks noChangeArrowheads="1"/>
              </p:cNvSpPr>
              <p:nvPr/>
            </p:nvSpPr>
            <p:spPr bwMode="auto">
              <a:xfrm rot="-988756">
                <a:off x="3035" y="129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12" name="Oval 1471"/>
              <p:cNvSpPr>
                <a:spLocks noChangeArrowheads="1"/>
              </p:cNvSpPr>
              <p:nvPr/>
            </p:nvSpPr>
            <p:spPr bwMode="auto">
              <a:xfrm rot="728668">
                <a:off x="3129" y="130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13" name="Oval 1472"/>
              <p:cNvSpPr>
                <a:spLocks noChangeArrowheads="1"/>
              </p:cNvSpPr>
              <p:nvPr/>
            </p:nvSpPr>
            <p:spPr bwMode="auto">
              <a:xfrm rot="728668">
                <a:off x="3423" y="210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14" name="Freeform 1473"/>
              <p:cNvSpPr>
                <a:spLocks/>
              </p:cNvSpPr>
              <p:nvPr/>
            </p:nvSpPr>
            <p:spPr bwMode="auto">
              <a:xfrm>
                <a:off x="3385" y="216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1474"/>
              <p:cNvSpPr>
                <a:spLocks/>
              </p:cNvSpPr>
              <p:nvPr/>
            </p:nvSpPr>
            <p:spPr bwMode="auto">
              <a:xfrm>
                <a:off x="3167" y="209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Oval 1475"/>
              <p:cNvSpPr>
                <a:spLocks noChangeArrowheads="1"/>
              </p:cNvSpPr>
              <p:nvPr/>
            </p:nvSpPr>
            <p:spPr bwMode="auto">
              <a:xfrm>
                <a:off x="3282" y="221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17" name="Freeform 1476"/>
              <p:cNvSpPr>
                <a:spLocks/>
              </p:cNvSpPr>
              <p:nvPr/>
            </p:nvSpPr>
            <p:spPr bwMode="auto">
              <a:xfrm flipH="1">
                <a:off x="3460" y="204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AutoShape 1477"/>
              <p:cNvSpPr>
                <a:spLocks noChangeArrowheads="1"/>
              </p:cNvSpPr>
              <p:nvPr/>
            </p:nvSpPr>
            <p:spPr bwMode="auto">
              <a:xfrm rot="10800000">
                <a:off x="3456" y="202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19" name="Freeform 1478"/>
              <p:cNvSpPr>
                <a:spLocks/>
              </p:cNvSpPr>
              <p:nvPr/>
            </p:nvSpPr>
            <p:spPr bwMode="auto">
              <a:xfrm flipH="1">
                <a:off x="3508" y="15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1479"/>
              <p:cNvSpPr>
                <a:spLocks/>
              </p:cNvSpPr>
              <p:nvPr/>
            </p:nvSpPr>
            <p:spPr bwMode="auto">
              <a:xfrm>
                <a:off x="3382" y="21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Oval 1480"/>
              <p:cNvSpPr>
                <a:spLocks noChangeArrowheads="1"/>
              </p:cNvSpPr>
              <p:nvPr/>
            </p:nvSpPr>
            <p:spPr bwMode="auto">
              <a:xfrm rot="-988756">
                <a:off x="3377" y="21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22" name="Oval 1481"/>
              <p:cNvSpPr>
                <a:spLocks noChangeArrowheads="1"/>
              </p:cNvSpPr>
              <p:nvPr/>
            </p:nvSpPr>
            <p:spPr bwMode="auto">
              <a:xfrm rot="-988756">
                <a:off x="3449" y="215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23" name="Freeform 1482"/>
              <p:cNvSpPr>
                <a:spLocks/>
              </p:cNvSpPr>
              <p:nvPr/>
            </p:nvSpPr>
            <p:spPr bwMode="auto">
              <a:xfrm flipH="1">
                <a:off x="3508" y="21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1483"/>
              <p:cNvSpPr>
                <a:spLocks/>
              </p:cNvSpPr>
              <p:nvPr/>
            </p:nvSpPr>
            <p:spPr bwMode="auto">
              <a:xfrm flipH="1">
                <a:off x="3448" y="187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AutoShape 1484"/>
              <p:cNvSpPr>
                <a:spLocks noChangeArrowheads="1"/>
              </p:cNvSpPr>
              <p:nvPr/>
            </p:nvSpPr>
            <p:spPr bwMode="auto">
              <a:xfrm rot="10800000">
                <a:off x="3444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26" name="Freeform 1485"/>
              <p:cNvSpPr>
                <a:spLocks/>
              </p:cNvSpPr>
              <p:nvPr/>
            </p:nvSpPr>
            <p:spPr bwMode="auto">
              <a:xfrm>
                <a:off x="3370" y="197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Oval 1486"/>
              <p:cNvSpPr>
                <a:spLocks noChangeArrowheads="1"/>
              </p:cNvSpPr>
              <p:nvPr/>
            </p:nvSpPr>
            <p:spPr bwMode="auto">
              <a:xfrm rot="-988756">
                <a:off x="3365" y="193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28" name="Oval 1487"/>
              <p:cNvSpPr>
                <a:spLocks noChangeArrowheads="1"/>
              </p:cNvSpPr>
              <p:nvPr/>
            </p:nvSpPr>
            <p:spPr bwMode="auto">
              <a:xfrm rot="-988756">
                <a:off x="3437" y="19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29" name="Freeform 1488"/>
              <p:cNvSpPr>
                <a:spLocks/>
              </p:cNvSpPr>
              <p:nvPr/>
            </p:nvSpPr>
            <p:spPr bwMode="auto">
              <a:xfrm flipH="1">
                <a:off x="3496" y="193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AutoShape 1489"/>
              <p:cNvSpPr>
                <a:spLocks noChangeArrowheads="1"/>
              </p:cNvSpPr>
              <p:nvPr/>
            </p:nvSpPr>
            <p:spPr bwMode="auto">
              <a:xfrm rot="10800000">
                <a:off x="3492" y="191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31" name="AutoShape 1490"/>
              <p:cNvSpPr>
                <a:spLocks noChangeArrowheads="1"/>
              </p:cNvSpPr>
              <p:nvPr/>
            </p:nvSpPr>
            <p:spPr bwMode="auto">
              <a:xfrm rot="10800000">
                <a:off x="3468" y="18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32" name="Freeform 1491"/>
              <p:cNvSpPr>
                <a:spLocks/>
              </p:cNvSpPr>
              <p:nvPr/>
            </p:nvSpPr>
            <p:spPr bwMode="auto">
              <a:xfrm flipH="1">
                <a:off x="3460" y="174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AutoShape 1492"/>
              <p:cNvSpPr>
                <a:spLocks noChangeArrowheads="1"/>
              </p:cNvSpPr>
              <p:nvPr/>
            </p:nvSpPr>
            <p:spPr bwMode="auto">
              <a:xfrm rot="10800000">
                <a:off x="3456" y="17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34" name="Freeform 1493"/>
              <p:cNvSpPr>
                <a:spLocks/>
              </p:cNvSpPr>
              <p:nvPr/>
            </p:nvSpPr>
            <p:spPr bwMode="auto">
              <a:xfrm>
                <a:off x="3382" y="184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Oval 1494"/>
              <p:cNvSpPr>
                <a:spLocks noChangeArrowheads="1"/>
              </p:cNvSpPr>
              <p:nvPr/>
            </p:nvSpPr>
            <p:spPr bwMode="auto">
              <a:xfrm rot="-988756">
                <a:off x="3377" y="179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36" name="Freeform 1495"/>
              <p:cNvSpPr>
                <a:spLocks/>
              </p:cNvSpPr>
              <p:nvPr/>
            </p:nvSpPr>
            <p:spPr bwMode="auto">
              <a:xfrm flipH="1">
                <a:off x="3508" y="180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AutoShape 1496"/>
              <p:cNvSpPr>
                <a:spLocks noChangeArrowheads="1"/>
              </p:cNvSpPr>
              <p:nvPr/>
            </p:nvSpPr>
            <p:spPr bwMode="auto">
              <a:xfrm rot="10800000">
                <a:off x="3504" y="178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38" name="Oval 1497"/>
              <p:cNvSpPr>
                <a:spLocks noChangeArrowheads="1"/>
              </p:cNvSpPr>
              <p:nvPr/>
            </p:nvSpPr>
            <p:spPr bwMode="auto">
              <a:xfrm rot="-988756">
                <a:off x="3353" y="218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39" name="AutoShape 1498"/>
              <p:cNvSpPr>
                <a:spLocks noChangeArrowheads="1"/>
              </p:cNvSpPr>
              <p:nvPr/>
            </p:nvSpPr>
            <p:spPr bwMode="auto">
              <a:xfrm rot="10800000">
                <a:off x="3456" y="169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40" name="Freeform 1499"/>
              <p:cNvSpPr>
                <a:spLocks/>
              </p:cNvSpPr>
              <p:nvPr/>
            </p:nvSpPr>
            <p:spPr bwMode="auto">
              <a:xfrm flipH="1">
                <a:off x="3472" y="157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AutoShape 1500"/>
              <p:cNvSpPr>
                <a:spLocks noChangeArrowheads="1"/>
              </p:cNvSpPr>
              <p:nvPr/>
            </p:nvSpPr>
            <p:spPr bwMode="auto">
              <a:xfrm rot="10800000">
                <a:off x="3468" y="156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42" name="Oval 1501"/>
              <p:cNvSpPr>
                <a:spLocks noChangeArrowheads="1"/>
              </p:cNvSpPr>
              <p:nvPr/>
            </p:nvSpPr>
            <p:spPr bwMode="auto">
              <a:xfrm rot="-988756">
                <a:off x="3461" y="16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43" name="Freeform 1502"/>
              <p:cNvSpPr>
                <a:spLocks/>
              </p:cNvSpPr>
              <p:nvPr/>
            </p:nvSpPr>
            <p:spPr bwMode="auto">
              <a:xfrm flipH="1">
                <a:off x="3520" y="163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AutoShape 1503"/>
              <p:cNvSpPr>
                <a:spLocks noChangeArrowheads="1"/>
              </p:cNvSpPr>
              <p:nvPr/>
            </p:nvSpPr>
            <p:spPr bwMode="auto">
              <a:xfrm rot="10800000">
                <a:off x="3516" y="162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45" name="Freeform 1504"/>
              <p:cNvSpPr>
                <a:spLocks/>
              </p:cNvSpPr>
              <p:nvPr/>
            </p:nvSpPr>
            <p:spPr bwMode="auto">
              <a:xfrm>
                <a:off x="3505" y="191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Oval 1505"/>
              <p:cNvSpPr>
                <a:spLocks noChangeArrowheads="1"/>
              </p:cNvSpPr>
              <p:nvPr/>
            </p:nvSpPr>
            <p:spPr bwMode="auto">
              <a:xfrm rot="728668">
                <a:off x="3543" y="174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47" name="Freeform 1506"/>
              <p:cNvSpPr>
                <a:spLocks/>
              </p:cNvSpPr>
              <p:nvPr/>
            </p:nvSpPr>
            <p:spPr bwMode="auto">
              <a:xfrm>
                <a:off x="3505" y="179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Oval 1507"/>
              <p:cNvSpPr>
                <a:spLocks noChangeArrowheads="1"/>
              </p:cNvSpPr>
              <p:nvPr/>
            </p:nvSpPr>
            <p:spPr bwMode="auto">
              <a:xfrm rot="-988756">
                <a:off x="3449" y="185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49" name="Oval 1508"/>
              <p:cNvSpPr>
                <a:spLocks noChangeArrowheads="1"/>
              </p:cNvSpPr>
              <p:nvPr/>
            </p:nvSpPr>
            <p:spPr bwMode="auto">
              <a:xfrm rot="728668">
                <a:off x="3543" y="186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50" name="Oval 1509"/>
              <p:cNvSpPr>
                <a:spLocks noChangeArrowheads="1"/>
              </p:cNvSpPr>
              <p:nvPr/>
            </p:nvSpPr>
            <p:spPr bwMode="auto">
              <a:xfrm rot="728668">
                <a:off x="3555" y="201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51" name="Freeform 1510"/>
              <p:cNvSpPr>
                <a:spLocks/>
              </p:cNvSpPr>
              <p:nvPr/>
            </p:nvSpPr>
            <p:spPr bwMode="auto">
              <a:xfrm>
                <a:off x="3517" y="207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Oval 1511"/>
              <p:cNvSpPr>
                <a:spLocks noChangeArrowheads="1"/>
              </p:cNvSpPr>
              <p:nvPr/>
            </p:nvSpPr>
            <p:spPr bwMode="auto">
              <a:xfrm rot="728668">
                <a:off x="3549" y="21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9053" name="Freeform 1512"/>
              <p:cNvSpPr>
                <a:spLocks/>
              </p:cNvSpPr>
              <p:nvPr/>
            </p:nvSpPr>
            <p:spPr bwMode="auto">
              <a:xfrm>
                <a:off x="3511" y="2155"/>
                <a:ext cx="75" cy="161"/>
              </a:xfrm>
              <a:custGeom>
                <a:avLst/>
                <a:gdLst>
                  <a:gd name="T0" fmla="*/ 11 w 111"/>
                  <a:gd name="T1" fmla="*/ 14 h 173"/>
                  <a:gd name="T2" fmla="*/ 33 w 111"/>
                  <a:gd name="T3" fmla="*/ 52 h 173"/>
                  <a:gd name="T4" fmla="*/ 3 w 111"/>
                  <a:gd name="T5" fmla="*/ 134 h 173"/>
                  <a:gd name="T6" fmla="*/ 11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AutoShape 1513"/>
              <p:cNvSpPr>
                <a:spLocks noChangeArrowheads="1"/>
              </p:cNvSpPr>
              <p:nvPr/>
            </p:nvSpPr>
            <p:spPr bwMode="auto">
              <a:xfrm rot="10800000">
                <a:off x="3504" y="208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644" name="Group 1827"/>
            <p:cNvGrpSpPr>
              <a:grpSpLocks/>
            </p:cNvGrpSpPr>
            <p:nvPr/>
          </p:nvGrpSpPr>
          <p:grpSpPr bwMode="auto">
            <a:xfrm>
              <a:off x="2236" y="1477"/>
              <a:ext cx="1617" cy="2984"/>
              <a:chOff x="2146" y="949"/>
              <a:chExt cx="1617" cy="2984"/>
            </a:xfrm>
          </p:grpSpPr>
          <p:sp>
            <p:nvSpPr>
              <p:cNvPr id="28645" name="Freeform 1828"/>
              <p:cNvSpPr>
                <a:spLocks/>
              </p:cNvSpPr>
              <p:nvPr/>
            </p:nvSpPr>
            <p:spPr bwMode="auto">
              <a:xfrm flipH="1">
                <a:off x="2398" y="200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6" name="AutoShape 1829"/>
              <p:cNvSpPr>
                <a:spLocks noChangeArrowheads="1"/>
              </p:cNvSpPr>
              <p:nvPr/>
            </p:nvSpPr>
            <p:spPr bwMode="auto">
              <a:xfrm rot="10800000">
                <a:off x="2394" y="198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47" name="Freeform 1830"/>
              <p:cNvSpPr>
                <a:spLocks/>
              </p:cNvSpPr>
              <p:nvPr/>
            </p:nvSpPr>
            <p:spPr bwMode="auto">
              <a:xfrm>
                <a:off x="3347" y="238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8" name="Freeform 1831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9" name="Freeform 1832"/>
              <p:cNvSpPr>
                <a:spLocks/>
              </p:cNvSpPr>
              <p:nvPr/>
            </p:nvSpPr>
            <p:spPr bwMode="auto">
              <a:xfrm flipH="1">
                <a:off x="2446" y="14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0" name="Freeform 1833"/>
              <p:cNvSpPr>
                <a:spLocks/>
              </p:cNvSpPr>
              <p:nvPr/>
            </p:nvSpPr>
            <p:spPr bwMode="auto">
              <a:xfrm>
                <a:off x="2433" y="2582"/>
                <a:ext cx="91" cy="188"/>
              </a:xfrm>
              <a:custGeom>
                <a:avLst/>
                <a:gdLst>
                  <a:gd name="T0" fmla="*/ 3 w 91"/>
                  <a:gd name="T1" fmla="*/ 46 h 188"/>
                  <a:gd name="T2" fmla="*/ 81 w 91"/>
                  <a:gd name="T3" fmla="*/ 184 h 188"/>
                  <a:gd name="T4" fmla="*/ 63 w 91"/>
                  <a:gd name="T5" fmla="*/ 22 h 188"/>
                  <a:gd name="T6" fmla="*/ 3 w 91"/>
                  <a:gd name="T7" fmla="*/ 46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1" name="Freeform 1834"/>
              <p:cNvSpPr>
                <a:spLocks/>
              </p:cNvSpPr>
              <p:nvPr/>
            </p:nvSpPr>
            <p:spPr bwMode="auto">
              <a:xfrm flipH="1">
                <a:off x="3244" y="2611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2" name="Freeform 1835"/>
              <p:cNvSpPr>
                <a:spLocks/>
              </p:cNvSpPr>
              <p:nvPr/>
            </p:nvSpPr>
            <p:spPr bwMode="auto">
              <a:xfrm flipH="1">
                <a:off x="3292" y="226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3" name="Freeform 1836"/>
              <p:cNvSpPr>
                <a:spLocks/>
              </p:cNvSpPr>
              <p:nvPr/>
            </p:nvSpPr>
            <p:spPr bwMode="auto">
              <a:xfrm flipH="1">
                <a:off x="2986" y="1927"/>
                <a:ext cx="69" cy="183"/>
              </a:xfrm>
              <a:custGeom>
                <a:avLst/>
                <a:gdLst>
                  <a:gd name="T0" fmla="*/ 3 w 107"/>
                  <a:gd name="T1" fmla="*/ 6 h 321"/>
                  <a:gd name="T2" fmla="*/ 8 w 107"/>
                  <a:gd name="T3" fmla="*/ 35 h 321"/>
                  <a:gd name="T4" fmla="*/ 17 w 107"/>
                  <a:gd name="T5" fmla="*/ 58 h 321"/>
                  <a:gd name="T6" fmla="*/ 25 w 107"/>
                  <a:gd name="T7" fmla="*/ 25 h 321"/>
                  <a:gd name="T8" fmla="*/ 25 w 107"/>
                  <a:gd name="T9" fmla="*/ 3 h 321"/>
                  <a:gd name="T10" fmla="*/ 3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4" name="Freeform 1837"/>
              <p:cNvSpPr>
                <a:spLocks/>
              </p:cNvSpPr>
              <p:nvPr/>
            </p:nvSpPr>
            <p:spPr bwMode="auto">
              <a:xfrm>
                <a:off x="3019" y="1549"/>
                <a:ext cx="59" cy="141"/>
              </a:xfrm>
              <a:custGeom>
                <a:avLst/>
                <a:gdLst>
                  <a:gd name="T0" fmla="*/ 2 w 107"/>
                  <a:gd name="T1" fmla="*/ 3 h 321"/>
                  <a:gd name="T2" fmla="*/ 5 w 107"/>
                  <a:gd name="T3" fmla="*/ 16 h 321"/>
                  <a:gd name="T4" fmla="*/ 11 w 107"/>
                  <a:gd name="T5" fmla="*/ 26 h 321"/>
                  <a:gd name="T6" fmla="*/ 16 w 107"/>
                  <a:gd name="T7" fmla="*/ 11 h 321"/>
                  <a:gd name="T8" fmla="*/ 16 w 107"/>
                  <a:gd name="T9" fmla="*/ 1 h 321"/>
                  <a:gd name="T10" fmla="*/ 2 w 107"/>
                  <a:gd name="T11" fmla="*/ 3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5" name="Freeform 1838"/>
              <p:cNvSpPr>
                <a:spLocks/>
              </p:cNvSpPr>
              <p:nvPr/>
            </p:nvSpPr>
            <p:spPr bwMode="auto">
              <a:xfrm>
                <a:off x="3170" y="2688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6" name="Freeform 1839"/>
              <p:cNvSpPr>
                <a:spLocks/>
              </p:cNvSpPr>
              <p:nvPr/>
            </p:nvSpPr>
            <p:spPr bwMode="auto">
              <a:xfrm rot="-820047">
                <a:off x="2559" y="1845"/>
                <a:ext cx="160" cy="2064"/>
              </a:xfrm>
              <a:custGeom>
                <a:avLst/>
                <a:gdLst>
                  <a:gd name="T0" fmla="*/ 327 w 112"/>
                  <a:gd name="T1" fmla="*/ 0 h 2368"/>
                  <a:gd name="T2" fmla="*/ 116 w 112"/>
                  <a:gd name="T3" fmla="*/ 355 h 2368"/>
                  <a:gd name="T4" fmla="*/ 23 w 112"/>
                  <a:gd name="T5" fmla="*/ 927 h 2368"/>
                  <a:gd name="T6" fmla="*/ 257 w 112"/>
                  <a:gd name="T7" fmla="*/ 15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7" name="Freeform 1840"/>
              <p:cNvSpPr>
                <a:spLocks/>
              </p:cNvSpPr>
              <p:nvPr/>
            </p:nvSpPr>
            <p:spPr bwMode="auto">
              <a:xfrm>
                <a:off x="3012" y="1332"/>
                <a:ext cx="112" cy="2368"/>
              </a:xfrm>
              <a:custGeom>
                <a:avLst/>
                <a:gdLst>
                  <a:gd name="T0" fmla="*/ 112 w 112"/>
                  <a:gd name="T1" fmla="*/ 0 h 2368"/>
                  <a:gd name="T2" fmla="*/ 40 w 112"/>
                  <a:gd name="T3" fmla="*/ 536 h 2368"/>
                  <a:gd name="T4" fmla="*/ 8 w 112"/>
                  <a:gd name="T5" fmla="*/ 1400 h 2368"/>
                  <a:gd name="T6" fmla="*/ 88 w 112"/>
                  <a:gd name="T7" fmla="*/ 23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8" name="Freeform 1841"/>
              <p:cNvSpPr>
                <a:spLocks/>
              </p:cNvSpPr>
              <p:nvPr/>
            </p:nvSpPr>
            <p:spPr bwMode="auto">
              <a:xfrm>
                <a:off x="3166" y="25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59" name="Freeform 1842"/>
              <p:cNvSpPr>
                <a:spLocks/>
              </p:cNvSpPr>
              <p:nvPr/>
            </p:nvSpPr>
            <p:spPr bwMode="auto">
              <a:xfrm rot="464698">
                <a:off x="3241" y="233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0" name="Freeform 1843"/>
              <p:cNvSpPr>
                <a:spLocks/>
              </p:cNvSpPr>
              <p:nvPr/>
            </p:nvSpPr>
            <p:spPr bwMode="auto">
              <a:xfrm rot="688720">
                <a:off x="2894" y="2308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1" name="Freeform 1844"/>
              <p:cNvSpPr>
                <a:spLocks/>
              </p:cNvSpPr>
              <p:nvPr/>
            </p:nvSpPr>
            <p:spPr bwMode="auto">
              <a:xfrm rot="8218109">
                <a:off x="2848" y="2440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2" name="Freeform 1845"/>
              <p:cNvSpPr>
                <a:spLocks/>
              </p:cNvSpPr>
              <p:nvPr/>
            </p:nvSpPr>
            <p:spPr bwMode="auto">
              <a:xfrm rot="8218109">
                <a:off x="2798" y="2665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3" name="Freeform 1846"/>
              <p:cNvSpPr>
                <a:spLocks/>
              </p:cNvSpPr>
              <p:nvPr/>
            </p:nvSpPr>
            <p:spPr bwMode="auto">
              <a:xfrm rot="688720">
                <a:off x="2882" y="253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4" name="Freeform 1847"/>
              <p:cNvSpPr>
                <a:spLocks/>
              </p:cNvSpPr>
              <p:nvPr/>
            </p:nvSpPr>
            <p:spPr bwMode="auto">
              <a:xfrm rot="688720">
                <a:off x="2870" y="2884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5" name="Freeform 1848"/>
              <p:cNvSpPr>
                <a:spLocks/>
              </p:cNvSpPr>
              <p:nvPr/>
            </p:nvSpPr>
            <p:spPr bwMode="auto">
              <a:xfrm>
                <a:off x="3151" y="299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6" name="Freeform 1849"/>
              <p:cNvSpPr>
                <a:spLocks/>
              </p:cNvSpPr>
              <p:nvPr/>
            </p:nvSpPr>
            <p:spPr bwMode="auto">
              <a:xfrm rot="1938593">
                <a:off x="2588" y="3205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7" name="Freeform 1850"/>
              <p:cNvSpPr>
                <a:spLocks/>
              </p:cNvSpPr>
              <p:nvPr/>
            </p:nvSpPr>
            <p:spPr bwMode="auto">
              <a:xfrm rot="8218109">
                <a:off x="2813" y="2695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8" name="Freeform 1851"/>
              <p:cNvSpPr>
                <a:spLocks/>
              </p:cNvSpPr>
              <p:nvPr/>
            </p:nvSpPr>
            <p:spPr bwMode="auto">
              <a:xfrm rot="1938593">
                <a:off x="2590" y="3105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69" name="Freeform 1852"/>
              <p:cNvSpPr>
                <a:spLocks/>
              </p:cNvSpPr>
              <p:nvPr/>
            </p:nvSpPr>
            <p:spPr bwMode="auto">
              <a:xfrm rot="688720">
                <a:off x="2888" y="3115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0" name="Freeform 1853"/>
              <p:cNvSpPr>
                <a:spLocks/>
              </p:cNvSpPr>
              <p:nvPr/>
            </p:nvSpPr>
            <p:spPr bwMode="auto">
              <a:xfrm>
                <a:off x="3169" y="32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1" name="Freeform 1854"/>
              <p:cNvSpPr>
                <a:spLocks/>
              </p:cNvSpPr>
              <p:nvPr/>
            </p:nvSpPr>
            <p:spPr bwMode="auto">
              <a:xfrm rot="8218109">
                <a:off x="2831" y="2926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2" name="Freeform 1855"/>
              <p:cNvSpPr>
                <a:spLocks/>
              </p:cNvSpPr>
              <p:nvPr/>
            </p:nvSpPr>
            <p:spPr bwMode="auto">
              <a:xfrm rot="1938593">
                <a:off x="2608" y="3336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" name="Freeform 1856"/>
              <p:cNvSpPr>
                <a:spLocks/>
              </p:cNvSpPr>
              <p:nvPr/>
            </p:nvSpPr>
            <p:spPr bwMode="auto">
              <a:xfrm rot="8218109">
                <a:off x="2843" y="305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" name="Freeform 1857"/>
              <p:cNvSpPr>
                <a:spLocks/>
              </p:cNvSpPr>
              <p:nvPr/>
            </p:nvSpPr>
            <p:spPr bwMode="auto">
              <a:xfrm>
                <a:off x="2944" y="231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5" name="Freeform 1858"/>
              <p:cNvSpPr>
                <a:spLocks/>
              </p:cNvSpPr>
              <p:nvPr/>
            </p:nvSpPr>
            <p:spPr bwMode="auto">
              <a:xfrm rot="464698">
                <a:off x="3046" y="1834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6" name="Freeform 1859"/>
              <p:cNvSpPr>
                <a:spLocks/>
              </p:cNvSpPr>
              <p:nvPr/>
            </p:nvSpPr>
            <p:spPr bwMode="auto">
              <a:xfrm rot="688720">
                <a:off x="2672" y="205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7" name="Freeform 1860"/>
              <p:cNvSpPr>
                <a:spLocks/>
              </p:cNvSpPr>
              <p:nvPr/>
            </p:nvSpPr>
            <p:spPr bwMode="auto">
              <a:xfrm rot="8218109">
                <a:off x="2626" y="2182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8" name="Freeform 1861"/>
              <p:cNvSpPr>
                <a:spLocks/>
              </p:cNvSpPr>
              <p:nvPr/>
            </p:nvSpPr>
            <p:spPr bwMode="auto">
              <a:xfrm rot="8218109">
                <a:off x="2576" y="2407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9" name="Freeform 1862"/>
              <p:cNvSpPr>
                <a:spLocks/>
              </p:cNvSpPr>
              <p:nvPr/>
            </p:nvSpPr>
            <p:spPr bwMode="auto">
              <a:xfrm rot="688720">
                <a:off x="2660" y="2272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0" name="Freeform 1863"/>
              <p:cNvSpPr>
                <a:spLocks/>
              </p:cNvSpPr>
              <p:nvPr/>
            </p:nvSpPr>
            <p:spPr bwMode="auto">
              <a:xfrm rot="688720">
                <a:off x="2648" y="2626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1" name="Freeform 1864"/>
              <p:cNvSpPr>
                <a:spLocks/>
              </p:cNvSpPr>
              <p:nvPr/>
            </p:nvSpPr>
            <p:spPr bwMode="auto">
              <a:xfrm>
                <a:off x="2926" y="26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2" name="Freeform 1865"/>
              <p:cNvSpPr>
                <a:spLocks/>
              </p:cNvSpPr>
              <p:nvPr/>
            </p:nvSpPr>
            <p:spPr bwMode="auto">
              <a:xfrm rot="1938593">
                <a:off x="2366" y="2947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3" name="Freeform 1866"/>
              <p:cNvSpPr>
                <a:spLocks/>
              </p:cNvSpPr>
              <p:nvPr/>
            </p:nvSpPr>
            <p:spPr bwMode="auto">
              <a:xfrm rot="1938593">
                <a:off x="2368" y="2847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4" name="Freeform 1867"/>
              <p:cNvSpPr>
                <a:spLocks/>
              </p:cNvSpPr>
              <p:nvPr/>
            </p:nvSpPr>
            <p:spPr bwMode="auto">
              <a:xfrm rot="688720">
                <a:off x="2666" y="285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5" name="Freeform 1868"/>
              <p:cNvSpPr>
                <a:spLocks/>
              </p:cNvSpPr>
              <p:nvPr/>
            </p:nvSpPr>
            <p:spPr bwMode="auto">
              <a:xfrm>
                <a:off x="2944" y="2853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6" name="Freeform 1869"/>
              <p:cNvSpPr>
                <a:spLocks/>
              </p:cNvSpPr>
              <p:nvPr/>
            </p:nvSpPr>
            <p:spPr bwMode="auto">
              <a:xfrm>
                <a:off x="2947" y="296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7" name="Freeform 1870"/>
              <p:cNvSpPr>
                <a:spLocks/>
              </p:cNvSpPr>
              <p:nvPr/>
            </p:nvSpPr>
            <p:spPr bwMode="auto">
              <a:xfrm rot="1938593">
                <a:off x="2384" y="3178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8" name="Freeform 1871"/>
              <p:cNvSpPr>
                <a:spLocks/>
              </p:cNvSpPr>
              <p:nvPr/>
            </p:nvSpPr>
            <p:spPr bwMode="auto">
              <a:xfrm rot="1938593">
                <a:off x="2386" y="3078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9" name="Freeform 1872"/>
              <p:cNvSpPr>
                <a:spLocks/>
              </p:cNvSpPr>
              <p:nvPr/>
            </p:nvSpPr>
            <p:spPr bwMode="auto">
              <a:xfrm rot="688720">
                <a:off x="2678" y="2983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0" name="Freeform 1873"/>
              <p:cNvSpPr>
                <a:spLocks/>
              </p:cNvSpPr>
              <p:nvPr/>
            </p:nvSpPr>
            <p:spPr bwMode="auto">
              <a:xfrm>
                <a:off x="2959" y="3090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1874"/>
              <p:cNvSpPr>
                <a:spLocks/>
              </p:cNvSpPr>
              <p:nvPr/>
            </p:nvSpPr>
            <p:spPr bwMode="auto">
              <a:xfrm rot="1938593">
                <a:off x="2396" y="330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1875"/>
              <p:cNvSpPr>
                <a:spLocks/>
              </p:cNvSpPr>
              <p:nvPr/>
            </p:nvSpPr>
            <p:spPr bwMode="auto">
              <a:xfrm rot="1938593">
                <a:off x="2398" y="3204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1876"/>
              <p:cNvSpPr>
                <a:spLocks/>
              </p:cNvSpPr>
              <p:nvPr/>
            </p:nvSpPr>
            <p:spPr bwMode="auto">
              <a:xfrm>
                <a:off x="2623" y="257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4" name="Freeform 1877"/>
              <p:cNvSpPr>
                <a:spLocks/>
              </p:cNvSpPr>
              <p:nvPr/>
            </p:nvSpPr>
            <p:spPr bwMode="auto">
              <a:xfrm rot="-1252567">
                <a:off x="2306" y="3031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5" name="Freeform 1878"/>
              <p:cNvSpPr>
                <a:spLocks/>
              </p:cNvSpPr>
              <p:nvPr/>
            </p:nvSpPr>
            <p:spPr bwMode="auto">
              <a:xfrm rot="-379373">
                <a:off x="2821" y="306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6" name="Freeform 1879"/>
              <p:cNvSpPr>
                <a:spLocks/>
              </p:cNvSpPr>
              <p:nvPr/>
            </p:nvSpPr>
            <p:spPr bwMode="auto">
              <a:xfrm rot="-379373">
                <a:off x="2869" y="31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7" name="Freeform 1880"/>
              <p:cNvSpPr>
                <a:spLocks/>
              </p:cNvSpPr>
              <p:nvPr/>
            </p:nvSpPr>
            <p:spPr bwMode="auto">
              <a:xfrm rot="1552097">
                <a:off x="2246" y="336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8" name="Freeform 1881"/>
              <p:cNvSpPr>
                <a:spLocks/>
              </p:cNvSpPr>
              <p:nvPr/>
            </p:nvSpPr>
            <p:spPr bwMode="auto">
              <a:xfrm rot="1552346">
                <a:off x="2206" y="3150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9" name="Freeform 1882"/>
              <p:cNvSpPr>
                <a:spLocks/>
              </p:cNvSpPr>
              <p:nvPr/>
            </p:nvSpPr>
            <p:spPr bwMode="auto">
              <a:xfrm rot="7136810">
                <a:off x="2690" y="1890"/>
                <a:ext cx="372" cy="508"/>
              </a:xfrm>
              <a:custGeom>
                <a:avLst/>
                <a:gdLst>
                  <a:gd name="T0" fmla="*/ 13 w 492"/>
                  <a:gd name="T1" fmla="*/ 231 h 711"/>
                  <a:gd name="T2" fmla="*/ 71 w 492"/>
                  <a:gd name="T3" fmla="*/ 85 h 711"/>
                  <a:gd name="T4" fmla="*/ 175 w 492"/>
                  <a:gd name="T5" fmla="*/ 15 h 711"/>
                  <a:gd name="T6" fmla="*/ 198 w 492"/>
                  <a:gd name="T7" fmla="*/ 4 h 711"/>
                  <a:gd name="T8" fmla="*/ 86 w 492"/>
                  <a:gd name="T9" fmla="*/ 43 h 711"/>
                  <a:gd name="T10" fmla="*/ 33 w 492"/>
                  <a:gd name="T11" fmla="*/ 99 h 711"/>
                  <a:gd name="T12" fmla="*/ 5 w 492"/>
                  <a:gd name="T13" fmla="*/ 201 h 711"/>
                  <a:gd name="T14" fmla="*/ 4 w 492"/>
                  <a:gd name="T15" fmla="*/ 251 h 711"/>
                  <a:gd name="T16" fmla="*/ 13 w 492"/>
                  <a:gd name="T17" fmla="*/ 23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Freeform 1883"/>
              <p:cNvSpPr>
                <a:spLocks/>
              </p:cNvSpPr>
              <p:nvPr/>
            </p:nvSpPr>
            <p:spPr bwMode="auto">
              <a:xfrm rot="7136810">
                <a:off x="2765" y="173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1" name="Freeform 1884"/>
              <p:cNvSpPr>
                <a:spLocks/>
              </p:cNvSpPr>
              <p:nvPr/>
            </p:nvSpPr>
            <p:spPr bwMode="auto">
              <a:xfrm rot="464698">
                <a:off x="3070" y="1996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2" name="Freeform 1885"/>
              <p:cNvSpPr>
                <a:spLocks/>
              </p:cNvSpPr>
              <p:nvPr/>
            </p:nvSpPr>
            <p:spPr bwMode="auto">
              <a:xfrm>
                <a:off x="2573" y="2591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Freeform 1886"/>
              <p:cNvSpPr>
                <a:spLocks/>
              </p:cNvSpPr>
              <p:nvPr/>
            </p:nvSpPr>
            <p:spPr bwMode="auto">
              <a:xfrm rot="-239022">
                <a:off x="2525" y="2375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4" name="Freeform 1887"/>
              <p:cNvSpPr>
                <a:spLocks/>
              </p:cNvSpPr>
              <p:nvPr/>
            </p:nvSpPr>
            <p:spPr bwMode="auto">
              <a:xfrm rot="-379373">
                <a:off x="2791" y="293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1888"/>
              <p:cNvSpPr>
                <a:spLocks/>
              </p:cNvSpPr>
              <p:nvPr/>
            </p:nvSpPr>
            <p:spPr bwMode="auto">
              <a:xfrm rot="-674407">
                <a:off x="2647" y="2679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1889"/>
              <p:cNvSpPr>
                <a:spLocks/>
              </p:cNvSpPr>
              <p:nvPr/>
            </p:nvSpPr>
            <p:spPr bwMode="auto">
              <a:xfrm rot="7319962">
                <a:off x="2351" y="281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1890"/>
              <p:cNvSpPr>
                <a:spLocks/>
              </p:cNvSpPr>
              <p:nvPr/>
            </p:nvSpPr>
            <p:spPr bwMode="auto">
              <a:xfrm rot="6037451">
                <a:off x="2273" y="269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1891"/>
              <p:cNvSpPr>
                <a:spLocks/>
              </p:cNvSpPr>
              <p:nvPr/>
            </p:nvSpPr>
            <p:spPr bwMode="auto">
              <a:xfrm rot="-1252567">
                <a:off x="2288" y="282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1892"/>
              <p:cNvSpPr>
                <a:spLocks/>
              </p:cNvSpPr>
              <p:nvPr/>
            </p:nvSpPr>
            <p:spPr bwMode="auto">
              <a:xfrm>
                <a:off x="3194" y="3072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Oval 1893"/>
              <p:cNvSpPr>
                <a:spLocks noChangeArrowheads="1"/>
              </p:cNvSpPr>
              <p:nvPr/>
            </p:nvSpPr>
            <p:spPr bwMode="auto">
              <a:xfrm>
                <a:off x="3234" y="25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11" name="Freeform 1894"/>
              <p:cNvSpPr>
                <a:spLocks/>
              </p:cNvSpPr>
              <p:nvPr/>
            </p:nvSpPr>
            <p:spPr bwMode="auto">
              <a:xfrm>
                <a:off x="2249" y="2327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Oval 1895"/>
              <p:cNvSpPr>
                <a:spLocks noChangeArrowheads="1"/>
              </p:cNvSpPr>
              <p:nvPr/>
            </p:nvSpPr>
            <p:spPr bwMode="auto">
              <a:xfrm>
                <a:off x="2406" y="252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13" name="Freeform 1896"/>
              <p:cNvSpPr>
                <a:spLocks/>
              </p:cNvSpPr>
              <p:nvPr/>
            </p:nvSpPr>
            <p:spPr bwMode="auto">
              <a:xfrm>
                <a:off x="2801" y="164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Oval 1897"/>
              <p:cNvSpPr>
                <a:spLocks noChangeArrowheads="1"/>
              </p:cNvSpPr>
              <p:nvPr/>
            </p:nvSpPr>
            <p:spPr bwMode="auto">
              <a:xfrm>
                <a:off x="2958" y="184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15" name="Freeform 1898"/>
              <p:cNvSpPr>
                <a:spLocks/>
              </p:cNvSpPr>
              <p:nvPr/>
            </p:nvSpPr>
            <p:spPr bwMode="auto">
              <a:xfrm>
                <a:off x="3305" y="2225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Oval 1899"/>
              <p:cNvSpPr>
                <a:spLocks noChangeArrowheads="1"/>
              </p:cNvSpPr>
              <p:nvPr/>
            </p:nvSpPr>
            <p:spPr bwMode="auto">
              <a:xfrm>
                <a:off x="3420" y="2352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17" name="Oval 1900"/>
              <p:cNvSpPr>
                <a:spLocks noChangeArrowheads="1"/>
              </p:cNvSpPr>
              <p:nvPr/>
            </p:nvSpPr>
            <p:spPr bwMode="auto">
              <a:xfrm>
                <a:off x="2520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18" name="Freeform 1901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9" name="Oval 1902"/>
              <p:cNvSpPr>
                <a:spLocks noChangeArrowheads="1"/>
              </p:cNvSpPr>
              <p:nvPr/>
            </p:nvSpPr>
            <p:spPr bwMode="auto">
              <a:xfrm>
                <a:off x="3150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20" name="Oval 1903"/>
              <p:cNvSpPr>
                <a:spLocks noChangeArrowheads="1"/>
              </p:cNvSpPr>
              <p:nvPr/>
            </p:nvSpPr>
            <p:spPr bwMode="auto">
              <a:xfrm>
                <a:off x="2982" y="156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21" name="Oval 1904"/>
              <p:cNvSpPr>
                <a:spLocks noChangeArrowheads="1"/>
              </p:cNvSpPr>
              <p:nvPr/>
            </p:nvSpPr>
            <p:spPr bwMode="auto">
              <a:xfrm>
                <a:off x="3282" y="222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22" name="Freeform 1905"/>
              <p:cNvSpPr>
                <a:spLocks/>
              </p:cNvSpPr>
              <p:nvPr/>
            </p:nvSpPr>
            <p:spPr bwMode="auto">
              <a:xfrm flipH="1">
                <a:off x="3262" y="2623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3" name="Freeform 1906"/>
              <p:cNvSpPr>
                <a:spLocks/>
              </p:cNvSpPr>
              <p:nvPr/>
            </p:nvSpPr>
            <p:spPr bwMode="auto">
              <a:xfrm>
                <a:off x="2320" y="2110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Freeform 1907"/>
              <p:cNvSpPr>
                <a:spLocks/>
              </p:cNvSpPr>
              <p:nvPr/>
            </p:nvSpPr>
            <p:spPr bwMode="auto">
              <a:xfrm>
                <a:off x="3077" y="236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Oval 1908"/>
              <p:cNvSpPr>
                <a:spLocks noChangeArrowheads="1"/>
              </p:cNvSpPr>
              <p:nvPr/>
            </p:nvSpPr>
            <p:spPr bwMode="auto">
              <a:xfrm>
                <a:off x="3228" y="258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26" name="Freeform 1909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Freeform 1910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8" name="Oval 1911"/>
              <p:cNvSpPr>
                <a:spLocks noChangeArrowheads="1"/>
              </p:cNvSpPr>
              <p:nvPr/>
            </p:nvSpPr>
            <p:spPr bwMode="auto">
              <a:xfrm rot="-988756">
                <a:off x="2315" y="206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29" name="Freeform 1912"/>
              <p:cNvSpPr>
                <a:spLocks/>
              </p:cNvSpPr>
              <p:nvPr/>
            </p:nvSpPr>
            <p:spPr bwMode="auto">
              <a:xfrm>
                <a:off x="2392" y="229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0" name="Oval 1913"/>
              <p:cNvSpPr>
                <a:spLocks noChangeArrowheads="1"/>
              </p:cNvSpPr>
              <p:nvPr/>
            </p:nvSpPr>
            <p:spPr bwMode="auto">
              <a:xfrm rot="-988756">
                <a:off x="2387" y="22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31" name="Freeform 1914"/>
              <p:cNvSpPr>
                <a:spLocks/>
              </p:cNvSpPr>
              <p:nvPr/>
            </p:nvSpPr>
            <p:spPr bwMode="auto">
              <a:xfrm>
                <a:off x="2392" y="216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2" name="Oval 1915"/>
              <p:cNvSpPr>
                <a:spLocks noChangeArrowheads="1"/>
              </p:cNvSpPr>
              <p:nvPr/>
            </p:nvSpPr>
            <p:spPr bwMode="auto">
              <a:xfrm rot="-988756">
                <a:off x="2387" y="211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33" name="Freeform 1916"/>
              <p:cNvSpPr>
                <a:spLocks/>
              </p:cNvSpPr>
              <p:nvPr/>
            </p:nvSpPr>
            <p:spPr bwMode="auto">
              <a:xfrm>
                <a:off x="3022" y="12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4" name="Oval 1917"/>
              <p:cNvSpPr>
                <a:spLocks noChangeArrowheads="1"/>
              </p:cNvSpPr>
              <p:nvPr/>
            </p:nvSpPr>
            <p:spPr bwMode="auto">
              <a:xfrm rot="-988756">
                <a:off x="3017" y="12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35" name="Oval 1918"/>
              <p:cNvSpPr>
                <a:spLocks noChangeArrowheads="1"/>
              </p:cNvSpPr>
              <p:nvPr/>
            </p:nvSpPr>
            <p:spPr bwMode="auto">
              <a:xfrm>
                <a:off x="2538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36" name="Freeform 1919"/>
              <p:cNvSpPr>
                <a:spLocks/>
              </p:cNvSpPr>
              <p:nvPr/>
            </p:nvSpPr>
            <p:spPr bwMode="auto">
              <a:xfrm flipH="1">
                <a:off x="2446" y="20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7" name="Freeform 1920"/>
              <p:cNvSpPr>
                <a:spLocks/>
              </p:cNvSpPr>
              <p:nvPr/>
            </p:nvSpPr>
            <p:spPr bwMode="auto">
              <a:xfrm>
                <a:off x="2956" y="141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Oval 1921"/>
              <p:cNvSpPr>
                <a:spLocks noChangeArrowheads="1"/>
              </p:cNvSpPr>
              <p:nvPr/>
            </p:nvSpPr>
            <p:spPr bwMode="auto">
              <a:xfrm rot="-988756">
                <a:off x="2987" y="130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39" name="Freeform 1922"/>
              <p:cNvSpPr>
                <a:spLocks/>
              </p:cNvSpPr>
              <p:nvPr/>
            </p:nvSpPr>
            <p:spPr bwMode="auto">
              <a:xfrm rot="1144753">
                <a:off x="3339" y="2107"/>
                <a:ext cx="94" cy="104"/>
              </a:xfrm>
              <a:custGeom>
                <a:avLst/>
                <a:gdLst>
                  <a:gd name="T0" fmla="*/ 3 w 91"/>
                  <a:gd name="T1" fmla="*/ 8 h 188"/>
                  <a:gd name="T2" fmla="*/ 90 w 91"/>
                  <a:gd name="T3" fmla="*/ 31 h 188"/>
                  <a:gd name="T4" fmla="*/ 69 w 91"/>
                  <a:gd name="T5" fmla="*/ 4 h 188"/>
                  <a:gd name="T6" fmla="*/ 3 w 91"/>
                  <a:gd name="T7" fmla="*/ 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Oval 1923"/>
              <p:cNvSpPr>
                <a:spLocks noChangeArrowheads="1"/>
              </p:cNvSpPr>
              <p:nvPr/>
            </p:nvSpPr>
            <p:spPr bwMode="auto">
              <a:xfrm rot="-988756">
                <a:off x="3341" y="203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41" name="Freeform 1924"/>
              <p:cNvSpPr>
                <a:spLocks/>
              </p:cNvSpPr>
              <p:nvPr/>
            </p:nvSpPr>
            <p:spPr bwMode="auto">
              <a:xfrm flipH="1">
                <a:off x="3400" y="198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AutoShape 1925"/>
              <p:cNvSpPr>
                <a:spLocks noChangeArrowheads="1"/>
              </p:cNvSpPr>
              <p:nvPr/>
            </p:nvSpPr>
            <p:spPr bwMode="auto">
              <a:xfrm rot="10800000">
                <a:off x="3396" y="196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43" name="Freeform 1926"/>
              <p:cNvSpPr>
                <a:spLocks/>
              </p:cNvSpPr>
              <p:nvPr/>
            </p:nvSpPr>
            <p:spPr bwMode="auto">
              <a:xfrm flipH="1">
                <a:off x="2386" y="183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AutoShape 1927"/>
              <p:cNvSpPr>
                <a:spLocks noChangeArrowheads="1"/>
              </p:cNvSpPr>
              <p:nvPr/>
            </p:nvSpPr>
            <p:spPr bwMode="auto">
              <a:xfrm rot="10800000">
                <a:off x="2382" y="181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45" name="Freeform 1928"/>
              <p:cNvSpPr>
                <a:spLocks/>
              </p:cNvSpPr>
              <p:nvPr/>
            </p:nvSpPr>
            <p:spPr bwMode="auto">
              <a:xfrm>
                <a:off x="2308" y="193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Oval 1929"/>
              <p:cNvSpPr>
                <a:spLocks noChangeArrowheads="1"/>
              </p:cNvSpPr>
              <p:nvPr/>
            </p:nvSpPr>
            <p:spPr bwMode="auto">
              <a:xfrm rot="-988756">
                <a:off x="2303" y="188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47" name="Oval 1930"/>
              <p:cNvSpPr>
                <a:spLocks noChangeArrowheads="1"/>
              </p:cNvSpPr>
              <p:nvPr/>
            </p:nvSpPr>
            <p:spPr bwMode="auto">
              <a:xfrm rot="-988756">
                <a:off x="2375" y="194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48" name="Freeform 1931"/>
              <p:cNvSpPr>
                <a:spLocks/>
              </p:cNvSpPr>
              <p:nvPr/>
            </p:nvSpPr>
            <p:spPr bwMode="auto">
              <a:xfrm flipH="1">
                <a:off x="2434" y="189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AutoShape 1932"/>
              <p:cNvSpPr>
                <a:spLocks noChangeArrowheads="1"/>
              </p:cNvSpPr>
              <p:nvPr/>
            </p:nvSpPr>
            <p:spPr bwMode="auto">
              <a:xfrm rot="10800000">
                <a:off x="2430" y="187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50" name="AutoShape 1933"/>
              <p:cNvSpPr>
                <a:spLocks noChangeArrowheads="1"/>
              </p:cNvSpPr>
              <p:nvPr/>
            </p:nvSpPr>
            <p:spPr bwMode="auto">
              <a:xfrm rot="10800000">
                <a:off x="2406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51" name="Freeform 1934"/>
              <p:cNvSpPr>
                <a:spLocks/>
              </p:cNvSpPr>
              <p:nvPr/>
            </p:nvSpPr>
            <p:spPr bwMode="auto">
              <a:xfrm flipH="1">
                <a:off x="2398" y="169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AutoShape 1935"/>
              <p:cNvSpPr>
                <a:spLocks noChangeArrowheads="1"/>
              </p:cNvSpPr>
              <p:nvPr/>
            </p:nvSpPr>
            <p:spPr bwMode="auto">
              <a:xfrm rot="10800000">
                <a:off x="2394" y="168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53" name="Freeform 1936"/>
              <p:cNvSpPr>
                <a:spLocks/>
              </p:cNvSpPr>
              <p:nvPr/>
            </p:nvSpPr>
            <p:spPr bwMode="auto">
              <a:xfrm>
                <a:off x="2320" y="180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Oval 1937"/>
              <p:cNvSpPr>
                <a:spLocks noChangeArrowheads="1"/>
              </p:cNvSpPr>
              <p:nvPr/>
            </p:nvSpPr>
            <p:spPr bwMode="auto">
              <a:xfrm rot="-988756">
                <a:off x="2315" y="175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55" name="Freeform 1938"/>
              <p:cNvSpPr>
                <a:spLocks/>
              </p:cNvSpPr>
              <p:nvPr/>
            </p:nvSpPr>
            <p:spPr bwMode="auto">
              <a:xfrm flipH="1">
                <a:off x="2446" y="175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AutoShape 1939"/>
              <p:cNvSpPr>
                <a:spLocks noChangeArrowheads="1"/>
              </p:cNvSpPr>
              <p:nvPr/>
            </p:nvSpPr>
            <p:spPr bwMode="auto">
              <a:xfrm rot="10800000">
                <a:off x="2442" y="174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57" name="Freeform 1940"/>
              <p:cNvSpPr>
                <a:spLocks/>
              </p:cNvSpPr>
              <p:nvPr/>
            </p:nvSpPr>
            <p:spPr bwMode="auto">
              <a:xfrm>
                <a:off x="2296" y="21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Oval 1941"/>
              <p:cNvSpPr>
                <a:spLocks noChangeArrowheads="1"/>
              </p:cNvSpPr>
              <p:nvPr/>
            </p:nvSpPr>
            <p:spPr bwMode="auto">
              <a:xfrm rot="-988756">
                <a:off x="2291" y="21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59" name="Oval 1942"/>
              <p:cNvSpPr>
                <a:spLocks noChangeArrowheads="1"/>
              </p:cNvSpPr>
              <p:nvPr/>
            </p:nvSpPr>
            <p:spPr bwMode="auto">
              <a:xfrm rot="-988756">
                <a:off x="2327" y="227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60" name="AutoShape 1943"/>
              <p:cNvSpPr>
                <a:spLocks noChangeArrowheads="1"/>
              </p:cNvSpPr>
              <p:nvPr/>
            </p:nvSpPr>
            <p:spPr bwMode="auto">
              <a:xfrm rot="10800000">
                <a:off x="2394" y="165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61" name="Freeform 1944"/>
              <p:cNvSpPr>
                <a:spLocks/>
              </p:cNvSpPr>
              <p:nvPr/>
            </p:nvSpPr>
            <p:spPr bwMode="auto">
              <a:xfrm flipH="1">
                <a:off x="2410" y="153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AutoShape 1945"/>
              <p:cNvSpPr>
                <a:spLocks noChangeArrowheads="1"/>
              </p:cNvSpPr>
              <p:nvPr/>
            </p:nvSpPr>
            <p:spPr bwMode="auto">
              <a:xfrm rot="10800000">
                <a:off x="2406" y="151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63" name="Oval 1946"/>
              <p:cNvSpPr>
                <a:spLocks noChangeArrowheads="1"/>
              </p:cNvSpPr>
              <p:nvPr/>
            </p:nvSpPr>
            <p:spPr bwMode="auto">
              <a:xfrm rot="-988756">
                <a:off x="2399" y="16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64" name="Freeform 1947"/>
              <p:cNvSpPr>
                <a:spLocks/>
              </p:cNvSpPr>
              <p:nvPr/>
            </p:nvSpPr>
            <p:spPr bwMode="auto">
              <a:xfrm flipH="1">
                <a:off x="2458" y="159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AutoShape 1948"/>
              <p:cNvSpPr>
                <a:spLocks noChangeArrowheads="1"/>
              </p:cNvSpPr>
              <p:nvPr/>
            </p:nvSpPr>
            <p:spPr bwMode="auto">
              <a:xfrm rot="10800000">
                <a:off x="2454" y="157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66" name="Oval 1949"/>
              <p:cNvSpPr>
                <a:spLocks noChangeArrowheads="1"/>
              </p:cNvSpPr>
              <p:nvPr/>
            </p:nvSpPr>
            <p:spPr bwMode="auto">
              <a:xfrm>
                <a:off x="2268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67" name="Freeform 1950"/>
              <p:cNvSpPr>
                <a:spLocks/>
              </p:cNvSpPr>
              <p:nvPr/>
            </p:nvSpPr>
            <p:spPr bwMode="auto">
              <a:xfrm>
                <a:off x="2153" y="2219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Oval 1951"/>
              <p:cNvSpPr>
                <a:spLocks noChangeArrowheads="1"/>
              </p:cNvSpPr>
              <p:nvPr/>
            </p:nvSpPr>
            <p:spPr bwMode="auto">
              <a:xfrm>
                <a:off x="2286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69" name="Freeform 1952"/>
              <p:cNvSpPr>
                <a:spLocks/>
              </p:cNvSpPr>
              <p:nvPr/>
            </p:nvSpPr>
            <p:spPr bwMode="auto">
              <a:xfrm>
                <a:off x="2443" y="187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Oval 1953"/>
              <p:cNvSpPr>
                <a:spLocks noChangeArrowheads="1"/>
              </p:cNvSpPr>
              <p:nvPr/>
            </p:nvSpPr>
            <p:spPr bwMode="auto">
              <a:xfrm rot="728668">
                <a:off x="2481" y="169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71" name="Freeform 1954"/>
              <p:cNvSpPr>
                <a:spLocks/>
              </p:cNvSpPr>
              <p:nvPr/>
            </p:nvSpPr>
            <p:spPr bwMode="auto">
              <a:xfrm>
                <a:off x="2443" y="175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Oval 1955"/>
              <p:cNvSpPr>
                <a:spLocks noChangeArrowheads="1"/>
              </p:cNvSpPr>
              <p:nvPr/>
            </p:nvSpPr>
            <p:spPr bwMode="auto">
              <a:xfrm rot="-988756">
                <a:off x="2387" y="181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73" name="Oval 1956"/>
              <p:cNvSpPr>
                <a:spLocks noChangeArrowheads="1"/>
              </p:cNvSpPr>
              <p:nvPr/>
            </p:nvSpPr>
            <p:spPr bwMode="auto">
              <a:xfrm rot="728668">
                <a:off x="2481" y="18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74" name="Oval 1957"/>
              <p:cNvSpPr>
                <a:spLocks noChangeArrowheads="1"/>
              </p:cNvSpPr>
              <p:nvPr/>
            </p:nvSpPr>
            <p:spPr bwMode="auto">
              <a:xfrm rot="728668">
                <a:off x="2493" y="1975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75" name="Freeform 1958"/>
              <p:cNvSpPr>
                <a:spLocks/>
              </p:cNvSpPr>
              <p:nvPr/>
            </p:nvSpPr>
            <p:spPr bwMode="auto">
              <a:xfrm>
                <a:off x="2455" y="2029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Oval 1959"/>
              <p:cNvSpPr>
                <a:spLocks noChangeArrowheads="1"/>
              </p:cNvSpPr>
              <p:nvPr/>
            </p:nvSpPr>
            <p:spPr bwMode="auto">
              <a:xfrm rot="728668">
                <a:off x="2517" y="205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77" name="Freeform 1960"/>
              <p:cNvSpPr>
                <a:spLocks/>
              </p:cNvSpPr>
              <p:nvPr/>
            </p:nvSpPr>
            <p:spPr bwMode="auto">
              <a:xfrm>
                <a:off x="2479" y="211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1961"/>
              <p:cNvSpPr>
                <a:spLocks/>
              </p:cNvSpPr>
              <p:nvPr/>
            </p:nvSpPr>
            <p:spPr bwMode="auto">
              <a:xfrm>
                <a:off x="2405" y="21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Oval 1962"/>
              <p:cNvSpPr>
                <a:spLocks noChangeArrowheads="1"/>
              </p:cNvSpPr>
              <p:nvPr/>
            </p:nvSpPr>
            <p:spPr bwMode="auto">
              <a:xfrm>
                <a:off x="2520" y="231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0" name="AutoShape 1963"/>
              <p:cNvSpPr>
                <a:spLocks noChangeArrowheads="1"/>
              </p:cNvSpPr>
              <p:nvPr/>
            </p:nvSpPr>
            <p:spPr bwMode="auto">
              <a:xfrm rot="10800000">
                <a:off x="2442" y="204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81" name="Freeform 1964"/>
              <p:cNvSpPr>
                <a:spLocks/>
              </p:cNvSpPr>
              <p:nvPr/>
            </p:nvSpPr>
            <p:spPr bwMode="auto">
              <a:xfrm>
                <a:off x="2861" y="143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Oval 1965"/>
              <p:cNvSpPr>
                <a:spLocks noChangeArrowheads="1"/>
              </p:cNvSpPr>
              <p:nvPr/>
            </p:nvSpPr>
            <p:spPr bwMode="auto">
              <a:xfrm>
                <a:off x="2994" y="156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3" name="Oval 1966"/>
              <p:cNvSpPr>
                <a:spLocks noChangeArrowheads="1"/>
              </p:cNvSpPr>
              <p:nvPr/>
            </p:nvSpPr>
            <p:spPr bwMode="auto">
              <a:xfrm>
                <a:off x="3156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4" name="Freeform 1967"/>
              <p:cNvSpPr>
                <a:spLocks/>
              </p:cNvSpPr>
              <p:nvPr/>
            </p:nvSpPr>
            <p:spPr bwMode="auto">
              <a:xfrm flipH="1">
                <a:off x="3094" y="94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1968"/>
              <p:cNvSpPr>
                <a:spLocks/>
              </p:cNvSpPr>
              <p:nvPr/>
            </p:nvSpPr>
            <p:spPr bwMode="auto">
              <a:xfrm flipH="1">
                <a:off x="3034" y="131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AutoShape 1969"/>
              <p:cNvSpPr>
                <a:spLocks noChangeArrowheads="1"/>
              </p:cNvSpPr>
              <p:nvPr/>
            </p:nvSpPr>
            <p:spPr bwMode="auto">
              <a:xfrm rot="10800000">
                <a:off x="3030" y="12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87" name="Oval 1970"/>
              <p:cNvSpPr>
                <a:spLocks noChangeArrowheads="1"/>
              </p:cNvSpPr>
              <p:nvPr/>
            </p:nvSpPr>
            <p:spPr bwMode="auto">
              <a:xfrm rot="-988756">
                <a:off x="2963" y="13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8" name="Oval 1971"/>
              <p:cNvSpPr>
                <a:spLocks noChangeArrowheads="1"/>
              </p:cNvSpPr>
              <p:nvPr/>
            </p:nvSpPr>
            <p:spPr bwMode="auto">
              <a:xfrm rot="-988756">
                <a:off x="3077" y="13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89" name="AutoShape 1972"/>
              <p:cNvSpPr>
                <a:spLocks noChangeArrowheads="1"/>
              </p:cNvSpPr>
              <p:nvPr/>
            </p:nvSpPr>
            <p:spPr bwMode="auto">
              <a:xfrm rot="10800000">
                <a:off x="3042" y="14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90" name="AutoShape 1973"/>
              <p:cNvSpPr>
                <a:spLocks noChangeArrowheads="1"/>
              </p:cNvSpPr>
              <p:nvPr/>
            </p:nvSpPr>
            <p:spPr bwMode="auto">
              <a:xfrm rot="10800000">
                <a:off x="3018" y="140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91" name="Freeform 1974"/>
              <p:cNvSpPr>
                <a:spLocks/>
              </p:cNvSpPr>
              <p:nvPr/>
            </p:nvSpPr>
            <p:spPr bwMode="auto">
              <a:xfrm flipH="1">
                <a:off x="3046" y="118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AutoShape 1975"/>
              <p:cNvSpPr>
                <a:spLocks noChangeArrowheads="1"/>
              </p:cNvSpPr>
              <p:nvPr/>
            </p:nvSpPr>
            <p:spPr bwMode="auto">
              <a:xfrm rot="10800000">
                <a:off x="3042" y="116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93" name="Freeform 1976"/>
              <p:cNvSpPr>
                <a:spLocks/>
              </p:cNvSpPr>
              <p:nvPr/>
            </p:nvSpPr>
            <p:spPr bwMode="auto">
              <a:xfrm>
                <a:off x="2968" y="12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Oval 1977"/>
              <p:cNvSpPr>
                <a:spLocks noChangeArrowheads="1"/>
              </p:cNvSpPr>
              <p:nvPr/>
            </p:nvSpPr>
            <p:spPr bwMode="auto">
              <a:xfrm rot="-988756">
                <a:off x="2963" y="12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795" name="Freeform 1978"/>
              <p:cNvSpPr>
                <a:spLocks/>
              </p:cNvSpPr>
              <p:nvPr/>
            </p:nvSpPr>
            <p:spPr bwMode="auto">
              <a:xfrm flipH="1">
                <a:off x="3094" y="124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AutoShape 1979"/>
              <p:cNvSpPr>
                <a:spLocks noChangeArrowheads="1"/>
              </p:cNvSpPr>
              <p:nvPr/>
            </p:nvSpPr>
            <p:spPr bwMode="auto">
              <a:xfrm rot="10800000">
                <a:off x="3090" y="122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97" name="AutoShape 1980"/>
              <p:cNvSpPr>
                <a:spLocks noChangeArrowheads="1"/>
              </p:cNvSpPr>
              <p:nvPr/>
            </p:nvSpPr>
            <p:spPr bwMode="auto">
              <a:xfrm rot="10800000">
                <a:off x="3042" y="113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98" name="Freeform 1981"/>
              <p:cNvSpPr>
                <a:spLocks/>
              </p:cNvSpPr>
              <p:nvPr/>
            </p:nvSpPr>
            <p:spPr bwMode="auto">
              <a:xfrm flipH="1">
                <a:off x="3058" y="102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AutoShape 1982"/>
              <p:cNvSpPr>
                <a:spLocks noChangeArrowheads="1"/>
              </p:cNvSpPr>
              <p:nvPr/>
            </p:nvSpPr>
            <p:spPr bwMode="auto">
              <a:xfrm rot="10800000">
                <a:off x="3054" y="100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00" name="Oval 1983"/>
              <p:cNvSpPr>
                <a:spLocks noChangeArrowheads="1"/>
              </p:cNvSpPr>
              <p:nvPr/>
            </p:nvSpPr>
            <p:spPr bwMode="auto">
              <a:xfrm rot="-988756">
                <a:off x="3047" y="113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01" name="Freeform 1984"/>
              <p:cNvSpPr>
                <a:spLocks/>
              </p:cNvSpPr>
              <p:nvPr/>
            </p:nvSpPr>
            <p:spPr bwMode="auto">
              <a:xfrm flipH="1">
                <a:off x="3106" y="108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AutoShape 1985"/>
              <p:cNvSpPr>
                <a:spLocks noChangeArrowheads="1"/>
              </p:cNvSpPr>
              <p:nvPr/>
            </p:nvSpPr>
            <p:spPr bwMode="auto">
              <a:xfrm rot="10800000">
                <a:off x="3102" y="106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03" name="Freeform 1986"/>
              <p:cNvSpPr>
                <a:spLocks/>
              </p:cNvSpPr>
              <p:nvPr/>
            </p:nvSpPr>
            <p:spPr bwMode="auto">
              <a:xfrm>
                <a:off x="3055" y="143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Oval 1987"/>
              <p:cNvSpPr>
                <a:spLocks noChangeArrowheads="1"/>
              </p:cNvSpPr>
              <p:nvPr/>
            </p:nvSpPr>
            <p:spPr bwMode="auto">
              <a:xfrm rot="728668">
                <a:off x="3129" y="118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05" name="Freeform 1988"/>
              <p:cNvSpPr>
                <a:spLocks/>
              </p:cNvSpPr>
              <p:nvPr/>
            </p:nvSpPr>
            <p:spPr bwMode="auto">
              <a:xfrm>
                <a:off x="3091" y="1237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Oval 1989"/>
              <p:cNvSpPr>
                <a:spLocks noChangeArrowheads="1"/>
              </p:cNvSpPr>
              <p:nvPr/>
            </p:nvSpPr>
            <p:spPr bwMode="auto">
              <a:xfrm rot="-988756">
                <a:off x="3035" y="129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07" name="Oval 1990"/>
              <p:cNvSpPr>
                <a:spLocks noChangeArrowheads="1"/>
              </p:cNvSpPr>
              <p:nvPr/>
            </p:nvSpPr>
            <p:spPr bwMode="auto">
              <a:xfrm rot="728668">
                <a:off x="3129" y="130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08" name="Oval 1991"/>
              <p:cNvSpPr>
                <a:spLocks noChangeArrowheads="1"/>
              </p:cNvSpPr>
              <p:nvPr/>
            </p:nvSpPr>
            <p:spPr bwMode="auto">
              <a:xfrm rot="728668">
                <a:off x="3423" y="210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09" name="Freeform 1992"/>
              <p:cNvSpPr>
                <a:spLocks/>
              </p:cNvSpPr>
              <p:nvPr/>
            </p:nvSpPr>
            <p:spPr bwMode="auto">
              <a:xfrm>
                <a:off x="3385" y="216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1993"/>
              <p:cNvSpPr>
                <a:spLocks/>
              </p:cNvSpPr>
              <p:nvPr/>
            </p:nvSpPr>
            <p:spPr bwMode="auto">
              <a:xfrm>
                <a:off x="3167" y="209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Oval 1994"/>
              <p:cNvSpPr>
                <a:spLocks noChangeArrowheads="1"/>
              </p:cNvSpPr>
              <p:nvPr/>
            </p:nvSpPr>
            <p:spPr bwMode="auto">
              <a:xfrm>
                <a:off x="3282" y="221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12" name="Freeform 1995"/>
              <p:cNvSpPr>
                <a:spLocks/>
              </p:cNvSpPr>
              <p:nvPr/>
            </p:nvSpPr>
            <p:spPr bwMode="auto">
              <a:xfrm flipH="1">
                <a:off x="3460" y="204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AutoShape 1996"/>
              <p:cNvSpPr>
                <a:spLocks noChangeArrowheads="1"/>
              </p:cNvSpPr>
              <p:nvPr/>
            </p:nvSpPr>
            <p:spPr bwMode="auto">
              <a:xfrm rot="10800000">
                <a:off x="3456" y="202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14" name="Freeform 1997"/>
              <p:cNvSpPr>
                <a:spLocks/>
              </p:cNvSpPr>
              <p:nvPr/>
            </p:nvSpPr>
            <p:spPr bwMode="auto">
              <a:xfrm flipH="1">
                <a:off x="3508" y="15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1998"/>
              <p:cNvSpPr>
                <a:spLocks/>
              </p:cNvSpPr>
              <p:nvPr/>
            </p:nvSpPr>
            <p:spPr bwMode="auto">
              <a:xfrm>
                <a:off x="3382" y="21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Oval 1999"/>
              <p:cNvSpPr>
                <a:spLocks noChangeArrowheads="1"/>
              </p:cNvSpPr>
              <p:nvPr/>
            </p:nvSpPr>
            <p:spPr bwMode="auto">
              <a:xfrm rot="-988756">
                <a:off x="3377" y="21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17" name="Oval 2000"/>
              <p:cNvSpPr>
                <a:spLocks noChangeArrowheads="1"/>
              </p:cNvSpPr>
              <p:nvPr/>
            </p:nvSpPr>
            <p:spPr bwMode="auto">
              <a:xfrm rot="-988756">
                <a:off x="3449" y="215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18" name="Freeform 2001"/>
              <p:cNvSpPr>
                <a:spLocks/>
              </p:cNvSpPr>
              <p:nvPr/>
            </p:nvSpPr>
            <p:spPr bwMode="auto">
              <a:xfrm flipH="1">
                <a:off x="3508" y="21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2002"/>
              <p:cNvSpPr>
                <a:spLocks/>
              </p:cNvSpPr>
              <p:nvPr/>
            </p:nvSpPr>
            <p:spPr bwMode="auto">
              <a:xfrm flipH="1">
                <a:off x="3448" y="187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AutoShape 2003"/>
              <p:cNvSpPr>
                <a:spLocks noChangeArrowheads="1"/>
              </p:cNvSpPr>
              <p:nvPr/>
            </p:nvSpPr>
            <p:spPr bwMode="auto">
              <a:xfrm rot="10800000">
                <a:off x="3444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21" name="Freeform 2004"/>
              <p:cNvSpPr>
                <a:spLocks/>
              </p:cNvSpPr>
              <p:nvPr/>
            </p:nvSpPr>
            <p:spPr bwMode="auto">
              <a:xfrm>
                <a:off x="3370" y="197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Oval 2005"/>
              <p:cNvSpPr>
                <a:spLocks noChangeArrowheads="1"/>
              </p:cNvSpPr>
              <p:nvPr/>
            </p:nvSpPr>
            <p:spPr bwMode="auto">
              <a:xfrm rot="-988756">
                <a:off x="3365" y="193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23" name="Oval 2006"/>
              <p:cNvSpPr>
                <a:spLocks noChangeArrowheads="1"/>
              </p:cNvSpPr>
              <p:nvPr/>
            </p:nvSpPr>
            <p:spPr bwMode="auto">
              <a:xfrm rot="-988756">
                <a:off x="3437" y="19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24" name="Freeform 2007"/>
              <p:cNvSpPr>
                <a:spLocks/>
              </p:cNvSpPr>
              <p:nvPr/>
            </p:nvSpPr>
            <p:spPr bwMode="auto">
              <a:xfrm flipH="1">
                <a:off x="3496" y="193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AutoShape 2008"/>
              <p:cNvSpPr>
                <a:spLocks noChangeArrowheads="1"/>
              </p:cNvSpPr>
              <p:nvPr/>
            </p:nvSpPr>
            <p:spPr bwMode="auto">
              <a:xfrm rot="10800000">
                <a:off x="3492" y="191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26" name="AutoShape 2009"/>
              <p:cNvSpPr>
                <a:spLocks noChangeArrowheads="1"/>
              </p:cNvSpPr>
              <p:nvPr/>
            </p:nvSpPr>
            <p:spPr bwMode="auto">
              <a:xfrm rot="10800000">
                <a:off x="3468" y="18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27" name="Freeform 2010"/>
              <p:cNvSpPr>
                <a:spLocks/>
              </p:cNvSpPr>
              <p:nvPr/>
            </p:nvSpPr>
            <p:spPr bwMode="auto">
              <a:xfrm flipH="1">
                <a:off x="3460" y="174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AutoShape 2011"/>
              <p:cNvSpPr>
                <a:spLocks noChangeArrowheads="1"/>
              </p:cNvSpPr>
              <p:nvPr/>
            </p:nvSpPr>
            <p:spPr bwMode="auto">
              <a:xfrm rot="10800000">
                <a:off x="3456" y="17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29" name="Freeform 2012"/>
              <p:cNvSpPr>
                <a:spLocks/>
              </p:cNvSpPr>
              <p:nvPr/>
            </p:nvSpPr>
            <p:spPr bwMode="auto">
              <a:xfrm>
                <a:off x="3382" y="184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Oval 2013"/>
              <p:cNvSpPr>
                <a:spLocks noChangeArrowheads="1"/>
              </p:cNvSpPr>
              <p:nvPr/>
            </p:nvSpPr>
            <p:spPr bwMode="auto">
              <a:xfrm rot="-988756">
                <a:off x="3377" y="179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31" name="Freeform 2014"/>
              <p:cNvSpPr>
                <a:spLocks/>
              </p:cNvSpPr>
              <p:nvPr/>
            </p:nvSpPr>
            <p:spPr bwMode="auto">
              <a:xfrm flipH="1">
                <a:off x="3508" y="180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AutoShape 2015"/>
              <p:cNvSpPr>
                <a:spLocks noChangeArrowheads="1"/>
              </p:cNvSpPr>
              <p:nvPr/>
            </p:nvSpPr>
            <p:spPr bwMode="auto">
              <a:xfrm rot="10800000">
                <a:off x="3504" y="178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33" name="Oval 2016"/>
              <p:cNvSpPr>
                <a:spLocks noChangeArrowheads="1"/>
              </p:cNvSpPr>
              <p:nvPr/>
            </p:nvSpPr>
            <p:spPr bwMode="auto">
              <a:xfrm rot="-988756">
                <a:off x="3353" y="218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34" name="AutoShape 2017"/>
              <p:cNvSpPr>
                <a:spLocks noChangeArrowheads="1"/>
              </p:cNvSpPr>
              <p:nvPr/>
            </p:nvSpPr>
            <p:spPr bwMode="auto">
              <a:xfrm rot="10800000">
                <a:off x="3456" y="169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35" name="Freeform 2018"/>
              <p:cNvSpPr>
                <a:spLocks/>
              </p:cNvSpPr>
              <p:nvPr/>
            </p:nvSpPr>
            <p:spPr bwMode="auto">
              <a:xfrm flipH="1">
                <a:off x="3472" y="157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AutoShape 2019"/>
              <p:cNvSpPr>
                <a:spLocks noChangeArrowheads="1"/>
              </p:cNvSpPr>
              <p:nvPr/>
            </p:nvSpPr>
            <p:spPr bwMode="auto">
              <a:xfrm rot="10800000">
                <a:off x="3468" y="156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37" name="Oval 2020"/>
              <p:cNvSpPr>
                <a:spLocks noChangeArrowheads="1"/>
              </p:cNvSpPr>
              <p:nvPr/>
            </p:nvSpPr>
            <p:spPr bwMode="auto">
              <a:xfrm rot="-988756">
                <a:off x="3461" y="16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38" name="Freeform 2021"/>
              <p:cNvSpPr>
                <a:spLocks/>
              </p:cNvSpPr>
              <p:nvPr/>
            </p:nvSpPr>
            <p:spPr bwMode="auto">
              <a:xfrm flipH="1">
                <a:off x="3520" y="163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AutoShape 2022"/>
              <p:cNvSpPr>
                <a:spLocks noChangeArrowheads="1"/>
              </p:cNvSpPr>
              <p:nvPr/>
            </p:nvSpPr>
            <p:spPr bwMode="auto">
              <a:xfrm rot="10800000">
                <a:off x="3516" y="162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840" name="Freeform 2023"/>
              <p:cNvSpPr>
                <a:spLocks/>
              </p:cNvSpPr>
              <p:nvPr/>
            </p:nvSpPr>
            <p:spPr bwMode="auto">
              <a:xfrm>
                <a:off x="3505" y="191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Oval 2024"/>
              <p:cNvSpPr>
                <a:spLocks noChangeArrowheads="1"/>
              </p:cNvSpPr>
              <p:nvPr/>
            </p:nvSpPr>
            <p:spPr bwMode="auto">
              <a:xfrm rot="728668">
                <a:off x="3543" y="174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42" name="Freeform 2025"/>
              <p:cNvSpPr>
                <a:spLocks/>
              </p:cNvSpPr>
              <p:nvPr/>
            </p:nvSpPr>
            <p:spPr bwMode="auto">
              <a:xfrm>
                <a:off x="3505" y="179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Oval 2026"/>
              <p:cNvSpPr>
                <a:spLocks noChangeArrowheads="1"/>
              </p:cNvSpPr>
              <p:nvPr/>
            </p:nvSpPr>
            <p:spPr bwMode="auto">
              <a:xfrm rot="-988756">
                <a:off x="3449" y="185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44" name="Oval 2027"/>
              <p:cNvSpPr>
                <a:spLocks noChangeArrowheads="1"/>
              </p:cNvSpPr>
              <p:nvPr/>
            </p:nvSpPr>
            <p:spPr bwMode="auto">
              <a:xfrm rot="728668">
                <a:off x="3543" y="186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45" name="Oval 2028"/>
              <p:cNvSpPr>
                <a:spLocks noChangeArrowheads="1"/>
              </p:cNvSpPr>
              <p:nvPr/>
            </p:nvSpPr>
            <p:spPr bwMode="auto">
              <a:xfrm rot="728668">
                <a:off x="3555" y="201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46" name="Freeform 2029"/>
              <p:cNvSpPr>
                <a:spLocks/>
              </p:cNvSpPr>
              <p:nvPr/>
            </p:nvSpPr>
            <p:spPr bwMode="auto">
              <a:xfrm>
                <a:off x="3517" y="207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Oval 2030"/>
              <p:cNvSpPr>
                <a:spLocks noChangeArrowheads="1"/>
              </p:cNvSpPr>
              <p:nvPr/>
            </p:nvSpPr>
            <p:spPr bwMode="auto">
              <a:xfrm rot="728668">
                <a:off x="3549" y="21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848" name="Freeform 2031"/>
              <p:cNvSpPr>
                <a:spLocks/>
              </p:cNvSpPr>
              <p:nvPr/>
            </p:nvSpPr>
            <p:spPr bwMode="auto">
              <a:xfrm>
                <a:off x="3511" y="2155"/>
                <a:ext cx="75" cy="161"/>
              </a:xfrm>
              <a:custGeom>
                <a:avLst/>
                <a:gdLst>
                  <a:gd name="T0" fmla="*/ 11 w 111"/>
                  <a:gd name="T1" fmla="*/ 14 h 173"/>
                  <a:gd name="T2" fmla="*/ 33 w 111"/>
                  <a:gd name="T3" fmla="*/ 52 h 173"/>
                  <a:gd name="T4" fmla="*/ 3 w 111"/>
                  <a:gd name="T5" fmla="*/ 134 h 173"/>
                  <a:gd name="T6" fmla="*/ 11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AutoShape 2032"/>
              <p:cNvSpPr>
                <a:spLocks noChangeArrowheads="1"/>
              </p:cNvSpPr>
              <p:nvPr/>
            </p:nvSpPr>
            <p:spPr bwMode="auto">
              <a:xfrm rot="10800000">
                <a:off x="3504" y="208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96888" y="474663"/>
            <a:ext cx="8828087" cy="8318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4800" b="1">
                <a:solidFill>
                  <a:srgbClr val="C00000"/>
                </a:solidFill>
                <a:latin typeface="+mj-lt"/>
              </a:rPr>
              <a:t>Các loài hoa đang như thế nào?</a:t>
            </a:r>
          </a:p>
        </p:txBody>
      </p:sp>
      <p:grpSp>
        <p:nvGrpSpPr>
          <p:cNvPr id="3" name="Group 2033"/>
          <p:cNvGrpSpPr>
            <a:grpSpLocks/>
          </p:cNvGrpSpPr>
          <p:nvPr/>
        </p:nvGrpSpPr>
        <p:grpSpPr bwMode="auto">
          <a:xfrm>
            <a:off x="806450" y="3502025"/>
            <a:ext cx="2754313" cy="3498850"/>
            <a:chOff x="1702" y="1336"/>
            <a:chExt cx="2151" cy="3125"/>
          </a:xfrm>
        </p:grpSpPr>
        <p:grpSp>
          <p:nvGrpSpPr>
            <p:cNvPr id="28231" name="Group 1308"/>
            <p:cNvGrpSpPr>
              <a:grpSpLocks/>
            </p:cNvGrpSpPr>
            <p:nvPr/>
          </p:nvGrpSpPr>
          <p:grpSpPr bwMode="auto">
            <a:xfrm>
              <a:off x="1702" y="1336"/>
              <a:ext cx="1617" cy="2984"/>
              <a:chOff x="2146" y="949"/>
              <a:chExt cx="1617" cy="2984"/>
            </a:xfrm>
          </p:grpSpPr>
          <p:sp>
            <p:nvSpPr>
              <p:cNvPr id="28438" name="Freeform 1309"/>
              <p:cNvSpPr>
                <a:spLocks/>
              </p:cNvSpPr>
              <p:nvPr/>
            </p:nvSpPr>
            <p:spPr bwMode="auto">
              <a:xfrm flipH="1">
                <a:off x="2398" y="200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9" name="AutoShape 1310"/>
              <p:cNvSpPr>
                <a:spLocks noChangeArrowheads="1"/>
              </p:cNvSpPr>
              <p:nvPr/>
            </p:nvSpPr>
            <p:spPr bwMode="auto">
              <a:xfrm rot="10800000">
                <a:off x="2394" y="198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40" name="Freeform 1311"/>
              <p:cNvSpPr>
                <a:spLocks/>
              </p:cNvSpPr>
              <p:nvPr/>
            </p:nvSpPr>
            <p:spPr bwMode="auto">
              <a:xfrm>
                <a:off x="3347" y="238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1" name="Freeform 1312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2" name="Freeform 1313"/>
              <p:cNvSpPr>
                <a:spLocks/>
              </p:cNvSpPr>
              <p:nvPr/>
            </p:nvSpPr>
            <p:spPr bwMode="auto">
              <a:xfrm flipH="1">
                <a:off x="2446" y="14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3" name="Freeform 1314"/>
              <p:cNvSpPr>
                <a:spLocks/>
              </p:cNvSpPr>
              <p:nvPr/>
            </p:nvSpPr>
            <p:spPr bwMode="auto">
              <a:xfrm>
                <a:off x="2433" y="2582"/>
                <a:ext cx="91" cy="188"/>
              </a:xfrm>
              <a:custGeom>
                <a:avLst/>
                <a:gdLst>
                  <a:gd name="T0" fmla="*/ 3 w 91"/>
                  <a:gd name="T1" fmla="*/ 46 h 188"/>
                  <a:gd name="T2" fmla="*/ 81 w 91"/>
                  <a:gd name="T3" fmla="*/ 184 h 188"/>
                  <a:gd name="T4" fmla="*/ 63 w 91"/>
                  <a:gd name="T5" fmla="*/ 22 h 188"/>
                  <a:gd name="T6" fmla="*/ 3 w 91"/>
                  <a:gd name="T7" fmla="*/ 46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4" name="Freeform 1315"/>
              <p:cNvSpPr>
                <a:spLocks/>
              </p:cNvSpPr>
              <p:nvPr/>
            </p:nvSpPr>
            <p:spPr bwMode="auto">
              <a:xfrm flipH="1">
                <a:off x="3244" y="2611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5" name="Freeform 1316"/>
              <p:cNvSpPr>
                <a:spLocks/>
              </p:cNvSpPr>
              <p:nvPr/>
            </p:nvSpPr>
            <p:spPr bwMode="auto">
              <a:xfrm flipH="1">
                <a:off x="3292" y="226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6" name="Freeform 1317"/>
              <p:cNvSpPr>
                <a:spLocks/>
              </p:cNvSpPr>
              <p:nvPr/>
            </p:nvSpPr>
            <p:spPr bwMode="auto">
              <a:xfrm flipH="1">
                <a:off x="2986" y="1927"/>
                <a:ext cx="69" cy="183"/>
              </a:xfrm>
              <a:custGeom>
                <a:avLst/>
                <a:gdLst>
                  <a:gd name="T0" fmla="*/ 3 w 107"/>
                  <a:gd name="T1" fmla="*/ 6 h 321"/>
                  <a:gd name="T2" fmla="*/ 8 w 107"/>
                  <a:gd name="T3" fmla="*/ 35 h 321"/>
                  <a:gd name="T4" fmla="*/ 17 w 107"/>
                  <a:gd name="T5" fmla="*/ 58 h 321"/>
                  <a:gd name="T6" fmla="*/ 25 w 107"/>
                  <a:gd name="T7" fmla="*/ 25 h 321"/>
                  <a:gd name="T8" fmla="*/ 25 w 107"/>
                  <a:gd name="T9" fmla="*/ 3 h 321"/>
                  <a:gd name="T10" fmla="*/ 3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7" name="Freeform 1318"/>
              <p:cNvSpPr>
                <a:spLocks/>
              </p:cNvSpPr>
              <p:nvPr/>
            </p:nvSpPr>
            <p:spPr bwMode="auto">
              <a:xfrm>
                <a:off x="3019" y="1549"/>
                <a:ext cx="59" cy="141"/>
              </a:xfrm>
              <a:custGeom>
                <a:avLst/>
                <a:gdLst>
                  <a:gd name="T0" fmla="*/ 2 w 107"/>
                  <a:gd name="T1" fmla="*/ 3 h 321"/>
                  <a:gd name="T2" fmla="*/ 5 w 107"/>
                  <a:gd name="T3" fmla="*/ 16 h 321"/>
                  <a:gd name="T4" fmla="*/ 11 w 107"/>
                  <a:gd name="T5" fmla="*/ 26 h 321"/>
                  <a:gd name="T6" fmla="*/ 16 w 107"/>
                  <a:gd name="T7" fmla="*/ 11 h 321"/>
                  <a:gd name="T8" fmla="*/ 16 w 107"/>
                  <a:gd name="T9" fmla="*/ 1 h 321"/>
                  <a:gd name="T10" fmla="*/ 2 w 107"/>
                  <a:gd name="T11" fmla="*/ 3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8" name="Freeform 1319"/>
              <p:cNvSpPr>
                <a:spLocks/>
              </p:cNvSpPr>
              <p:nvPr/>
            </p:nvSpPr>
            <p:spPr bwMode="auto">
              <a:xfrm>
                <a:off x="3170" y="2688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49" name="Freeform 1320"/>
              <p:cNvSpPr>
                <a:spLocks/>
              </p:cNvSpPr>
              <p:nvPr/>
            </p:nvSpPr>
            <p:spPr bwMode="auto">
              <a:xfrm rot="-820047">
                <a:off x="2559" y="1845"/>
                <a:ext cx="160" cy="2064"/>
              </a:xfrm>
              <a:custGeom>
                <a:avLst/>
                <a:gdLst>
                  <a:gd name="T0" fmla="*/ 327 w 112"/>
                  <a:gd name="T1" fmla="*/ 0 h 2368"/>
                  <a:gd name="T2" fmla="*/ 116 w 112"/>
                  <a:gd name="T3" fmla="*/ 355 h 2368"/>
                  <a:gd name="T4" fmla="*/ 23 w 112"/>
                  <a:gd name="T5" fmla="*/ 927 h 2368"/>
                  <a:gd name="T6" fmla="*/ 257 w 112"/>
                  <a:gd name="T7" fmla="*/ 15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0" name="Freeform 1321"/>
              <p:cNvSpPr>
                <a:spLocks/>
              </p:cNvSpPr>
              <p:nvPr/>
            </p:nvSpPr>
            <p:spPr bwMode="auto">
              <a:xfrm>
                <a:off x="3012" y="1332"/>
                <a:ext cx="112" cy="2368"/>
              </a:xfrm>
              <a:custGeom>
                <a:avLst/>
                <a:gdLst>
                  <a:gd name="T0" fmla="*/ 112 w 112"/>
                  <a:gd name="T1" fmla="*/ 0 h 2368"/>
                  <a:gd name="T2" fmla="*/ 40 w 112"/>
                  <a:gd name="T3" fmla="*/ 536 h 2368"/>
                  <a:gd name="T4" fmla="*/ 8 w 112"/>
                  <a:gd name="T5" fmla="*/ 1400 h 2368"/>
                  <a:gd name="T6" fmla="*/ 88 w 112"/>
                  <a:gd name="T7" fmla="*/ 23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1" name="Freeform 1322"/>
              <p:cNvSpPr>
                <a:spLocks/>
              </p:cNvSpPr>
              <p:nvPr/>
            </p:nvSpPr>
            <p:spPr bwMode="auto">
              <a:xfrm>
                <a:off x="3166" y="25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2" name="Freeform 1323"/>
              <p:cNvSpPr>
                <a:spLocks/>
              </p:cNvSpPr>
              <p:nvPr/>
            </p:nvSpPr>
            <p:spPr bwMode="auto">
              <a:xfrm rot="464698">
                <a:off x="3241" y="233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3" name="Freeform 1324"/>
              <p:cNvSpPr>
                <a:spLocks/>
              </p:cNvSpPr>
              <p:nvPr/>
            </p:nvSpPr>
            <p:spPr bwMode="auto">
              <a:xfrm rot="688720">
                <a:off x="2894" y="2308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4" name="Freeform 1325"/>
              <p:cNvSpPr>
                <a:spLocks/>
              </p:cNvSpPr>
              <p:nvPr/>
            </p:nvSpPr>
            <p:spPr bwMode="auto">
              <a:xfrm rot="8218109">
                <a:off x="2848" y="2440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5" name="Freeform 1326"/>
              <p:cNvSpPr>
                <a:spLocks/>
              </p:cNvSpPr>
              <p:nvPr/>
            </p:nvSpPr>
            <p:spPr bwMode="auto">
              <a:xfrm rot="8218109">
                <a:off x="2798" y="2665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6" name="Freeform 1327"/>
              <p:cNvSpPr>
                <a:spLocks/>
              </p:cNvSpPr>
              <p:nvPr/>
            </p:nvSpPr>
            <p:spPr bwMode="auto">
              <a:xfrm rot="688720">
                <a:off x="2882" y="253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7" name="Freeform 1328"/>
              <p:cNvSpPr>
                <a:spLocks/>
              </p:cNvSpPr>
              <p:nvPr/>
            </p:nvSpPr>
            <p:spPr bwMode="auto">
              <a:xfrm rot="688720">
                <a:off x="2870" y="2884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8" name="Freeform 1329"/>
              <p:cNvSpPr>
                <a:spLocks/>
              </p:cNvSpPr>
              <p:nvPr/>
            </p:nvSpPr>
            <p:spPr bwMode="auto">
              <a:xfrm>
                <a:off x="3151" y="299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59" name="Freeform 1330"/>
              <p:cNvSpPr>
                <a:spLocks/>
              </p:cNvSpPr>
              <p:nvPr/>
            </p:nvSpPr>
            <p:spPr bwMode="auto">
              <a:xfrm rot="1938593">
                <a:off x="2588" y="3205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0" name="Freeform 1331"/>
              <p:cNvSpPr>
                <a:spLocks/>
              </p:cNvSpPr>
              <p:nvPr/>
            </p:nvSpPr>
            <p:spPr bwMode="auto">
              <a:xfrm rot="8218109">
                <a:off x="2813" y="2695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1" name="Freeform 1332"/>
              <p:cNvSpPr>
                <a:spLocks/>
              </p:cNvSpPr>
              <p:nvPr/>
            </p:nvSpPr>
            <p:spPr bwMode="auto">
              <a:xfrm rot="1938593">
                <a:off x="2590" y="3105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2" name="Freeform 1333"/>
              <p:cNvSpPr>
                <a:spLocks/>
              </p:cNvSpPr>
              <p:nvPr/>
            </p:nvSpPr>
            <p:spPr bwMode="auto">
              <a:xfrm rot="688720">
                <a:off x="2888" y="3115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3" name="Freeform 1334"/>
              <p:cNvSpPr>
                <a:spLocks/>
              </p:cNvSpPr>
              <p:nvPr/>
            </p:nvSpPr>
            <p:spPr bwMode="auto">
              <a:xfrm>
                <a:off x="3169" y="32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4" name="Freeform 1335"/>
              <p:cNvSpPr>
                <a:spLocks/>
              </p:cNvSpPr>
              <p:nvPr/>
            </p:nvSpPr>
            <p:spPr bwMode="auto">
              <a:xfrm rot="8218109">
                <a:off x="2831" y="2926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5" name="Freeform 1336"/>
              <p:cNvSpPr>
                <a:spLocks/>
              </p:cNvSpPr>
              <p:nvPr/>
            </p:nvSpPr>
            <p:spPr bwMode="auto">
              <a:xfrm rot="1938593">
                <a:off x="2608" y="3336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6" name="Freeform 1337"/>
              <p:cNvSpPr>
                <a:spLocks/>
              </p:cNvSpPr>
              <p:nvPr/>
            </p:nvSpPr>
            <p:spPr bwMode="auto">
              <a:xfrm rot="8218109">
                <a:off x="2843" y="305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7" name="Freeform 1338"/>
              <p:cNvSpPr>
                <a:spLocks/>
              </p:cNvSpPr>
              <p:nvPr/>
            </p:nvSpPr>
            <p:spPr bwMode="auto">
              <a:xfrm>
                <a:off x="2944" y="231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8" name="Freeform 1339"/>
              <p:cNvSpPr>
                <a:spLocks/>
              </p:cNvSpPr>
              <p:nvPr/>
            </p:nvSpPr>
            <p:spPr bwMode="auto">
              <a:xfrm rot="464698">
                <a:off x="3046" y="1834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69" name="Freeform 1340"/>
              <p:cNvSpPr>
                <a:spLocks/>
              </p:cNvSpPr>
              <p:nvPr/>
            </p:nvSpPr>
            <p:spPr bwMode="auto">
              <a:xfrm rot="688720">
                <a:off x="2672" y="205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0" name="Freeform 1341"/>
              <p:cNvSpPr>
                <a:spLocks/>
              </p:cNvSpPr>
              <p:nvPr/>
            </p:nvSpPr>
            <p:spPr bwMode="auto">
              <a:xfrm rot="8218109">
                <a:off x="2626" y="2182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1" name="Freeform 1342"/>
              <p:cNvSpPr>
                <a:spLocks/>
              </p:cNvSpPr>
              <p:nvPr/>
            </p:nvSpPr>
            <p:spPr bwMode="auto">
              <a:xfrm rot="8218109">
                <a:off x="2576" y="2407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2" name="Freeform 1343"/>
              <p:cNvSpPr>
                <a:spLocks/>
              </p:cNvSpPr>
              <p:nvPr/>
            </p:nvSpPr>
            <p:spPr bwMode="auto">
              <a:xfrm rot="688720">
                <a:off x="2660" y="2272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3" name="Freeform 1344"/>
              <p:cNvSpPr>
                <a:spLocks/>
              </p:cNvSpPr>
              <p:nvPr/>
            </p:nvSpPr>
            <p:spPr bwMode="auto">
              <a:xfrm rot="688720">
                <a:off x="2648" y="2626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4" name="Freeform 1345"/>
              <p:cNvSpPr>
                <a:spLocks/>
              </p:cNvSpPr>
              <p:nvPr/>
            </p:nvSpPr>
            <p:spPr bwMode="auto">
              <a:xfrm>
                <a:off x="2926" y="26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5" name="Freeform 1346"/>
              <p:cNvSpPr>
                <a:spLocks/>
              </p:cNvSpPr>
              <p:nvPr/>
            </p:nvSpPr>
            <p:spPr bwMode="auto">
              <a:xfrm rot="1938593">
                <a:off x="2366" y="2947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6" name="Freeform 1347"/>
              <p:cNvSpPr>
                <a:spLocks/>
              </p:cNvSpPr>
              <p:nvPr/>
            </p:nvSpPr>
            <p:spPr bwMode="auto">
              <a:xfrm rot="1938593">
                <a:off x="2368" y="2847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7" name="Freeform 1348"/>
              <p:cNvSpPr>
                <a:spLocks/>
              </p:cNvSpPr>
              <p:nvPr/>
            </p:nvSpPr>
            <p:spPr bwMode="auto">
              <a:xfrm rot="688720">
                <a:off x="2666" y="285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8" name="Freeform 1349"/>
              <p:cNvSpPr>
                <a:spLocks/>
              </p:cNvSpPr>
              <p:nvPr/>
            </p:nvSpPr>
            <p:spPr bwMode="auto">
              <a:xfrm>
                <a:off x="2944" y="2853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79" name="Freeform 1350"/>
              <p:cNvSpPr>
                <a:spLocks/>
              </p:cNvSpPr>
              <p:nvPr/>
            </p:nvSpPr>
            <p:spPr bwMode="auto">
              <a:xfrm>
                <a:off x="2947" y="296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0" name="Freeform 1351"/>
              <p:cNvSpPr>
                <a:spLocks/>
              </p:cNvSpPr>
              <p:nvPr/>
            </p:nvSpPr>
            <p:spPr bwMode="auto">
              <a:xfrm rot="1938593">
                <a:off x="2384" y="3178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1" name="Freeform 1352"/>
              <p:cNvSpPr>
                <a:spLocks/>
              </p:cNvSpPr>
              <p:nvPr/>
            </p:nvSpPr>
            <p:spPr bwMode="auto">
              <a:xfrm rot="1938593">
                <a:off x="2386" y="3078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2" name="Freeform 1353"/>
              <p:cNvSpPr>
                <a:spLocks/>
              </p:cNvSpPr>
              <p:nvPr/>
            </p:nvSpPr>
            <p:spPr bwMode="auto">
              <a:xfrm rot="688720">
                <a:off x="2678" y="2983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3" name="Freeform 1354"/>
              <p:cNvSpPr>
                <a:spLocks/>
              </p:cNvSpPr>
              <p:nvPr/>
            </p:nvSpPr>
            <p:spPr bwMode="auto">
              <a:xfrm>
                <a:off x="2959" y="3090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4" name="Freeform 1355"/>
              <p:cNvSpPr>
                <a:spLocks/>
              </p:cNvSpPr>
              <p:nvPr/>
            </p:nvSpPr>
            <p:spPr bwMode="auto">
              <a:xfrm rot="1938593">
                <a:off x="2396" y="330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5" name="Freeform 1356"/>
              <p:cNvSpPr>
                <a:spLocks/>
              </p:cNvSpPr>
              <p:nvPr/>
            </p:nvSpPr>
            <p:spPr bwMode="auto">
              <a:xfrm rot="1938593">
                <a:off x="2398" y="3204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6" name="Freeform 1357"/>
              <p:cNvSpPr>
                <a:spLocks/>
              </p:cNvSpPr>
              <p:nvPr/>
            </p:nvSpPr>
            <p:spPr bwMode="auto">
              <a:xfrm>
                <a:off x="2623" y="257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7" name="Freeform 1358"/>
              <p:cNvSpPr>
                <a:spLocks/>
              </p:cNvSpPr>
              <p:nvPr/>
            </p:nvSpPr>
            <p:spPr bwMode="auto">
              <a:xfrm rot="-1252567">
                <a:off x="2306" y="3031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8" name="Freeform 1359"/>
              <p:cNvSpPr>
                <a:spLocks/>
              </p:cNvSpPr>
              <p:nvPr/>
            </p:nvSpPr>
            <p:spPr bwMode="auto">
              <a:xfrm rot="-379373">
                <a:off x="2821" y="306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89" name="Freeform 1360"/>
              <p:cNvSpPr>
                <a:spLocks/>
              </p:cNvSpPr>
              <p:nvPr/>
            </p:nvSpPr>
            <p:spPr bwMode="auto">
              <a:xfrm rot="-379373">
                <a:off x="2869" y="31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0" name="Freeform 1361"/>
              <p:cNvSpPr>
                <a:spLocks/>
              </p:cNvSpPr>
              <p:nvPr/>
            </p:nvSpPr>
            <p:spPr bwMode="auto">
              <a:xfrm rot="1552097">
                <a:off x="2246" y="336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1" name="Freeform 1362"/>
              <p:cNvSpPr>
                <a:spLocks/>
              </p:cNvSpPr>
              <p:nvPr/>
            </p:nvSpPr>
            <p:spPr bwMode="auto">
              <a:xfrm rot="1552346">
                <a:off x="2206" y="3150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2" name="Freeform 1363"/>
              <p:cNvSpPr>
                <a:spLocks/>
              </p:cNvSpPr>
              <p:nvPr/>
            </p:nvSpPr>
            <p:spPr bwMode="auto">
              <a:xfrm rot="7136810">
                <a:off x="2690" y="1890"/>
                <a:ext cx="372" cy="508"/>
              </a:xfrm>
              <a:custGeom>
                <a:avLst/>
                <a:gdLst>
                  <a:gd name="T0" fmla="*/ 13 w 492"/>
                  <a:gd name="T1" fmla="*/ 231 h 711"/>
                  <a:gd name="T2" fmla="*/ 71 w 492"/>
                  <a:gd name="T3" fmla="*/ 85 h 711"/>
                  <a:gd name="T4" fmla="*/ 175 w 492"/>
                  <a:gd name="T5" fmla="*/ 15 h 711"/>
                  <a:gd name="T6" fmla="*/ 198 w 492"/>
                  <a:gd name="T7" fmla="*/ 4 h 711"/>
                  <a:gd name="T8" fmla="*/ 86 w 492"/>
                  <a:gd name="T9" fmla="*/ 43 h 711"/>
                  <a:gd name="T10" fmla="*/ 33 w 492"/>
                  <a:gd name="T11" fmla="*/ 99 h 711"/>
                  <a:gd name="T12" fmla="*/ 5 w 492"/>
                  <a:gd name="T13" fmla="*/ 201 h 711"/>
                  <a:gd name="T14" fmla="*/ 4 w 492"/>
                  <a:gd name="T15" fmla="*/ 251 h 711"/>
                  <a:gd name="T16" fmla="*/ 13 w 492"/>
                  <a:gd name="T17" fmla="*/ 23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3" name="Freeform 1364"/>
              <p:cNvSpPr>
                <a:spLocks/>
              </p:cNvSpPr>
              <p:nvPr/>
            </p:nvSpPr>
            <p:spPr bwMode="auto">
              <a:xfrm rot="7136810">
                <a:off x="2765" y="173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4" name="Freeform 1365"/>
              <p:cNvSpPr>
                <a:spLocks/>
              </p:cNvSpPr>
              <p:nvPr/>
            </p:nvSpPr>
            <p:spPr bwMode="auto">
              <a:xfrm rot="464698">
                <a:off x="3070" y="1996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5" name="Freeform 1366"/>
              <p:cNvSpPr>
                <a:spLocks/>
              </p:cNvSpPr>
              <p:nvPr/>
            </p:nvSpPr>
            <p:spPr bwMode="auto">
              <a:xfrm>
                <a:off x="2573" y="2591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6" name="Freeform 1367"/>
              <p:cNvSpPr>
                <a:spLocks/>
              </p:cNvSpPr>
              <p:nvPr/>
            </p:nvSpPr>
            <p:spPr bwMode="auto">
              <a:xfrm rot="-239022">
                <a:off x="2525" y="2375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7" name="Freeform 1368"/>
              <p:cNvSpPr>
                <a:spLocks/>
              </p:cNvSpPr>
              <p:nvPr/>
            </p:nvSpPr>
            <p:spPr bwMode="auto">
              <a:xfrm rot="-379373">
                <a:off x="2791" y="293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8" name="Freeform 1369"/>
              <p:cNvSpPr>
                <a:spLocks/>
              </p:cNvSpPr>
              <p:nvPr/>
            </p:nvSpPr>
            <p:spPr bwMode="auto">
              <a:xfrm rot="-674407">
                <a:off x="2647" y="2679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99" name="Freeform 1370"/>
              <p:cNvSpPr>
                <a:spLocks/>
              </p:cNvSpPr>
              <p:nvPr/>
            </p:nvSpPr>
            <p:spPr bwMode="auto">
              <a:xfrm rot="7319962">
                <a:off x="2351" y="281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0" name="Freeform 1371"/>
              <p:cNvSpPr>
                <a:spLocks/>
              </p:cNvSpPr>
              <p:nvPr/>
            </p:nvSpPr>
            <p:spPr bwMode="auto">
              <a:xfrm rot="6037451">
                <a:off x="2273" y="269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1" name="Freeform 1372"/>
              <p:cNvSpPr>
                <a:spLocks/>
              </p:cNvSpPr>
              <p:nvPr/>
            </p:nvSpPr>
            <p:spPr bwMode="auto">
              <a:xfrm rot="-1252567">
                <a:off x="2288" y="282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2" name="Freeform 1373"/>
              <p:cNvSpPr>
                <a:spLocks/>
              </p:cNvSpPr>
              <p:nvPr/>
            </p:nvSpPr>
            <p:spPr bwMode="auto">
              <a:xfrm>
                <a:off x="3194" y="3072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3" name="Oval 1374"/>
              <p:cNvSpPr>
                <a:spLocks noChangeArrowheads="1"/>
              </p:cNvSpPr>
              <p:nvPr/>
            </p:nvSpPr>
            <p:spPr bwMode="auto">
              <a:xfrm>
                <a:off x="3234" y="25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04" name="Freeform 1375"/>
              <p:cNvSpPr>
                <a:spLocks/>
              </p:cNvSpPr>
              <p:nvPr/>
            </p:nvSpPr>
            <p:spPr bwMode="auto">
              <a:xfrm>
                <a:off x="2249" y="2327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5" name="Oval 1376"/>
              <p:cNvSpPr>
                <a:spLocks noChangeArrowheads="1"/>
              </p:cNvSpPr>
              <p:nvPr/>
            </p:nvSpPr>
            <p:spPr bwMode="auto">
              <a:xfrm>
                <a:off x="2406" y="252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06" name="Freeform 1377"/>
              <p:cNvSpPr>
                <a:spLocks/>
              </p:cNvSpPr>
              <p:nvPr/>
            </p:nvSpPr>
            <p:spPr bwMode="auto">
              <a:xfrm>
                <a:off x="2801" y="164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7" name="Oval 1378"/>
              <p:cNvSpPr>
                <a:spLocks noChangeArrowheads="1"/>
              </p:cNvSpPr>
              <p:nvPr/>
            </p:nvSpPr>
            <p:spPr bwMode="auto">
              <a:xfrm>
                <a:off x="2958" y="184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08" name="Freeform 1379"/>
              <p:cNvSpPr>
                <a:spLocks/>
              </p:cNvSpPr>
              <p:nvPr/>
            </p:nvSpPr>
            <p:spPr bwMode="auto">
              <a:xfrm>
                <a:off x="3305" y="2225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09" name="Oval 1380"/>
              <p:cNvSpPr>
                <a:spLocks noChangeArrowheads="1"/>
              </p:cNvSpPr>
              <p:nvPr/>
            </p:nvSpPr>
            <p:spPr bwMode="auto">
              <a:xfrm>
                <a:off x="3420" y="2352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10" name="Oval 1381"/>
              <p:cNvSpPr>
                <a:spLocks noChangeArrowheads="1"/>
              </p:cNvSpPr>
              <p:nvPr/>
            </p:nvSpPr>
            <p:spPr bwMode="auto">
              <a:xfrm>
                <a:off x="2520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11" name="Freeform 1382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2" name="Oval 1383"/>
              <p:cNvSpPr>
                <a:spLocks noChangeArrowheads="1"/>
              </p:cNvSpPr>
              <p:nvPr/>
            </p:nvSpPr>
            <p:spPr bwMode="auto">
              <a:xfrm>
                <a:off x="3150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13" name="Oval 1384"/>
              <p:cNvSpPr>
                <a:spLocks noChangeArrowheads="1"/>
              </p:cNvSpPr>
              <p:nvPr/>
            </p:nvSpPr>
            <p:spPr bwMode="auto">
              <a:xfrm>
                <a:off x="2982" y="156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14" name="Oval 1385"/>
              <p:cNvSpPr>
                <a:spLocks noChangeArrowheads="1"/>
              </p:cNvSpPr>
              <p:nvPr/>
            </p:nvSpPr>
            <p:spPr bwMode="auto">
              <a:xfrm>
                <a:off x="3282" y="222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15" name="Freeform 1386"/>
              <p:cNvSpPr>
                <a:spLocks/>
              </p:cNvSpPr>
              <p:nvPr/>
            </p:nvSpPr>
            <p:spPr bwMode="auto">
              <a:xfrm flipH="1">
                <a:off x="3262" y="2623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6" name="Freeform 1387"/>
              <p:cNvSpPr>
                <a:spLocks/>
              </p:cNvSpPr>
              <p:nvPr/>
            </p:nvSpPr>
            <p:spPr bwMode="auto">
              <a:xfrm>
                <a:off x="2320" y="2110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7" name="Freeform 1388"/>
              <p:cNvSpPr>
                <a:spLocks/>
              </p:cNvSpPr>
              <p:nvPr/>
            </p:nvSpPr>
            <p:spPr bwMode="auto">
              <a:xfrm>
                <a:off x="3077" y="236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18" name="Oval 1389"/>
              <p:cNvSpPr>
                <a:spLocks noChangeArrowheads="1"/>
              </p:cNvSpPr>
              <p:nvPr/>
            </p:nvSpPr>
            <p:spPr bwMode="auto">
              <a:xfrm>
                <a:off x="3228" y="258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19" name="Freeform 1390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0" name="Freeform 1391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1" name="Oval 1392"/>
              <p:cNvSpPr>
                <a:spLocks noChangeArrowheads="1"/>
              </p:cNvSpPr>
              <p:nvPr/>
            </p:nvSpPr>
            <p:spPr bwMode="auto">
              <a:xfrm rot="-988756">
                <a:off x="2315" y="206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22" name="Freeform 1393"/>
              <p:cNvSpPr>
                <a:spLocks/>
              </p:cNvSpPr>
              <p:nvPr/>
            </p:nvSpPr>
            <p:spPr bwMode="auto">
              <a:xfrm>
                <a:off x="2392" y="229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3" name="Oval 1394"/>
              <p:cNvSpPr>
                <a:spLocks noChangeArrowheads="1"/>
              </p:cNvSpPr>
              <p:nvPr/>
            </p:nvSpPr>
            <p:spPr bwMode="auto">
              <a:xfrm rot="-988756">
                <a:off x="2387" y="22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24" name="Freeform 1395"/>
              <p:cNvSpPr>
                <a:spLocks/>
              </p:cNvSpPr>
              <p:nvPr/>
            </p:nvSpPr>
            <p:spPr bwMode="auto">
              <a:xfrm>
                <a:off x="2392" y="216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5" name="Oval 1396"/>
              <p:cNvSpPr>
                <a:spLocks noChangeArrowheads="1"/>
              </p:cNvSpPr>
              <p:nvPr/>
            </p:nvSpPr>
            <p:spPr bwMode="auto">
              <a:xfrm rot="-988756">
                <a:off x="2387" y="211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26" name="Freeform 1397"/>
              <p:cNvSpPr>
                <a:spLocks/>
              </p:cNvSpPr>
              <p:nvPr/>
            </p:nvSpPr>
            <p:spPr bwMode="auto">
              <a:xfrm>
                <a:off x="3022" y="12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27" name="Oval 1398"/>
              <p:cNvSpPr>
                <a:spLocks noChangeArrowheads="1"/>
              </p:cNvSpPr>
              <p:nvPr/>
            </p:nvSpPr>
            <p:spPr bwMode="auto">
              <a:xfrm rot="-988756">
                <a:off x="3017" y="12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28" name="Oval 1399"/>
              <p:cNvSpPr>
                <a:spLocks noChangeArrowheads="1"/>
              </p:cNvSpPr>
              <p:nvPr/>
            </p:nvSpPr>
            <p:spPr bwMode="auto">
              <a:xfrm>
                <a:off x="2538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29" name="Freeform 1400"/>
              <p:cNvSpPr>
                <a:spLocks/>
              </p:cNvSpPr>
              <p:nvPr/>
            </p:nvSpPr>
            <p:spPr bwMode="auto">
              <a:xfrm flipH="1">
                <a:off x="2446" y="20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0" name="Freeform 1401"/>
              <p:cNvSpPr>
                <a:spLocks/>
              </p:cNvSpPr>
              <p:nvPr/>
            </p:nvSpPr>
            <p:spPr bwMode="auto">
              <a:xfrm>
                <a:off x="2956" y="141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1" name="Oval 1402"/>
              <p:cNvSpPr>
                <a:spLocks noChangeArrowheads="1"/>
              </p:cNvSpPr>
              <p:nvPr/>
            </p:nvSpPr>
            <p:spPr bwMode="auto">
              <a:xfrm rot="-988756">
                <a:off x="2987" y="130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32" name="Freeform 1403"/>
              <p:cNvSpPr>
                <a:spLocks/>
              </p:cNvSpPr>
              <p:nvPr/>
            </p:nvSpPr>
            <p:spPr bwMode="auto">
              <a:xfrm rot="1144753">
                <a:off x="3339" y="2107"/>
                <a:ext cx="94" cy="104"/>
              </a:xfrm>
              <a:custGeom>
                <a:avLst/>
                <a:gdLst>
                  <a:gd name="T0" fmla="*/ 3 w 91"/>
                  <a:gd name="T1" fmla="*/ 8 h 188"/>
                  <a:gd name="T2" fmla="*/ 90 w 91"/>
                  <a:gd name="T3" fmla="*/ 31 h 188"/>
                  <a:gd name="T4" fmla="*/ 69 w 91"/>
                  <a:gd name="T5" fmla="*/ 4 h 188"/>
                  <a:gd name="T6" fmla="*/ 3 w 91"/>
                  <a:gd name="T7" fmla="*/ 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3" name="Oval 1404"/>
              <p:cNvSpPr>
                <a:spLocks noChangeArrowheads="1"/>
              </p:cNvSpPr>
              <p:nvPr/>
            </p:nvSpPr>
            <p:spPr bwMode="auto">
              <a:xfrm rot="-988756">
                <a:off x="3341" y="203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34" name="Freeform 1405"/>
              <p:cNvSpPr>
                <a:spLocks/>
              </p:cNvSpPr>
              <p:nvPr/>
            </p:nvSpPr>
            <p:spPr bwMode="auto">
              <a:xfrm flipH="1">
                <a:off x="3400" y="198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5" name="AutoShape 1406"/>
              <p:cNvSpPr>
                <a:spLocks noChangeArrowheads="1"/>
              </p:cNvSpPr>
              <p:nvPr/>
            </p:nvSpPr>
            <p:spPr bwMode="auto">
              <a:xfrm rot="10800000">
                <a:off x="3396" y="196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36" name="Freeform 1407"/>
              <p:cNvSpPr>
                <a:spLocks/>
              </p:cNvSpPr>
              <p:nvPr/>
            </p:nvSpPr>
            <p:spPr bwMode="auto">
              <a:xfrm flipH="1">
                <a:off x="2386" y="183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7" name="AutoShape 1408"/>
              <p:cNvSpPr>
                <a:spLocks noChangeArrowheads="1"/>
              </p:cNvSpPr>
              <p:nvPr/>
            </p:nvSpPr>
            <p:spPr bwMode="auto">
              <a:xfrm rot="10800000">
                <a:off x="2382" y="181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38" name="Freeform 1409"/>
              <p:cNvSpPr>
                <a:spLocks/>
              </p:cNvSpPr>
              <p:nvPr/>
            </p:nvSpPr>
            <p:spPr bwMode="auto">
              <a:xfrm>
                <a:off x="2308" y="193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39" name="Oval 1410"/>
              <p:cNvSpPr>
                <a:spLocks noChangeArrowheads="1"/>
              </p:cNvSpPr>
              <p:nvPr/>
            </p:nvSpPr>
            <p:spPr bwMode="auto">
              <a:xfrm rot="-988756">
                <a:off x="2303" y="188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40" name="Oval 1411"/>
              <p:cNvSpPr>
                <a:spLocks noChangeArrowheads="1"/>
              </p:cNvSpPr>
              <p:nvPr/>
            </p:nvSpPr>
            <p:spPr bwMode="auto">
              <a:xfrm rot="-988756">
                <a:off x="2375" y="194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41" name="Freeform 1412"/>
              <p:cNvSpPr>
                <a:spLocks/>
              </p:cNvSpPr>
              <p:nvPr/>
            </p:nvSpPr>
            <p:spPr bwMode="auto">
              <a:xfrm flipH="1">
                <a:off x="2434" y="189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2" name="AutoShape 1413"/>
              <p:cNvSpPr>
                <a:spLocks noChangeArrowheads="1"/>
              </p:cNvSpPr>
              <p:nvPr/>
            </p:nvSpPr>
            <p:spPr bwMode="auto">
              <a:xfrm rot="10800000">
                <a:off x="2430" y="187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43" name="AutoShape 1414"/>
              <p:cNvSpPr>
                <a:spLocks noChangeArrowheads="1"/>
              </p:cNvSpPr>
              <p:nvPr/>
            </p:nvSpPr>
            <p:spPr bwMode="auto">
              <a:xfrm rot="10800000">
                <a:off x="2406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44" name="Freeform 1415"/>
              <p:cNvSpPr>
                <a:spLocks/>
              </p:cNvSpPr>
              <p:nvPr/>
            </p:nvSpPr>
            <p:spPr bwMode="auto">
              <a:xfrm flipH="1">
                <a:off x="2398" y="169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5" name="AutoShape 1416"/>
              <p:cNvSpPr>
                <a:spLocks noChangeArrowheads="1"/>
              </p:cNvSpPr>
              <p:nvPr/>
            </p:nvSpPr>
            <p:spPr bwMode="auto">
              <a:xfrm rot="10800000">
                <a:off x="2394" y="168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46" name="Freeform 1417"/>
              <p:cNvSpPr>
                <a:spLocks/>
              </p:cNvSpPr>
              <p:nvPr/>
            </p:nvSpPr>
            <p:spPr bwMode="auto">
              <a:xfrm>
                <a:off x="2320" y="180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7" name="Oval 1418"/>
              <p:cNvSpPr>
                <a:spLocks noChangeArrowheads="1"/>
              </p:cNvSpPr>
              <p:nvPr/>
            </p:nvSpPr>
            <p:spPr bwMode="auto">
              <a:xfrm rot="-988756">
                <a:off x="2315" y="175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48" name="Freeform 1419"/>
              <p:cNvSpPr>
                <a:spLocks/>
              </p:cNvSpPr>
              <p:nvPr/>
            </p:nvSpPr>
            <p:spPr bwMode="auto">
              <a:xfrm flipH="1">
                <a:off x="2446" y="175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49" name="AutoShape 1420"/>
              <p:cNvSpPr>
                <a:spLocks noChangeArrowheads="1"/>
              </p:cNvSpPr>
              <p:nvPr/>
            </p:nvSpPr>
            <p:spPr bwMode="auto">
              <a:xfrm rot="10800000">
                <a:off x="2442" y="174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50" name="Freeform 1421"/>
              <p:cNvSpPr>
                <a:spLocks/>
              </p:cNvSpPr>
              <p:nvPr/>
            </p:nvSpPr>
            <p:spPr bwMode="auto">
              <a:xfrm>
                <a:off x="2296" y="21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1" name="Oval 1422"/>
              <p:cNvSpPr>
                <a:spLocks noChangeArrowheads="1"/>
              </p:cNvSpPr>
              <p:nvPr/>
            </p:nvSpPr>
            <p:spPr bwMode="auto">
              <a:xfrm rot="-988756">
                <a:off x="2291" y="21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52" name="Oval 1423"/>
              <p:cNvSpPr>
                <a:spLocks noChangeArrowheads="1"/>
              </p:cNvSpPr>
              <p:nvPr/>
            </p:nvSpPr>
            <p:spPr bwMode="auto">
              <a:xfrm rot="-988756">
                <a:off x="2327" y="227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53" name="AutoShape 1424"/>
              <p:cNvSpPr>
                <a:spLocks noChangeArrowheads="1"/>
              </p:cNvSpPr>
              <p:nvPr/>
            </p:nvSpPr>
            <p:spPr bwMode="auto">
              <a:xfrm rot="10800000">
                <a:off x="2394" y="165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54" name="Freeform 1425"/>
              <p:cNvSpPr>
                <a:spLocks/>
              </p:cNvSpPr>
              <p:nvPr/>
            </p:nvSpPr>
            <p:spPr bwMode="auto">
              <a:xfrm flipH="1">
                <a:off x="2410" y="153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5" name="AutoShape 1426"/>
              <p:cNvSpPr>
                <a:spLocks noChangeArrowheads="1"/>
              </p:cNvSpPr>
              <p:nvPr/>
            </p:nvSpPr>
            <p:spPr bwMode="auto">
              <a:xfrm rot="10800000">
                <a:off x="2406" y="151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56" name="Oval 1427"/>
              <p:cNvSpPr>
                <a:spLocks noChangeArrowheads="1"/>
              </p:cNvSpPr>
              <p:nvPr/>
            </p:nvSpPr>
            <p:spPr bwMode="auto">
              <a:xfrm rot="-988756">
                <a:off x="2399" y="16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57" name="Freeform 1428"/>
              <p:cNvSpPr>
                <a:spLocks/>
              </p:cNvSpPr>
              <p:nvPr/>
            </p:nvSpPr>
            <p:spPr bwMode="auto">
              <a:xfrm flipH="1">
                <a:off x="2458" y="159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58" name="AutoShape 1429"/>
              <p:cNvSpPr>
                <a:spLocks noChangeArrowheads="1"/>
              </p:cNvSpPr>
              <p:nvPr/>
            </p:nvSpPr>
            <p:spPr bwMode="auto">
              <a:xfrm rot="10800000">
                <a:off x="2454" y="157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59" name="Oval 1430"/>
              <p:cNvSpPr>
                <a:spLocks noChangeArrowheads="1"/>
              </p:cNvSpPr>
              <p:nvPr/>
            </p:nvSpPr>
            <p:spPr bwMode="auto">
              <a:xfrm>
                <a:off x="2268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60" name="Freeform 1431"/>
              <p:cNvSpPr>
                <a:spLocks/>
              </p:cNvSpPr>
              <p:nvPr/>
            </p:nvSpPr>
            <p:spPr bwMode="auto">
              <a:xfrm>
                <a:off x="2153" y="2219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1" name="Oval 1432"/>
              <p:cNvSpPr>
                <a:spLocks noChangeArrowheads="1"/>
              </p:cNvSpPr>
              <p:nvPr/>
            </p:nvSpPr>
            <p:spPr bwMode="auto">
              <a:xfrm>
                <a:off x="2286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62" name="Freeform 1433"/>
              <p:cNvSpPr>
                <a:spLocks/>
              </p:cNvSpPr>
              <p:nvPr/>
            </p:nvSpPr>
            <p:spPr bwMode="auto">
              <a:xfrm>
                <a:off x="2443" y="187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3" name="Oval 1434"/>
              <p:cNvSpPr>
                <a:spLocks noChangeArrowheads="1"/>
              </p:cNvSpPr>
              <p:nvPr/>
            </p:nvSpPr>
            <p:spPr bwMode="auto">
              <a:xfrm rot="728668">
                <a:off x="2481" y="169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64" name="Freeform 1435"/>
              <p:cNvSpPr>
                <a:spLocks/>
              </p:cNvSpPr>
              <p:nvPr/>
            </p:nvSpPr>
            <p:spPr bwMode="auto">
              <a:xfrm>
                <a:off x="2443" y="175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5" name="Oval 1436"/>
              <p:cNvSpPr>
                <a:spLocks noChangeArrowheads="1"/>
              </p:cNvSpPr>
              <p:nvPr/>
            </p:nvSpPr>
            <p:spPr bwMode="auto">
              <a:xfrm rot="-988756">
                <a:off x="2387" y="181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66" name="Oval 1437"/>
              <p:cNvSpPr>
                <a:spLocks noChangeArrowheads="1"/>
              </p:cNvSpPr>
              <p:nvPr/>
            </p:nvSpPr>
            <p:spPr bwMode="auto">
              <a:xfrm rot="728668">
                <a:off x="2481" y="18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67" name="Oval 1438"/>
              <p:cNvSpPr>
                <a:spLocks noChangeArrowheads="1"/>
              </p:cNvSpPr>
              <p:nvPr/>
            </p:nvSpPr>
            <p:spPr bwMode="auto">
              <a:xfrm rot="728668">
                <a:off x="2493" y="1975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68" name="Freeform 1439"/>
              <p:cNvSpPr>
                <a:spLocks/>
              </p:cNvSpPr>
              <p:nvPr/>
            </p:nvSpPr>
            <p:spPr bwMode="auto">
              <a:xfrm>
                <a:off x="2455" y="2029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69" name="Oval 1440"/>
              <p:cNvSpPr>
                <a:spLocks noChangeArrowheads="1"/>
              </p:cNvSpPr>
              <p:nvPr/>
            </p:nvSpPr>
            <p:spPr bwMode="auto">
              <a:xfrm rot="728668">
                <a:off x="2517" y="205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70" name="Freeform 1441"/>
              <p:cNvSpPr>
                <a:spLocks/>
              </p:cNvSpPr>
              <p:nvPr/>
            </p:nvSpPr>
            <p:spPr bwMode="auto">
              <a:xfrm>
                <a:off x="2479" y="211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1" name="Freeform 1442"/>
              <p:cNvSpPr>
                <a:spLocks/>
              </p:cNvSpPr>
              <p:nvPr/>
            </p:nvSpPr>
            <p:spPr bwMode="auto">
              <a:xfrm>
                <a:off x="2405" y="21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2" name="Oval 1443"/>
              <p:cNvSpPr>
                <a:spLocks noChangeArrowheads="1"/>
              </p:cNvSpPr>
              <p:nvPr/>
            </p:nvSpPr>
            <p:spPr bwMode="auto">
              <a:xfrm>
                <a:off x="2520" y="231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73" name="AutoShape 1444"/>
              <p:cNvSpPr>
                <a:spLocks noChangeArrowheads="1"/>
              </p:cNvSpPr>
              <p:nvPr/>
            </p:nvSpPr>
            <p:spPr bwMode="auto">
              <a:xfrm rot="10800000">
                <a:off x="2442" y="204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74" name="Freeform 1445"/>
              <p:cNvSpPr>
                <a:spLocks/>
              </p:cNvSpPr>
              <p:nvPr/>
            </p:nvSpPr>
            <p:spPr bwMode="auto">
              <a:xfrm>
                <a:off x="2861" y="143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5" name="Oval 1446"/>
              <p:cNvSpPr>
                <a:spLocks noChangeArrowheads="1"/>
              </p:cNvSpPr>
              <p:nvPr/>
            </p:nvSpPr>
            <p:spPr bwMode="auto">
              <a:xfrm>
                <a:off x="2994" y="156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76" name="Oval 1447"/>
              <p:cNvSpPr>
                <a:spLocks noChangeArrowheads="1"/>
              </p:cNvSpPr>
              <p:nvPr/>
            </p:nvSpPr>
            <p:spPr bwMode="auto">
              <a:xfrm>
                <a:off x="3156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77" name="Freeform 1448"/>
              <p:cNvSpPr>
                <a:spLocks/>
              </p:cNvSpPr>
              <p:nvPr/>
            </p:nvSpPr>
            <p:spPr bwMode="auto">
              <a:xfrm flipH="1">
                <a:off x="3094" y="94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8" name="Freeform 1449"/>
              <p:cNvSpPr>
                <a:spLocks/>
              </p:cNvSpPr>
              <p:nvPr/>
            </p:nvSpPr>
            <p:spPr bwMode="auto">
              <a:xfrm flipH="1">
                <a:off x="3034" y="131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79" name="AutoShape 1450"/>
              <p:cNvSpPr>
                <a:spLocks noChangeArrowheads="1"/>
              </p:cNvSpPr>
              <p:nvPr/>
            </p:nvSpPr>
            <p:spPr bwMode="auto">
              <a:xfrm rot="10800000">
                <a:off x="3030" y="12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80" name="Oval 1451"/>
              <p:cNvSpPr>
                <a:spLocks noChangeArrowheads="1"/>
              </p:cNvSpPr>
              <p:nvPr/>
            </p:nvSpPr>
            <p:spPr bwMode="auto">
              <a:xfrm rot="-988756">
                <a:off x="2963" y="13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81" name="Oval 1452"/>
              <p:cNvSpPr>
                <a:spLocks noChangeArrowheads="1"/>
              </p:cNvSpPr>
              <p:nvPr/>
            </p:nvSpPr>
            <p:spPr bwMode="auto">
              <a:xfrm rot="-988756">
                <a:off x="3077" y="13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82" name="AutoShape 1453"/>
              <p:cNvSpPr>
                <a:spLocks noChangeArrowheads="1"/>
              </p:cNvSpPr>
              <p:nvPr/>
            </p:nvSpPr>
            <p:spPr bwMode="auto">
              <a:xfrm rot="10800000">
                <a:off x="3042" y="14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83" name="AutoShape 1454"/>
              <p:cNvSpPr>
                <a:spLocks noChangeArrowheads="1"/>
              </p:cNvSpPr>
              <p:nvPr/>
            </p:nvSpPr>
            <p:spPr bwMode="auto">
              <a:xfrm rot="10800000">
                <a:off x="3018" y="140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84" name="Freeform 1455"/>
              <p:cNvSpPr>
                <a:spLocks/>
              </p:cNvSpPr>
              <p:nvPr/>
            </p:nvSpPr>
            <p:spPr bwMode="auto">
              <a:xfrm flipH="1">
                <a:off x="3046" y="118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5" name="AutoShape 1456"/>
              <p:cNvSpPr>
                <a:spLocks noChangeArrowheads="1"/>
              </p:cNvSpPr>
              <p:nvPr/>
            </p:nvSpPr>
            <p:spPr bwMode="auto">
              <a:xfrm rot="10800000">
                <a:off x="3042" y="116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86" name="Freeform 1457"/>
              <p:cNvSpPr>
                <a:spLocks/>
              </p:cNvSpPr>
              <p:nvPr/>
            </p:nvSpPr>
            <p:spPr bwMode="auto">
              <a:xfrm>
                <a:off x="2968" y="12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7" name="Oval 1458"/>
              <p:cNvSpPr>
                <a:spLocks noChangeArrowheads="1"/>
              </p:cNvSpPr>
              <p:nvPr/>
            </p:nvSpPr>
            <p:spPr bwMode="auto">
              <a:xfrm rot="-988756">
                <a:off x="2963" y="12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88" name="Freeform 1459"/>
              <p:cNvSpPr>
                <a:spLocks/>
              </p:cNvSpPr>
              <p:nvPr/>
            </p:nvSpPr>
            <p:spPr bwMode="auto">
              <a:xfrm flipH="1">
                <a:off x="3094" y="124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89" name="AutoShape 1460"/>
              <p:cNvSpPr>
                <a:spLocks noChangeArrowheads="1"/>
              </p:cNvSpPr>
              <p:nvPr/>
            </p:nvSpPr>
            <p:spPr bwMode="auto">
              <a:xfrm rot="10800000">
                <a:off x="3090" y="122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90" name="AutoShape 1461"/>
              <p:cNvSpPr>
                <a:spLocks noChangeArrowheads="1"/>
              </p:cNvSpPr>
              <p:nvPr/>
            </p:nvSpPr>
            <p:spPr bwMode="auto">
              <a:xfrm rot="10800000">
                <a:off x="3042" y="113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91" name="Freeform 1462"/>
              <p:cNvSpPr>
                <a:spLocks/>
              </p:cNvSpPr>
              <p:nvPr/>
            </p:nvSpPr>
            <p:spPr bwMode="auto">
              <a:xfrm flipH="1">
                <a:off x="3058" y="102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2" name="AutoShape 1463"/>
              <p:cNvSpPr>
                <a:spLocks noChangeArrowheads="1"/>
              </p:cNvSpPr>
              <p:nvPr/>
            </p:nvSpPr>
            <p:spPr bwMode="auto">
              <a:xfrm rot="10800000">
                <a:off x="3054" y="100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93" name="Oval 1464"/>
              <p:cNvSpPr>
                <a:spLocks noChangeArrowheads="1"/>
              </p:cNvSpPr>
              <p:nvPr/>
            </p:nvSpPr>
            <p:spPr bwMode="auto">
              <a:xfrm rot="-988756">
                <a:off x="3047" y="113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94" name="Freeform 1465"/>
              <p:cNvSpPr>
                <a:spLocks/>
              </p:cNvSpPr>
              <p:nvPr/>
            </p:nvSpPr>
            <p:spPr bwMode="auto">
              <a:xfrm flipH="1">
                <a:off x="3106" y="108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5" name="AutoShape 1466"/>
              <p:cNvSpPr>
                <a:spLocks noChangeArrowheads="1"/>
              </p:cNvSpPr>
              <p:nvPr/>
            </p:nvSpPr>
            <p:spPr bwMode="auto">
              <a:xfrm rot="10800000">
                <a:off x="3102" y="106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96" name="Freeform 1467"/>
              <p:cNvSpPr>
                <a:spLocks/>
              </p:cNvSpPr>
              <p:nvPr/>
            </p:nvSpPr>
            <p:spPr bwMode="auto">
              <a:xfrm>
                <a:off x="3055" y="143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7" name="Oval 1468"/>
              <p:cNvSpPr>
                <a:spLocks noChangeArrowheads="1"/>
              </p:cNvSpPr>
              <p:nvPr/>
            </p:nvSpPr>
            <p:spPr bwMode="auto">
              <a:xfrm rot="728668">
                <a:off x="3129" y="118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598" name="Freeform 1469"/>
              <p:cNvSpPr>
                <a:spLocks/>
              </p:cNvSpPr>
              <p:nvPr/>
            </p:nvSpPr>
            <p:spPr bwMode="auto">
              <a:xfrm>
                <a:off x="3091" y="1237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99" name="Oval 1470"/>
              <p:cNvSpPr>
                <a:spLocks noChangeArrowheads="1"/>
              </p:cNvSpPr>
              <p:nvPr/>
            </p:nvSpPr>
            <p:spPr bwMode="auto">
              <a:xfrm rot="-988756">
                <a:off x="3035" y="129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00" name="Oval 1471"/>
              <p:cNvSpPr>
                <a:spLocks noChangeArrowheads="1"/>
              </p:cNvSpPr>
              <p:nvPr/>
            </p:nvSpPr>
            <p:spPr bwMode="auto">
              <a:xfrm rot="728668">
                <a:off x="3129" y="130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01" name="Oval 1472"/>
              <p:cNvSpPr>
                <a:spLocks noChangeArrowheads="1"/>
              </p:cNvSpPr>
              <p:nvPr/>
            </p:nvSpPr>
            <p:spPr bwMode="auto">
              <a:xfrm rot="728668">
                <a:off x="3423" y="210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02" name="Freeform 1473"/>
              <p:cNvSpPr>
                <a:spLocks/>
              </p:cNvSpPr>
              <p:nvPr/>
            </p:nvSpPr>
            <p:spPr bwMode="auto">
              <a:xfrm>
                <a:off x="3385" y="216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3" name="Freeform 1474"/>
              <p:cNvSpPr>
                <a:spLocks/>
              </p:cNvSpPr>
              <p:nvPr/>
            </p:nvSpPr>
            <p:spPr bwMode="auto">
              <a:xfrm>
                <a:off x="3167" y="209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4" name="Oval 1475"/>
              <p:cNvSpPr>
                <a:spLocks noChangeArrowheads="1"/>
              </p:cNvSpPr>
              <p:nvPr/>
            </p:nvSpPr>
            <p:spPr bwMode="auto">
              <a:xfrm>
                <a:off x="3282" y="221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05" name="Freeform 1476"/>
              <p:cNvSpPr>
                <a:spLocks/>
              </p:cNvSpPr>
              <p:nvPr/>
            </p:nvSpPr>
            <p:spPr bwMode="auto">
              <a:xfrm flipH="1">
                <a:off x="3460" y="204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6" name="AutoShape 1477"/>
              <p:cNvSpPr>
                <a:spLocks noChangeArrowheads="1"/>
              </p:cNvSpPr>
              <p:nvPr/>
            </p:nvSpPr>
            <p:spPr bwMode="auto">
              <a:xfrm rot="10800000">
                <a:off x="3456" y="202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07" name="Freeform 1478"/>
              <p:cNvSpPr>
                <a:spLocks/>
              </p:cNvSpPr>
              <p:nvPr/>
            </p:nvSpPr>
            <p:spPr bwMode="auto">
              <a:xfrm flipH="1">
                <a:off x="3508" y="15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8" name="Freeform 1479"/>
              <p:cNvSpPr>
                <a:spLocks/>
              </p:cNvSpPr>
              <p:nvPr/>
            </p:nvSpPr>
            <p:spPr bwMode="auto">
              <a:xfrm>
                <a:off x="3382" y="21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09" name="Oval 1480"/>
              <p:cNvSpPr>
                <a:spLocks noChangeArrowheads="1"/>
              </p:cNvSpPr>
              <p:nvPr/>
            </p:nvSpPr>
            <p:spPr bwMode="auto">
              <a:xfrm rot="-988756">
                <a:off x="3377" y="21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10" name="Oval 1481"/>
              <p:cNvSpPr>
                <a:spLocks noChangeArrowheads="1"/>
              </p:cNvSpPr>
              <p:nvPr/>
            </p:nvSpPr>
            <p:spPr bwMode="auto">
              <a:xfrm rot="-988756">
                <a:off x="3449" y="215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11" name="Freeform 1482"/>
              <p:cNvSpPr>
                <a:spLocks/>
              </p:cNvSpPr>
              <p:nvPr/>
            </p:nvSpPr>
            <p:spPr bwMode="auto">
              <a:xfrm flipH="1">
                <a:off x="3508" y="21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2" name="Freeform 1483"/>
              <p:cNvSpPr>
                <a:spLocks/>
              </p:cNvSpPr>
              <p:nvPr/>
            </p:nvSpPr>
            <p:spPr bwMode="auto">
              <a:xfrm flipH="1">
                <a:off x="3448" y="187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3" name="AutoShape 1484"/>
              <p:cNvSpPr>
                <a:spLocks noChangeArrowheads="1"/>
              </p:cNvSpPr>
              <p:nvPr/>
            </p:nvSpPr>
            <p:spPr bwMode="auto">
              <a:xfrm rot="10800000">
                <a:off x="3444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14" name="Freeform 1485"/>
              <p:cNvSpPr>
                <a:spLocks/>
              </p:cNvSpPr>
              <p:nvPr/>
            </p:nvSpPr>
            <p:spPr bwMode="auto">
              <a:xfrm>
                <a:off x="3370" y="197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5" name="Oval 1486"/>
              <p:cNvSpPr>
                <a:spLocks noChangeArrowheads="1"/>
              </p:cNvSpPr>
              <p:nvPr/>
            </p:nvSpPr>
            <p:spPr bwMode="auto">
              <a:xfrm rot="-988756">
                <a:off x="3365" y="193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16" name="Oval 1487"/>
              <p:cNvSpPr>
                <a:spLocks noChangeArrowheads="1"/>
              </p:cNvSpPr>
              <p:nvPr/>
            </p:nvSpPr>
            <p:spPr bwMode="auto">
              <a:xfrm rot="-988756">
                <a:off x="3437" y="19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17" name="Freeform 1488"/>
              <p:cNvSpPr>
                <a:spLocks/>
              </p:cNvSpPr>
              <p:nvPr/>
            </p:nvSpPr>
            <p:spPr bwMode="auto">
              <a:xfrm flipH="1">
                <a:off x="3496" y="193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18" name="AutoShape 1489"/>
              <p:cNvSpPr>
                <a:spLocks noChangeArrowheads="1"/>
              </p:cNvSpPr>
              <p:nvPr/>
            </p:nvSpPr>
            <p:spPr bwMode="auto">
              <a:xfrm rot="10800000">
                <a:off x="3492" y="191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19" name="AutoShape 1490"/>
              <p:cNvSpPr>
                <a:spLocks noChangeArrowheads="1"/>
              </p:cNvSpPr>
              <p:nvPr/>
            </p:nvSpPr>
            <p:spPr bwMode="auto">
              <a:xfrm rot="10800000">
                <a:off x="3468" y="18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20" name="Freeform 1491"/>
              <p:cNvSpPr>
                <a:spLocks/>
              </p:cNvSpPr>
              <p:nvPr/>
            </p:nvSpPr>
            <p:spPr bwMode="auto">
              <a:xfrm flipH="1">
                <a:off x="3460" y="174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1" name="AutoShape 1492"/>
              <p:cNvSpPr>
                <a:spLocks noChangeArrowheads="1"/>
              </p:cNvSpPr>
              <p:nvPr/>
            </p:nvSpPr>
            <p:spPr bwMode="auto">
              <a:xfrm rot="10800000">
                <a:off x="3456" y="17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22" name="Freeform 1493"/>
              <p:cNvSpPr>
                <a:spLocks/>
              </p:cNvSpPr>
              <p:nvPr/>
            </p:nvSpPr>
            <p:spPr bwMode="auto">
              <a:xfrm>
                <a:off x="3382" y="184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3" name="Oval 1494"/>
              <p:cNvSpPr>
                <a:spLocks noChangeArrowheads="1"/>
              </p:cNvSpPr>
              <p:nvPr/>
            </p:nvSpPr>
            <p:spPr bwMode="auto">
              <a:xfrm rot="-988756">
                <a:off x="3377" y="179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24" name="Freeform 1495"/>
              <p:cNvSpPr>
                <a:spLocks/>
              </p:cNvSpPr>
              <p:nvPr/>
            </p:nvSpPr>
            <p:spPr bwMode="auto">
              <a:xfrm flipH="1">
                <a:off x="3508" y="180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5" name="AutoShape 1496"/>
              <p:cNvSpPr>
                <a:spLocks noChangeArrowheads="1"/>
              </p:cNvSpPr>
              <p:nvPr/>
            </p:nvSpPr>
            <p:spPr bwMode="auto">
              <a:xfrm rot="10800000">
                <a:off x="3504" y="178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26" name="Oval 1497"/>
              <p:cNvSpPr>
                <a:spLocks noChangeArrowheads="1"/>
              </p:cNvSpPr>
              <p:nvPr/>
            </p:nvSpPr>
            <p:spPr bwMode="auto">
              <a:xfrm rot="-988756">
                <a:off x="3353" y="218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27" name="AutoShape 1498"/>
              <p:cNvSpPr>
                <a:spLocks noChangeArrowheads="1"/>
              </p:cNvSpPr>
              <p:nvPr/>
            </p:nvSpPr>
            <p:spPr bwMode="auto">
              <a:xfrm rot="10800000">
                <a:off x="3456" y="169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28" name="Freeform 1499"/>
              <p:cNvSpPr>
                <a:spLocks/>
              </p:cNvSpPr>
              <p:nvPr/>
            </p:nvSpPr>
            <p:spPr bwMode="auto">
              <a:xfrm flipH="1">
                <a:off x="3472" y="157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29" name="AutoShape 1500"/>
              <p:cNvSpPr>
                <a:spLocks noChangeArrowheads="1"/>
              </p:cNvSpPr>
              <p:nvPr/>
            </p:nvSpPr>
            <p:spPr bwMode="auto">
              <a:xfrm rot="10800000">
                <a:off x="3468" y="156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30" name="Oval 1501"/>
              <p:cNvSpPr>
                <a:spLocks noChangeArrowheads="1"/>
              </p:cNvSpPr>
              <p:nvPr/>
            </p:nvSpPr>
            <p:spPr bwMode="auto">
              <a:xfrm rot="-988756">
                <a:off x="3461" y="16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31" name="Freeform 1502"/>
              <p:cNvSpPr>
                <a:spLocks/>
              </p:cNvSpPr>
              <p:nvPr/>
            </p:nvSpPr>
            <p:spPr bwMode="auto">
              <a:xfrm flipH="1">
                <a:off x="3520" y="163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2" name="AutoShape 1503"/>
              <p:cNvSpPr>
                <a:spLocks noChangeArrowheads="1"/>
              </p:cNvSpPr>
              <p:nvPr/>
            </p:nvSpPr>
            <p:spPr bwMode="auto">
              <a:xfrm rot="10800000">
                <a:off x="3516" y="162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33" name="Freeform 1504"/>
              <p:cNvSpPr>
                <a:spLocks/>
              </p:cNvSpPr>
              <p:nvPr/>
            </p:nvSpPr>
            <p:spPr bwMode="auto">
              <a:xfrm>
                <a:off x="3505" y="191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4" name="Oval 1505"/>
              <p:cNvSpPr>
                <a:spLocks noChangeArrowheads="1"/>
              </p:cNvSpPr>
              <p:nvPr/>
            </p:nvSpPr>
            <p:spPr bwMode="auto">
              <a:xfrm rot="728668">
                <a:off x="3543" y="174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35" name="Freeform 1506"/>
              <p:cNvSpPr>
                <a:spLocks/>
              </p:cNvSpPr>
              <p:nvPr/>
            </p:nvSpPr>
            <p:spPr bwMode="auto">
              <a:xfrm>
                <a:off x="3505" y="179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36" name="Oval 1507"/>
              <p:cNvSpPr>
                <a:spLocks noChangeArrowheads="1"/>
              </p:cNvSpPr>
              <p:nvPr/>
            </p:nvSpPr>
            <p:spPr bwMode="auto">
              <a:xfrm rot="-988756">
                <a:off x="3449" y="185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37" name="Oval 1508"/>
              <p:cNvSpPr>
                <a:spLocks noChangeArrowheads="1"/>
              </p:cNvSpPr>
              <p:nvPr/>
            </p:nvSpPr>
            <p:spPr bwMode="auto">
              <a:xfrm rot="728668">
                <a:off x="3543" y="186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38" name="Oval 1509"/>
              <p:cNvSpPr>
                <a:spLocks noChangeArrowheads="1"/>
              </p:cNvSpPr>
              <p:nvPr/>
            </p:nvSpPr>
            <p:spPr bwMode="auto">
              <a:xfrm rot="728668">
                <a:off x="3555" y="201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39" name="Freeform 1510"/>
              <p:cNvSpPr>
                <a:spLocks/>
              </p:cNvSpPr>
              <p:nvPr/>
            </p:nvSpPr>
            <p:spPr bwMode="auto">
              <a:xfrm>
                <a:off x="3517" y="207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0" name="Oval 1511"/>
              <p:cNvSpPr>
                <a:spLocks noChangeArrowheads="1"/>
              </p:cNvSpPr>
              <p:nvPr/>
            </p:nvSpPr>
            <p:spPr bwMode="auto">
              <a:xfrm rot="728668">
                <a:off x="3549" y="21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641" name="Freeform 1512"/>
              <p:cNvSpPr>
                <a:spLocks/>
              </p:cNvSpPr>
              <p:nvPr/>
            </p:nvSpPr>
            <p:spPr bwMode="auto">
              <a:xfrm>
                <a:off x="3511" y="2155"/>
                <a:ext cx="75" cy="161"/>
              </a:xfrm>
              <a:custGeom>
                <a:avLst/>
                <a:gdLst>
                  <a:gd name="T0" fmla="*/ 11 w 111"/>
                  <a:gd name="T1" fmla="*/ 14 h 173"/>
                  <a:gd name="T2" fmla="*/ 33 w 111"/>
                  <a:gd name="T3" fmla="*/ 52 h 173"/>
                  <a:gd name="T4" fmla="*/ 3 w 111"/>
                  <a:gd name="T5" fmla="*/ 134 h 173"/>
                  <a:gd name="T6" fmla="*/ 11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42" name="AutoShape 1513"/>
              <p:cNvSpPr>
                <a:spLocks noChangeArrowheads="1"/>
              </p:cNvSpPr>
              <p:nvPr/>
            </p:nvSpPr>
            <p:spPr bwMode="auto">
              <a:xfrm rot="10800000">
                <a:off x="3504" y="208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8232" name="Group 1827"/>
            <p:cNvGrpSpPr>
              <a:grpSpLocks/>
            </p:cNvGrpSpPr>
            <p:nvPr/>
          </p:nvGrpSpPr>
          <p:grpSpPr bwMode="auto">
            <a:xfrm>
              <a:off x="2236" y="1477"/>
              <a:ext cx="1617" cy="2984"/>
              <a:chOff x="2146" y="949"/>
              <a:chExt cx="1617" cy="2984"/>
            </a:xfrm>
          </p:grpSpPr>
          <p:sp>
            <p:nvSpPr>
              <p:cNvPr id="28233" name="Freeform 1828"/>
              <p:cNvSpPr>
                <a:spLocks/>
              </p:cNvSpPr>
              <p:nvPr/>
            </p:nvSpPr>
            <p:spPr bwMode="auto">
              <a:xfrm flipH="1">
                <a:off x="2398" y="200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4" name="AutoShape 1829"/>
              <p:cNvSpPr>
                <a:spLocks noChangeArrowheads="1"/>
              </p:cNvSpPr>
              <p:nvPr/>
            </p:nvSpPr>
            <p:spPr bwMode="auto">
              <a:xfrm rot="10800000">
                <a:off x="2394" y="198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35" name="Freeform 1830"/>
              <p:cNvSpPr>
                <a:spLocks/>
              </p:cNvSpPr>
              <p:nvPr/>
            </p:nvSpPr>
            <p:spPr bwMode="auto">
              <a:xfrm>
                <a:off x="3347" y="238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Freeform 1831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7" name="Freeform 1832"/>
              <p:cNvSpPr>
                <a:spLocks/>
              </p:cNvSpPr>
              <p:nvPr/>
            </p:nvSpPr>
            <p:spPr bwMode="auto">
              <a:xfrm flipH="1">
                <a:off x="2446" y="14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8" name="Freeform 1833"/>
              <p:cNvSpPr>
                <a:spLocks/>
              </p:cNvSpPr>
              <p:nvPr/>
            </p:nvSpPr>
            <p:spPr bwMode="auto">
              <a:xfrm>
                <a:off x="2433" y="2582"/>
                <a:ext cx="91" cy="188"/>
              </a:xfrm>
              <a:custGeom>
                <a:avLst/>
                <a:gdLst>
                  <a:gd name="T0" fmla="*/ 3 w 91"/>
                  <a:gd name="T1" fmla="*/ 46 h 188"/>
                  <a:gd name="T2" fmla="*/ 81 w 91"/>
                  <a:gd name="T3" fmla="*/ 184 h 188"/>
                  <a:gd name="T4" fmla="*/ 63 w 91"/>
                  <a:gd name="T5" fmla="*/ 22 h 188"/>
                  <a:gd name="T6" fmla="*/ 3 w 91"/>
                  <a:gd name="T7" fmla="*/ 46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9" name="Freeform 1834"/>
              <p:cNvSpPr>
                <a:spLocks/>
              </p:cNvSpPr>
              <p:nvPr/>
            </p:nvSpPr>
            <p:spPr bwMode="auto">
              <a:xfrm flipH="1">
                <a:off x="3244" y="2611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0" name="Freeform 1835"/>
              <p:cNvSpPr>
                <a:spLocks/>
              </p:cNvSpPr>
              <p:nvPr/>
            </p:nvSpPr>
            <p:spPr bwMode="auto">
              <a:xfrm flipH="1">
                <a:off x="3292" y="226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1" name="Freeform 1836"/>
              <p:cNvSpPr>
                <a:spLocks/>
              </p:cNvSpPr>
              <p:nvPr/>
            </p:nvSpPr>
            <p:spPr bwMode="auto">
              <a:xfrm flipH="1">
                <a:off x="2986" y="1927"/>
                <a:ext cx="69" cy="183"/>
              </a:xfrm>
              <a:custGeom>
                <a:avLst/>
                <a:gdLst>
                  <a:gd name="T0" fmla="*/ 3 w 107"/>
                  <a:gd name="T1" fmla="*/ 6 h 321"/>
                  <a:gd name="T2" fmla="*/ 8 w 107"/>
                  <a:gd name="T3" fmla="*/ 35 h 321"/>
                  <a:gd name="T4" fmla="*/ 17 w 107"/>
                  <a:gd name="T5" fmla="*/ 58 h 321"/>
                  <a:gd name="T6" fmla="*/ 25 w 107"/>
                  <a:gd name="T7" fmla="*/ 25 h 321"/>
                  <a:gd name="T8" fmla="*/ 25 w 107"/>
                  <a:gd name="T9" fmla="*/ 3 h 321"/>
                  <a:gd name="T10" fmla="*/ 3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2" name="Freeform 1837"/>
              <p:cNvSpPr>
                <a:spLocks/>
              </p:cNvSpPr>
              <p:nvPr/>
            </p:nvSpPr>
            <p:spPr bwMode="auto">
              <a:xfrm>
                <a:off x="3019" y="1549"/>
                <a:ext cx="59" cy="141"/>
              </a:xfrm>
              <a:custGeom>
                <a:avLst/>
                <a:gdLst>
                  <a:gd name="T0" fmla="*/ 2 w 107"/>
                  <a:gd name="T1" fmla="*/ 3 h 321"/>
                  <a:gd name="T2" fmla="*/ 5 w 107"/>
                  <a:gd name="T3" fmla="*/ 16 h 321"/>
                  <a:gd name="T4" fmla="*/ 11 w 107"/>
                  <a:gd name="T5" fmla="*/ 26 h 321"/>
                  <a:gd name="T6" fmla="*/ 16 w 107"/>
                  <a:gd name="T7" fmla="*/ 11 h 321"/>
                  <a:gd name="T8" fmla="*/ 16 w 107"/>
                  <a:gd name="T9" fmla="*/ 1 h 321"/>
                  <a:gd name="T10" fmla="*/ 2 w 107"/>
                  <a:gd name="T11" fmla="*/ 3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3" name="Freeform 1838"/>
              <p:cNvSpPr>
                <a:spLocks/>
              </p:cNvSpPr>
              <p:nvPr/>
            </p:nvSpPr>
            <p:spPr bwMode="auto">
              <a:xfrm>
                <a:off x="3170" y="2688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Freeform 1839"/>
              <p:cNvSpPr>
                <a:spLocks/>
              </p:cNvSpPr>
              <p:nvPr/>
            </p:nvSpPr>
            <p:spPr bwMode="auto">
              <a:xfrm rot="-820047">
                <a:off x="2559" y="1845"/>
                <a:ext cx="160" cy="2064"/>
              </a:xfrm>
              <a:custGeom>
                <a:avLst/>
                <a:gdLst>
                  <a:gd name="T0" fmla="*/ 327 w 112"/>
                  <a:gd name="T1" fmla="*/ 0 h 2368"/>
                  <a:gd name="T2" fmla="*/ 116 w 112"/>
                  <a:gd name="T3" fmla="*/ 355 h 2368"/>
                  <a:gd name="T4" fmla="*/ 23 w 112"/>
                  <a:gd name="T5" fmla="*/ 927 h 2368"/>
                  <a:gd name="T6" fmla="*/ 257 w 112"/>
                  <a:gd name="T7" fmla="*/ 15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5" name="Freeform 1840"/>
              <p:cNvSpPr>
                <a:spLocks/>
              </p:cNvSpPr>
              <p:nvPr/>
            </p:nvSpPr>
            <p:spPr bwMode="auto">
              <a:xfrm>
                <a:off x="3012" y="1332"/>
                <a:ext cx="112" cy="2368"/>
              </a:xfrm>
              <a:custGeom>
                <a:avLst/>
                <a:gdLst>
                  <a:gd name="T0" fmla="*/ 112 w 112"/>
                  <a:gd name="T1" fmla="*/ 0 h 2368"/>
                  <a:gd name="T2" fmla="*/ 40 w 112"/>
                  <a:gd name="T3" fmla="*/ 536 h 2368"/>
                  <a:gd name="T4" fmla="*/ 8 w 112"/>
                  <a:gd name="T5" fmla="*/ 1400 h 2368"/>
                  <a:gd name="T6" fmla="*/ 88 w 112"/>
                  <a:gd name="T7" fmla="*/ 23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6" name="Freeform 1841"/>
              <p:cNvSpPr>
                <a:spLocks/>
              </p:cNvSpPr>
              <p:nvPr/>
            </p:nvSpPr>
            <p:spPr bwMode="auto">
              <a:xfrm>
                <a:off x="3166" y="25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7" name="Freeform 1842"/>
              <p:cNvSpPr>
                <a:spLocks/>
              </p:cNvSpPr>
              <p:nvPr/>
            </p:nvSpPr>
            <p:spPr bwMode="auto">
              <a:xfrm rot="464698">
                <a:off x="3241" y="233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8" name="Freeform 1843"/>
              <p:cNvSpPr>
                <a:spLocks/>
              </p:cNvSpPr>
              <p:nvPr/>
            </p:nvSpPr>
            <p:spPr bwMode="auto">
              <a:xfrm rot="688720">
                <a:off x="2894" y="2308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9" name="Freeform 1844"/>
              <p:cNvSpPr>
                <a:spLocks/>
              </p:cNvSpPr>
              <p:nvPr/>
            </p:nvSpPr>
            <p:spPr bwMode="auto">
              <a:xfrm rot="8218109">
                <a:off x="2848" y="2440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0" name="Freeform 1845"/>
              <p:cNvSpPr>
                <a:spLocks/>
              </p:cNvSpPr>
              <p:nvPr/>
            </p:nvSpPr>
            <p:spPr bwMode="auto">
              <a:xfrm rot="8218109">
                <a:off x="2798" y="2665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1" name="Freeform 1846"/>
              <p:cNvSpPr>
                <a:spLocks/>
              </p:cNvSpPr>
              <p:nvPr/>
            </p:nvSpPr>
            <p:spPr bwMode="auto">
              <a:xfrm rot="688720">
                <a:off x="2882" y="253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Freeform 1847"/>
              <p:cNvSpPr>
                <a:spLocks/>
              </p:cNvSpPr>
              <p:nvPr/>
            </p:nvSpPr>
            <p:spPr bwMode="auto">
              <a:xfrm rot="688720">
                <a:off x="2870" y="2884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3" name="Freeform 1848"/>
              <p:cNvSpPr>
                <a:spLocks/>
              </p:cNvSpPr>
              <p:nvPr/>
            </p:nvSpPr>
            <p:spPr bwMode="auto">
              <a:xfrm>
                <a:off x="3151" y="299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4" name="Freeform 1849"/>
              <p:cNvSpPr>
                <a:spLocks/>
              </p:cNvSpPr>
              <p:nvPr/>
            </p:nvSpPr>
            <p:spPr bwMode="auto">
              <a:xfrm rot="1938593">
                <a:off x="2588" y="3205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5" name="Freeform 1850"/>
              <p:cNvSpPr>
                <a:spLocks/>
              </p:cNvSpPr>
              <p:nvPr/>
            </p:nvSpPr>
            <p:spPr bwMode="auto">
              <a:xfrm rot="8218109">
                <a:off x="2813" y="2695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6" name="Freeform 1851"/>
              <p:cNvSpPr>
                <a:spLocks/>
              </p:cNvSpPr>
              <p:nvPr/>
            </p:nvSpPr>
            <p:spPr bwMode="auto">
              <a:xfrm rot="1938593">
                <a:off x="2590" y="3105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7" name="Freeform 1852"/>
              <p:cNvSpPr>
                <a:spLocks/>
              </p:cNvSpPr>
              <p:nvPr/>
            </p:nvSpPr>
            <p:spPr bwMode="auto">
              <a:xfrm rot="688720">
                <a:off x="2888" y="3115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8" name="Freeform 1853"/>
              <p:cNvSpPr>
                <a:spLocks/>
              </p:cNvSpPr>
              <p:nvPr/>
            </p:nvSpPr>
            <p:spPr bwMode="auto">
              <a:xfrm>
                <a:off x="3169" y="32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9" name="Freeform 1854"/>
              <p:cNvSpPr>
                <a:spLocks/>
              </p:cNvSpPr>
              <p:nvPr/>
            </p:nvSpPr>
            <p:spPr bwMode="auto">
              <a:xfrm rot="8218109">
                <a:off x="2831" y="2926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Freeform 1855"/>
              <p:cNvSpPr>
                <a:spLocks/>
              </p:cNvSpPr>
              <p:nvPr/>
            </p:nvSpPr>
            <p:spPr bwMode="auto">
              <a:xfrm rot="1938593">
                <a:off x="2608" y="3336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1" name="Freeform 1856"/>
              <p:cNvSpPr>
                <a:spLocks/>
              </p:cNvSpPr>
              <p:nvPr/>
            </p:nvSpPr>
            <p:spPr bwMode="auto">
              <a:xfrm rot="8218109">
                <a:off x="2843" y="305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2" name="Freeform 1857"/>
              <p:cNvSpPr>
                <a:spLocks/>
              </p:cNvSpPr>
              <p:nvPr/>
            </p:nvSpPr>
            <p:spPr bwMode="auto">
              <a:xfrm>
                <a:off x="2944" y="231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" name="Freeform 1858"/>
              <p:cNvSpPr>
                <a:spLocks/>
              </p:cNvSpPr>
              <p:nvPr/>
            </p:nvSpPr>
            <p:spPr bwMode="auto">
              <a:xfrm rot="464698">
                <a:off x="3046" y="1834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1859"/>
              <p:cNvSpPr>
                <a:spLocks/>
              </p:cNvSpPr>
              <p:nvPr/>
            </p:nvSpPr>
            <p:spPr bwMode="auto">
              <a:xfrm rot="688720">
                <a:off x="2672" y="205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5" name="Freeform 1860"/>
              <p:cNvSpPr>
                <a:spLocks/>
              </p:cNvSpPr>
              <p:nvPr/>
            </p:nvSpPr>
            <p:spPr bwMode="auto">
              <a:xfrm rot="8218109">
                <a:off x="2626" y="2182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6" name="Freeform 1861"/>
              <p:cNvSpPr>
                <a:spLocks/>
              </p:cNvSpPr>
              <p:nvPr/>
            </p:nvSpPr>
            <p:spPr bwMode="auto">
              <a:xfrm rot="8218109">
                <a:off x="2576" y="2407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7" name="Freeform 1862"/>
              <p:cNvSpPr>
                <a:spLocks/>
              </p:cNvSpPr>
              <p:nvPr/>
            </p:nvSpPr>
            <p:spPr bwMode="auto">
              <a:xfrm rot="688720">
                <a:off x="2660" y="2272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8" name="Freeform 1863"/>
              <p:cNvSpPr>
                <a:spLocks/>
              </p:cNvSpPr>
              <p:nvPr/>
            </p:nvSpPr>
            <p:spPr bwMode="auto">
              <a:xfrm rot="688720">
                <a:off x="2648" y="2626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9" name="Freeform 1864"/>
              <p:cNvSpPr>
                <a:spLocks/>
              </p:cNvSpPr>
              <p:nvPr/>
            </p:nvSpPr>
            <p:spPr bwMode="auto">
              <a:xfrm>
                <a:off x="2926" y="26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" name="Freeform 1865"/>
              <p:cNvSpPr>
                <a:spLocks/>
              </p:cNvSpPr>
              <p:nvPr/>
            </p:nvSpPr>
            <p:spPr bwMode="auto">
              <a:xfrm rot="1938593">
                <a:off x="2366" y="2947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1" name="Freeform 1866"/>
              <p:cNvSpPr>
                <a:spLocks/>
              </p:cNvSpPr>
              <p:nvPr/>
            </p:nvSpPr>
            <p:spPr bwMode="auto">
              <a:xfrm rot="1938593">
                <a:off x="2368" y="2847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2" name="Freeform 1867"/>
              <p:cNvSpPr>
                <a:spLocks/>
              </p:cNvSpPr>
              <p:nvPr/>
            </p:nvSpPr>
            <p:spPr bwMode="auto">
              <a:xfrm rot="688720">
                <a:off x="2666" y="285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3" name="Freeform 1868"/>
              <p:cNvSpPr>
                <a:spLocks/>
              </p:cNvSpPr>
              <p:nvPr/>
            </p:nvSpPr>
            <p:spPr bwMode="auto">
              <a:xfrm>
                <a:off x="2944" y="2853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4" name="Freeform 1869"/>
              <p:cNvSpPr>
                <a:spLocks/>
              </p:cNvSpPr>
              <p:nvPr/>
            </p:nvSpPr>
            <p:spPr bwMode="auto">
              <a:xfrm>
                <a:off x="2947" y="296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5" name="Freeform 1870"/>
              <p:cNvSpPr>
                <a:spLocks/>
              </p:cNvSpPr>
              <p:nvPr/>
            </p:nvSpPr>
            <p:spPr bwMode="auto">
              <a:xfrm rot="1938593">
                <a:off x="2384" y="3178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6" name="Freeform 1871"/>
              <p:cNvSpPr>
                <a:spLocks/>
              </p:cNvSpPr>
              <p:nvPr/>
            </p:nvSpPr>
            <p:spPr bwMode="auto">
              <a:xfrm rot="1938593">
                <a:off x="2386" y="3078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7" name="Freeform 1872"/>
              <p:cNvSpPr>
                <a:spLocks/>
              </p:cNvSpPr>
              <p:nvPr/>
            </p:nvSpPr>
            <p:spPr bwMode="auto">
              <a:xfrm rot="688720">
                <a:off x="2678" y="2983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8" name="Freeform 1873"/>
              <p:cNvSpPr>
                <a:spLocks/>
              </p:cNvSpPr>
              <p:nvPr/>
            </p:nvSpPr>
            <p:spPr bwMode="auto">
              <a:xfrm>
                <a:off x="2959" y="3090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9" name="Freeform 1874"/>
              <p:cNvSpPr>
                <a:spLocks/>
              </p:cNvSpPr>
              <p:nvPr/>
            </p:nvSpPr>
            <p:spPr bwMode="auto">
              <a:xfrm rot="1938593">
                <a:off x="2396" y="330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0" name="Freeform 1875"/>
              <p:cNvSpPr>
                <a:spLocks/>
              </p:cNvSpPr>
              <p:nvPr/>
            </p:nvSpPr>
            <p:spPr bwMode="auto">
              <a:xfrm rot="1938593">
                <a:off x="2398" y="3204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1" name="Freeform 1876"/>
              <p:cNvSpPr>
                <a:spLocks/>
              </p:cNvSpPr>
              <p:nvPr/>
            </p:nvSpPr>
            <p:spPr bwMode="auto">
              <a:xfrm>
                <a:off x="2623" y="257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2" name="Freeform 1877"/>
              <p:cNvSpPr>
                <a:spLocks/>
              </p:cNvSpPr>
              <p:nvPr/>
            </p:nvSpPr>
            <p:spPr bwMode="auto">
              <a:xfrm rot="-1252567">
                <a:off x="2306" y="3031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3" name="Freeform 1878"/>
              <p:cNvSpPr>
                <a:spLocks/>
              </p:cNvSpPr>
              <p:nvPr/>
            </p:nvSpPr>
            <p:spPr bwMode="auto">
              <a:xfrm rot="-379373">
                <a:off x="2821" y="306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4" name="Freeform 1879"/>
              <p:cNvSpPr>
                <a:spLocks/>
              </p:cNvSpPr>
              <p:nvPr/>
            </p:nvSpPr>
            <p:spPr bwMode="auto">
              <a:xfrm rot="-379373">
                <a:off x="2869" y="31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5" name="Freeform 1880"/>
              <p:cNvSpPr>
                <a:spLocks/>
              </p:cNvSpPr>
              <p:nvPr/>
            </p:nvSpPr>
            <p:spPr bwMode="auto">
              <a:xfrm rot="1552097">
                <a:off x="2246" y="336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6" name="Freeform 1881"/>
              <p:cNvSpPr>
                <a:spLocks/>
              </p:cNvSpPr>
              <p:nvPr/>
            </p:nvSpPr>
            <p:spPr bwMode="auto">
              <a:xfrm rot="1552346">
                <a:off x="2206" y="3150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7" name="Freeform 1882"/>
              <p:cNvSpPr>
                <a:spLocks/>
              </p:cNvSpPr>
              <p:nvPr/>
            </p:nvSpPr>
            <p:spPr bwMode="auto">
              <a:xfrm rot="7136810">
                <a:off x="2690" y="1890"/>
                <a:ext cx="372" cy="508"/>
              </a:xfrm>
              <a:custGeom>
                <a:avLst/>
                <a:gdLst>
                  <a:gd name="T0" fmla="*/ 13 w 492"/>
                  <a:gd name="T1" fmla="*/ 231 h 711"/>
                  <a:gd name="T2" fmla="*/ 71 w 492"/>
                  <a:gd name="T3" fmla="*/ 85 h 711"/>
                  <a:gd name="T4" fmla="*/ 175 w 492"/>
                  <a:gd name="T5" fmla="*/ 15 h 711"/>
                  <a:gd name="T6" fmla="*/ 198 w 492"/>
                  <a:gd name="T7" fmla="*/ 4 h 711"/>
                  <a:gd name="T8" fmla="*/ 86 w 492"/>
                  <a:gd name="T9" fmla="*/ 43 h 711"/>
                  <a:gd name="T10" fmla="*/ 33 w 492"/>
                  <a:gd name="T11" fmla="*/ 99 h 711"/>
                  <a:gd name="T12" fmla="*/ 5 w 492"/>
                  <a:gd name="T13" fmla="*/ 201 h 711"/>
                  <a:gd name="T14" fmla="*/ 4 w 492"/>
                  <a:gd name="T15" fmla="*/ 251 h 711"/>
                  <a:gd name="T16" fmla="*/ 13 w 492"/>
                  <a:gd name="T17" fmla="*/ 23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8" name="Freeform 1883"/>
              <p:cNvSpPr>
                <a:spLocks/>
              </p:cNvSpPr>
              <p:nvPr/>
            </p:nvSpPr>
            <p:spPr bwMode="auto">
              <a:xfrm rot="7136810">
                <a:off x="2765" y="173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89" name="Freeform 1884"/>
              <p:cNvSpPr>
                <a:spLocks/>
              </p:cNvSpPr>
              <p:nvPr/>
            </p:nvSpPr>
            <p:spPr bwMode="auto">
              <a:xfrm rot="464698">
                <a:off x="3070" y="1996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0" name="Freeform 1885"/>
              <p:cNvSpPr>
                <a:spLocks/>
              </p:cNvSpPr>
              <p:nvPr/>
            </p:nvSpPr>
            <p:spPr bwMode="auto">
              <a:xfrm>
                <a:off x="2573" y="2591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1" name="Freeform 1886"/>
              <p:cNvSpPr>
                <a:spLocks/>
              </p:cNvSpPr>
              <p:nvPr/>
            </p:nvSpPr>
            <p:spPr bwMode="auto">
              <a:xfrm rot="-239022">
                <a:off x="2525" y="2375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2" name="Freeform 1887"/>
              <p:cNvSpPr>
                <a:spLocks/>
              </p:cNvSpPr>
              <p:nvPr/>
            </p:nvSpPr>
            <p:spPr bwMode="auto">
              <a:xfrm rot="-379373">
                <a:off x="2791" y="293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3" name="Freeform 1888"/>
              <p:cNvSpPr>
                <a:spLocks/>
              </p:cNvSpPr>
              <p:nvPr/>
            </p:nvSpPr>
            <p:spPr bwMode="auto">
              <a:xfrm rot="-674407">
                <a:off x="2647" y="2679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4" name="Freeform 1889"/>
              <p:cNvSpPr>
                <a:spLocks/>
              </p:cNvSpPr>
              <p:nvPr/>
            </p:nvSpPr>
            <p:spPr bwMode="auto">
              <a:xfrm rot="7319962">
                <a:off x="2351" y="281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5" name="Freeform 1890"/>
              <p:cNvSpPr>
                <a:spLocks/>
              </p:cNvSpPr>
              <p:nvPr/>
            </p:nvSpPr>
            <p:spPr bwMode="auto">
              <a:xfrm rot="6037451">
                <a:off x="2273" y="269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6" name="Freeform 1891"/>
              <p:cNvSpPr>
                <a:spLocks/>
              </p:cNvSpPr>
              <p:nvPr/>
            </p:nvSpPr>
            <p:spPr bwMode="auto">
              <a:xfrm rot="-1252567">
                <a:off x="2288" y="282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7" name="Freeform 1892"/>
              <p:cNvSpPr>
                <a:spLocks/>
              </p:cNvSpPr>
              <p:nvPr/>
            </p:nvSpPr>
            <p:spPr bwMode="auto">
              <a:xfrm>
                <a:off x="3194" y="3072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98" name="Oval 1893"/>
              <p:cNvSpPr>
                <a:spLocks noChangeArrowheads="1"/>
              </p:cNvSpPr>
              <p:nvPr/>
            </p:nvSpPr>
            <p:spPr bwMode="auto">
              <a:xfrm>
                <a:off x="3234" y="25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299" name="Freeform 1894"/>
              <p:cNvSpPr>
                <a:spLocks/>
              </p:cNvSpPr>
              <p:nvPr/>
            </p:nvSpPr>
            <p:spPr bwMode="auto">
              <a:xfrm>
                <a:off x="2249" y="2327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0" name="Oval 1895"/>
              <p:cNvSpPr>
                <a:spLocks noChangeArrowheads="1"/>
              </p:cNvSpPr>
              <p:nvPr/>
            </p:nvSpPr>
            <p:spPr bwMode="auto">
              <a:xfrm>
                <a:off x="2406" y="252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01" name="Freeform 1896"/>
              <p:cNvSpPr>
                <a:spLocks/>
              </p:cNvSpPr>
              <p:nvPr/>
            </p:nvSpPr>
            <p:spPr bwMode="auto">
              <a:xfrm>
                <a:off x="2801" y="164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2" name="Oval 1897"/>
              <p:cNvSpPr>
                <a:spLocks noChangeArrowheads="1"/>
              </p:cNvSpPr>
              <p:nvPr/>
            </p:nvSpPr>
            <p:spPr bwMode="auto">
              <a:xfrm>
                <a:off x="2958" y="184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03" name="Freeform 1898"/>
              <p:cNvSpPr>
                <a:spLocks/>
              </p:cNvSpPr>
              <p:nvPr/>
            </p:nvSpPr>
            <p:spPr bwMode="auto">
              <a:xfrm>
                <a:off x="3305" y="2225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4" name="Oval 1899"/>
              <p:cNvSpPr>
                <a:spLocks noChangeArrowheads="1"/>
              </p:cNvSpPr>
              <p:nvPr/>
            </p:nvSpPr>
            <p:spPr bwMode="auto">
              <a:xfrm>
                <a:off x="3420" y="2352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05" name="Oval 1900"/>
              <p:cNvSpPr>
                <a:spLocks noChangeArrowheads="1"/>
              </p:cNvSpPr>
              <p:nvPr/>
            </p:nvSpPr>
            <p:spPr bwMode="auto">
              <a:xfrm>
                <a:off x="2520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06" name="Freeform 1901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07" name="Oval 1902"/>
              <p:cNvSpPr>
                <a:spLocks noChangeArrowheads="1"/>
              </p:cNvSpPr>
              <p:nvPr/>
            </p:nvSpPr>
            <p:spPr bwMode="auto">
              <a:xfrm>
                <a:off x="3150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08" name="Oval 1903"/>
              <p:cNvSpPr>
                <a:spLocks noChangeArrowheads="1"/>
              </p:cNvSpPr>
              <p:nvPr/>
            </p:nvSpPr>
            <p:spPr bwMode="auto">
              <a:xfrm>
                <a:off x="2982" y="156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09" name="Oval 1904"/>
              <p:cNvSpPr>
                <a:spLocks noChangeArrowheads="1"/>
              </p:cNvSpPr>
              <p:nvPr/>
            </p:nvSpPr>
            <p:spPr bwMode="auto">
              <a:xfrm>
                <a:off x="3282" y="222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10" name="Freeform 1905"/>
              <p:cNvSpPr>
                <a:spLocks/>
              </p:cNvSpPr>
              <p:nvPr/>
            </p:nvSpPr>
            <p:spPr bwMode="auto">
              <a:xfrm flipH="1">
                <a:off x="3262" y="2623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1" name="Freeform 1906"/>
              <p:cNvSpPr>
                <a:spLocks/>
              </p:cNvSpPr>
              <p:nvPr/>
            </p:nvSpPr>
            <p:spPr bwMode="auto">
              <a:xfrm>
                <a:off x="2320" y="2110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2" name="Freeform 1907"/>
              <p:cNvSpPr>
                <a:spLocks/>
              </p:cNvSpPr>
              <p:nvPr/>
            </p:nvSpPr>
            <p:spPr bwMode="auto">
              <a:xfrm>
                <a:off x="3077" y="236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3" name="Oval 1908"/>
              <p:cNvSpPr>
                <a:spLocks noChangeArrowheads="1"/>
              </p:cNvSpPr>
              <p:nvPr/>
            </p:nvSpPr>
            <p:spPr bwMode="auto">
              <a:xfrm>
                <a:off x="3228" y="258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14" name="Freeform 1909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5" name="Freeform 1910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6" name="Oval 1911"/>
              <p:cNvSpPr>
                <a:spLocks noChangeArrowheads="1"/>
              </p:cNvSpPr>
              <p:nvPr/>
            </p:nvSpPr>
            <p:spPr bwMode="auto">
              <a:xfrm rot="-988756">
                <a:off x="2315" y="206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17" name="Freeform 1912"/>
              <p:cNvSpPr>
                <a:spLocks/>
              </p:cNvSpPr>
              <p:nvPr/>
            </p:nvSpPr>
            <p:spPr bwMode="auto">
              <a:xfrm>
                <a:off x="2392" y="229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18" name="Oval 1913"/>
              <p:cNvSpPr>
                <a:spLocks noChangeArrowheads="1"/>
              </p:cNvSpPr>
              <p:nvPr/>
            </p:nvSpPr>
            <p:spPr bwMode="auto">
              <a:xfrm rot="-988756">
                <a:off x="2387" y="22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19" name="Freeform 1914"/>
              <p:cNvSpPr>
                <a:spLocks/>
              </p:cNvSpPr>
              <p:nvPr/>
            </p:nvSpPr>
            <p:spPr bwMode="auto">
              <a:xfrm>
                <a:off x="2392" y="216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0" name="Oval 1915"/>
              <p:cNvSpPr>
                <a:spLocks noChangeArrowheads="1"/>
              </p:cNvSpPr>
              <p:nvPr/>
            </p:nvSpPr>
            <p:spPr bwMode="auto">
              <a:xfrm rot="-988756">
                <a:off x="2387" y="211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21" name="Freeform 1916"/>
              <p:cNvSpPr>
                <a:spLocks/>
              </p:cNvSpPr>
              <p:nvPr/>
            </p:nvSpPr>
            <p:spPr bwMode="auto">
              <a:xfrm>
                <a:off x="3022" y="12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2" name="Oval 1917"/>
              <p:cNvSpPr>
                <a:spLocks noChangeArrowheads="1"/>
              </p:cNvSpPr>
              <p:nvPr/>
            </p:nvSpPr>
            <p:spPr bwMode="auto">
              <a:xfrm rot="-988756">
                <a:off x="3017" y="12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23" name="Oval 1918"/>
              <p:cNvSpPr>
                <a:spLocks noChangeArrowheads="1"/>
              </p:cNvSpPr>
              <p:nvPr/>
            </p:nvSpPr>
            <p:spPr bwMode="auto">
              <a:xfrm>
                <a:off x="2538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24" name="Freeform 1919"/>
              <p:cNvSpPr>
                <a:spLocks/>
              </p:cNvSpPr>
              <p:nvPr/>
            </p:nvSpPr>
            <p:spPr bwMode="auto">
              <a:xfrm flipH="1">
                <a:off x="2446" y="20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5" name="Freeform 1920"/>
              <p:cNvSpPr>
                <a:spLocks/>
              </p:cNvSpPr>
              <p:nvPr/>
            </p:nvSpPr>
            <p:spPr bwMode="auto">
              <a:xfrm>
                <a:off x="2956" y="141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6" name="Oval 1921"/>
              <p:cNvSpPr>
                <a:spLocks noChangeArrowheads="1"/>
              </p:cNvSpPr>
              <p:nvPr/>
            </p:nvSpPr>
            <p:spPr bwMode="auto">
              <a:xfrm rot="-988756">
                <a:off x="2987" y="130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27" name="Freeform 1922"/>
              <p:cNvSpPr>
                <a:spLocks/>
              </p:cNvSpPr>
              <p:nvPr/>
            </p:nvSpPr>
            <p:spPr bwMode="auto">
              <a:xfrm rot="1144753">
                <a:off x="3339" y="2107"/>
                <a:ext cx="94" cy="104"/>
              </a:xfrm>
              <a:custGeom>
                <a:avLst/>
                <a:gdLst>
                  <a:gd name="T0" fmla="*/ 3 w 91"/>
                  <a:gd name="T1" fmla="*/ 8 h 188"/>
                  <a:gd name="T2" fmla="*/ 90 w 91"/>
                  <a:gd name="T3" fmla="*/ 31 h 188"/>
                  <a:gd name="T4" fmla="*/ 69 w 91"/>
                  <a:gd name="T5" fmla="*/ 4 h 188"/>
                  <a:gd name="T6" fmla="*/ 3 w 91"/>
                  <a:gd name="T7" fmla="*/ 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28" name="Oval 1923"/>
              <p:cNvSpPr>
                <a:spLocks noChangeArrowheads="1"/>
              </p:cNvSpPr>
              <p:nvPr/>
            </p:nvSpPr>
            <p:spPr bwMode="auto">
              <a:xfrm rot="-988756">
                <a:off x="3341" y="203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29" name="Freeform 1924"/>
              <p:cNvSpPr>
                <a:spLocks/>
              </p:cNvSpPr>
              <p:nvPr/>
            </p:nvSpPr>
            <p:spPr bwMode="auto">
              <a:xfrm flipH="1">
                <a:off x="3400" y="198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0" name="AutoShape 1925"/>
              <p:cNvSpPr>
                <a:spLocks noChangeArrowheads="1"/>
              </p:cNvSpPr>
              <p:nvPr/>
            </p:nvSpPr>
            <p:spPr bwMode="auto">
              <a:xfrm rot="10800000">
                <a:off x="3396" y="196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31" name="Freeform 1926"/>
              <p:cNvSpPr>
                <a:spLocks/>
              </p:cNvSpPr>
              <p:nvPr/>
            </p:nvSpPr>
            <p:spPr bwMode="auto">
              <a:xfrm flipH="1">
                <a:off x="2386" y="183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2" name="AutoShape 1927"/>
              <p:cNvSpPr>
                <a:spLocks noChangeArrowheads="1"/>
              </p:cNvSpPr>
              <p:nvPr/>
            </p:nvSpPr>
            <p:spPr bwMode="auto">
              <a:xfrm rot="10800000">
                <a:off x="2382" y="181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33" name="Freeform 1928"/>
              <p:cNvSpPr>
                <a:spLocks/>
              </p:cNvSpPr>
              <p:nvPr/>
            </p:nvSpPr>
            <p:spPr bwMode="auto">
              <a:xfrm>
                <a:off x="2308" y="193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4" name="Oval 1929"/>
              <p:cNvSpPr>
                <a:spLocks noChangeArrowheads="1"/>
              </p:cNvSpPr>
              <p:nvPr/>
            </p:nvSpPr>
            <p:spPr bwMode="auto">
              <a:xfrm rot="-988756">
                <a:off x="2303" y="188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35" name="Oval 1930"/>
              <p:cNvSpPr>
                <a:spLocks noChangeArrowheads="1"/>
              </p:cNvSpPr>
              <p:nvPr/>
            </p:nvSpPr>
            <p:spPr bwMode="auto">
              <a:xfrm rot="-988756">
                <a:off x="2375" y="194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36" name="Freeform 1931"/>
              <p:cNvSpPr>
                <a:spLocks/>
              </p:cNvSpPr>
              <p:nvPr/>
            </p:nvSpPr>
            <p:spPr bwMode="auto">
              <a:xfrm flipH="1">
                <a:off x="2434" y="189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37" name="AutoShape 1932"/>
              <p:cNvSpPr>
                <a:spLocks noChangeArrowheads="1"/>
              </p:cNvSpPr>
              <p:nvPr/>
            </p:nvSpPr>
            <p:spPr bwMode="auto">
              <a:xfrm rot="10800000">
                <a:off x="2430" y="187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38" name="AutoShape 1933"/>
              <p:cNvSpPr>
                <a:spLocks noChangeArrowheads="1"/>
              </p:cNvSpPr>
              <p:nvPr/>
            </p:nvSpPr>
            <p:spPr bwMode="auto">
              <a:xfrm rot="10800000">
                <a:off x="2406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39" name="Freeform 1934"/>
              <p:cNvSpPr>
                <a:spLocks/>
              </p:cNvSpPr>
              <p:nvPr/>
            </p:nvSpPr>
            <p:spPr bwMode="auto">
              <a:xfrm flipH="1">
                <a:off x="2398" y="169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0" name="AutoShape 1935"/>
              <p:cNvSpPr>
                <a:spLocks noChangeArrowheads="1"/>
              </p:cNvSpPr>
              <p:nvPr/>
            </p:nvSpPr>
            <p:spPr bwMode="auto">
              <a:xfrm rot="10800000">
                <a:off x="2394" y="168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41" name="Freeform 1936"/>
              <p:cNvSpPr>
                <a:spLocks/>
              </p:cNvSpPr>
              <p:nvPr/>
            </p:nvSpPr>
            <p:spPr bwMode="auto">
              <a:xfrm>
                <a:off x="2320" y="180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2" name="Oval 1937"/>
              <p:cNvSpPr>
                <a:spLocks noChangeArrowheads="1"/>
              </p:cNvSpPr>
              <p:nvPr/>
            </p:nvSpPr>
            <p:spPr bwMode="auto">
              <a:xfrm rot="-988756">
                <a:off x="2315" y="175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43" name="Freeform 1938"/>
              <p:cNvSpPr>
                <a:spLocks/>
              </p:cNvSpPr>
              <p:nvPr/>
            </p:nvSpPr>
            <p:spPr bwMode="auto">
              <a:xfrm flipH="1">
                <a:off x="2446" y="175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4" name="AutoShape 1939"/>
              <p:cNvSpPr>
                <a:spLocks noChangeArrowheads="1"/>
              </p:cNvSpPr>
              <p:nvPr/>
            </p:nvSpPr>
            <p:spPr bwMode="auto">
              <a:xfrm rot="10800000">
                <a:off x="2442" y="174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45" name="Freeform 1940"/>
              <p:cNvSpPr>
                <a:spLocks/>
              </p:cNvSpPr>
              <p:nvPr/>
            </p:nvSpPr>
            <p:spPr bwMode="auto">
              <a:xfrm>
                <a:off x="2296" y="21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46" name="Oval 1941"/>
              <p:cNvSpPr>
                <a:spLocks noChangeArrowheads="1"/>
              </p:cNvSpPr>
              <p:nvPr/>
            </p:nvSpPr>
            <p:spPr bwMode="auto">
              <a:xfrm rot="-988756">
                <a:off x="2291" y="21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47" name="Oval 1942"/>
              <p:cNvSpPr>
                <a:spLocks noChangeArrowheads="1"/>
              </p:cNvSpPr>
              <p:nvPr/>
            </p:nvSpPr>
            <p:spPr bwMode="auto">
              <a:xfrm rot="-988756">
                <a:off x="2327" y="227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48" name="AutoShape 1943"/>
              <p:cNvSpPr>
                <a:spLocks noChangeArrowheads="1"/>
              </p:cNvSpPr>
              <p:nvPr/>
            </p:nvSpPr>
            <p:spPr bwMode="auto">
              <a:xfrm rot="10800000">
                <a:off x="2394" y="165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49" name="Freeform 1944"/>
              <p:cNvSpPr>
                <a:spLocks/>
              </p:cNvSpPr>
              <p:nvPr/>
            </p:nvSpPr>
            <p:spPr bwMode="auto">
              <a:xfrm flipH="1">
                <a:off x="2410" y="153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0" name="AutoShape 1945"/>
              <p:cNvSpPr>
                <a:spLocks noChangeArrowheads="1"/>
              </p:cNvSpPr>
              <p:nvPr/>
            </p:nvSpPr>
            <p:spPr bwMode="auto">
              <a:xfrm rot="10800000">
                <a:off x="2406" y="151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51" name="Oval 1946"/>
              <p:cNvSpPr>
                <a:spLocks noChangeArrowheads="1"/>
              </p:cNvSpPr>
              <p:nvPr/>
            </p:nvSpPr>
            <p:spPr bwMode="auto">
              <a:xfrm rot="-988756">
                <a:off x="2399" y="16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52" name="Freeform 1947"/>
              <p:cNvSpPr>
                <a:spLocks/>
              </p:cNvSpPr>
              <p:nvPr/>
            </p:nvSpPr>
            <p:spPr bwMode="auto">
              <a:xfrm flipH="1">
                <a:off x="2458" y="159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3" name="AutoShape 1948"/>
              <p:cNvSpPr>
                <a:spLocks noChangeArrowheads="1"/>
              </p:cNvSpPr>
              <p:nvPr/>
            </p:nvSpPr>
            <p:spPr bwMode="auto">
              <a:xfrm rot="10800000">
                <a:off x="2454" y="157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54" name="Oval 1949"/>
              <p:cNvSpPr>
                <a:spLocks noChangeArrowheads="1"/>
              </p:cNvSpPr>
              <p:nvPr/>
            </p:nvSpPr>
            <p:spPr bwMode="auto">
              <a:xfrm>
                <a:off x="2268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55" name="Freeform 1950"/>
              <p:cNvSpPr>
                <a:spLocks/>
              </p:cNvSpPr>
              <p:nvPr/>
            </p:nvSpPr>
            <p:spPr bwMode="auto">
              <a:xfrm>
                <a:off x="2153" y="2219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6" name="Oval 1951"/>
              <p:cNvSpPr>
                <a:spLocks noChangeArrowheads="1"/>
              </p:cNvSpPr>
              <p:nvPr/>
            </p:nvSpPr>
            <p:spPr bwMode="auto">
              <a:xfrm>
                <a:off x="2286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57" name="Freeform 1952"/>
              <p:cNvSpPr>
                <a:spLocks/>
              </p:cNvSpPr>
              <p:nvPr/>
            </p:nvSpPr>
            <p:spPr bwMode="auto">
              <a:xfrm>
                <a:off x="2443" y="187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58" name="Oval 1953"/>
              <p:cNvSpPr>
                <a:spLocks noChangeArrowheads="1"/>
              </p:cNvSpPr>
              <p:nvPr/>
            </p:nvSpPr>
            <p:spPr bwMode="auto">
              <a:xfrm rot="728668">
                <a:off x="2481" y="169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59" name="Freeform 1954"/>
              <p:cNvSpPr>
                <a:spLocks/>
              </p:cNvSpPr>
              <p:nvPr/>
            </p:nvSpPr>
            <p:spPr bwMode="auto">
              <a:xfrm>
                <a:off x="2443" y="175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0" name="Oval 1955"/>
              <p:cNvSpPr>
                <a:spLocks noChangeArrowheads="1"/>
              </p:cNvSpPr>
              <p:nvPr/>
            </p:nvSpPr>
            <p:spPr bwMode="auto">
              <a:xfrm rot="-988756">
                <a:off x="2387" y="181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61" name="Oval 1956"/>
              <p:cNvSpPr>
                <a:spLocks noChangeArrowheads="1"/>
              </p:cNvSpPr>
              <p:nvPr/>
            </p:nvSpPr>
            <p:spPr bwMode="auto">
              <a:xfrm rot="728668">
                <a:off x="2481" y="18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62" name="Oval 1957"/>
              <p:cNvSpPr>
                <a:spLocks noChangeArrowheads="1"/>
              </p:cNvSpPr>
              <p:nvPr/>
            </p:nvSpPr>
            <p:spPr bwMode="auto">
              <a:xfrm rot="728668">
                <a:off x="2493" y="1975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63" name="Freeform 1958"/>
              <p:cNvSpPr>
                <a:spLocks/>
              </p:cNvSpPr>
              <p:nvPr/>
            </p:nvSpPr>
            <p:spPr bwMode="auto">
              <a:xfrm>
                <a:off x="2455" y="2029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4" name="Oval 1959"/>
              <p:cNvSpPr>
                <a:spLocks noChangeArrowheads="1"/>
              </p:cNvSpPr>
              <p:nvPr/>
            </p:nvSpPr>
            <p:spPr bwMode="auto">
              <a:xfrm rot="728668">
                <a:off x="2517" y="205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65" name="Freeform 1960"/>
              <p:cNvSpPr>
                <a:spLocks/>
              </p:cNvSpPr>
              <p:nvPr/>
            </p:nvSpPr>
            <p:spPr bwMode="auto">
              <a:xfrm>
                <a:off x="2479" y="211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6" name="Freeform 1961"/>
              <p:cNvSpPr>
                <a:spLocks/>
              </p:cNvSpPr>
              <p:nvPr/>
            </p:nvSpPr>
            <p:spPr bwMode="auto">
              <a:xfrm>
                <a:off x="2405" y="21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67" name="Oval 1962"/>
              <p:cNvSpPr>
                <a:spLocks noChangeArrowheads="1"/>
              </p:cNvSpPr>
              <p:nvPr/>
            </p:nvSpPr>
            <p:spPr bwMode="auto">
              <a:xfrm>
                <a:off x="2520" y="231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68" name="AutoShape 1963"/>
              <p:cNvSpPr>
                <a:spLocks noChangeArrowheads="1"/>
              </p:cNvSpPr>
              <p:nvPr/>
            </p:nvSpPr>
            <p:spPr bwMode="auto">
              <a:xfrm rot="10800000">
                <a:off x="2442" y="204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9" name="Freeform 1964"/>
              <p:cNvSpPr>
                <a:spLocks/>
              </p:cNvSpPr>
              <p:nvPr/>
            </p:nvSpPr>
            <p:spPr bwMode="auto">
              <a:xfrm>
                <a:off x="2861" y="143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0" name="Oval 1965"/>
              <p:cNvSpPr>
                <a:spLocks noChangeArrowheads="1"/>
              </p:cNvSpPr>
              <p:nvPr/>
            </p:nvSpPr>
            <p:spPr bwMode="auto">
              <a:xfrm>
                <a:off x="2994" y="156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71" name="Oval 1966"/>
              <p:cNvSpPr>
                <a:spLocks noChangeArrowheads="1"/>
              </p:cNvSpPr>
              <p:nvPr/>
            </p:nvSpPr>
            <p:spPr bwMode="auto">
              <a:xfrm>
                <a:off x="3156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72" name="Freeform 1967"/>
              <p:cNvSpPr>
                <a:spLocks/>
              </p:cNvSpPr>
              <p:nvPr/>
            </p:nvSpPr>
            <p:spPr bwMode="auto">
              <a:xfrm flipH="1">
                <a:off x="3094" y="94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3" name="Freeform 1968"/>
              <p:cNvSpPr>
                <a:spLocks/>
              </p:cNvSpPr>
              <p:nvPr/>
            </p:nvSpPr>
            <p:spPr bwMode="auto">
              <a:xfrm flipH="1">
                <a:off x="3034" y="131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74" name="AutoShape 1969"/>
              <p:cNvSpPr>
                <a:spLocks noChangeArrowheads="1"/>
              </p:cNvSpPr>
              <p:nvPr/>
            </p:nvSpPr>
            <p:spPr bwMode="auto">
              <a:xfrm rot="10800000">
                <a:off x="3030" y="12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75" name="Oval 1970"/>
              <p:cNvSpPr>
                <a:spLocks noChangeArrowheads="1"/>
              </p:cNvSpPr>
              <p:nvPr/>
            </p:nvSpPr>
            <p:spPr bwMode="auto">
              <a:xfrm rot="-988756">
                <a:off x="2963" y="13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76" name="Oval 1971"/>
              <p:cNvSpPr>
                <a:spLocks noChangeArrowheads="1"/>
              </p:cNvSpPr>
              <p:nvPr/>
            </p:nvSpPr>
            <p:spPr bwMode="auto">
              <a:xfrm rot="-988756">
                <a:off x="3077" y="13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77" name="AutoShape 1972"/>
              <p:cNvSpPr>
                <a:spLocks noChangeArrowheads="1"/>
              </p:cNvSpPr>
              <p:nvPr/>
            </p:nvSpPr>
            <p:spPr bwMode="auto">
              <a:xfrm rot="10800000">
                <a:off x="3042" y="14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78" name="AutoShape 1973"/>
              <p:cNvSpPr>
                <a:spLocks noChangeArrowheads="1"/>
              </p:cNvSpPr>
              <p:nvPr/>
            </p:nvSpPr>
            <p:spPr bwMode="auto">
              <a:xfrm rot="10800000">
                <a:off x="3018" y="140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79" name="Freeform 1974"/>
              <p:cNvSpPr>
                <a:spLocks/>
              </p:cNvSpPr>
              <p:nvPr/>
            </p:nvSpPr>
            <p:spPr bwMode="auto">
              <a:xfrm flipH="1">
                <a:off x="3046" y="118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0" name="AutoShape 1975"/>
              <p:cNvSpPr>
                <a:spLocks noChangeArrowheads="1"/>
              </p:cNvSpPr>
              <p:nvPr/>
            </p:nvSpPr>
            <p:spPr bwMode="auto">
              <a:xfrm rot="10800000">
                <a:off x="3042" y="116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81" name="Freeform 1976"/>
              <p:cNvSpPr>
                <a:spLocks/>
              </p:cNvSpPr>
              <p:nvPr/>
            </p:nvSpPr>
            <p:spPr bwMode="auto">
              <a:xfrm>
                <a:off x="2968" y="12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2" name="Oval 1977"/>
              <p:cNvSpPr>
                <a:spLocks noChangeArrowheads="1"/>
              </p:cNvSpPr>
              <p:nvPr/>
            </p:nvSpPr>
            <p:spPr bwMode="auto">
              <a:xfrm rot="-988756">
                <a:off x="2963" y="12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83" name="Freeform 1978"/>
              <p:cNvSpPr>
                <a:spLocks/>
              </p:cNvSpPr>
              <p:nvPr/>
            </p:nvSpPr>
            <p:spPr bwMode="auto">
              <a:xfrm flipH="1">
                <a:off x="3094" y="124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4" name="AutoShape 1979"/>
              <p:cNvSpPr>
                <a:spLocks noChangeArrowheads="1"/>
              </p:cNvSpPr>
              <p:nvPr/>
            </p:nvSpPr>
            <p:spPr bwMode="auto">
              <a:xfrm rot="10800000">
                <a:off x="3090" y="122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85" name="AutoShape 1980"/>
              <p:cNvSpPr>
                <a:spLocks noChangeArrowheads="1"/>
              </p:cNvSpPr>
              <p:nvPr/>
            </p:nvSpPr>
            <p:spPr bwMode="auto">
              <a:xfrm rot="10800000">
                <a:off x="3042" y="113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86" name="Freeform 1981"/>
              <p:cNvSpPr>
                <a:spLocks/>
              </p:cNvSpPr>
              <p:nvPr/>
            </p:nvSpPr>
            <p:spPr bwMode="auto">
              <a:xfrm flipH="1">
                <a:off x="3058" y="102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87" name="AutoShape 1982"/>
              <p:cNvSpPr>
                <a:spLocks noChangeArrowheads="1"/>
              </p:cNvSpPr>
              <p:nvPr/>
            </p:nvSpPr>
            <p:spPr bwMode="auto">
              <a:xfrm rot="10800000">
                <a:off x="3054" y="100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88" name="Oval 1983"/>
              <p:cNvSpPr>
                <a:spLocks noChangeArrowheads="1"/>
              </p:cNvSpPr>
              <p:nvPr/>
            </p:nvSpPr>
            <p:spPr bwMode="auto">
              <a:xfrm rot="-988756">
                <a:off x="3047" y="113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89" name="Freeform 1984"/>
              <p:cNvSpPr>
                <a:spLocks/>
              </p:cNvSpPr>
              <p:nvPr/>
            </p:nvSpPr>
            <p:spPr bwMode="auto">
              <a:xfrm flipH="1">
                <a:off x="3106" y="108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0" name="AutoShape 1985"/>
              <p:cNvSpPr>
                <a:spLocks noChangeArrowheads="1"/>
              </p:cNvSpPr>
              <p:nvPr/>
            </p:nvSpPr>
            <p:spPr bwMode="auto">
              <a:xfrm rot="10800000">
                <a:off x="3102" y="106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91" name="Freeform 1986"/>
              <p:cNvSpPr>
                <a:spLocks/>
              </p:cNvSpPr>
              <p:nvPr/>
            </p:nvSpPr>
            <p:spPr bwMode="auto">
              <a:xfrm>
                <a:off x="3055" y="143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2" name="Oval 1987"/>
              <p:cNvSpPr>
                <a:spLocks noChangeArrowheads="1"/>
              </p:cNvSpPr>
              <p:nvPr/>
            </p:nvSpPr>
            <p:spPr bwMode="auto">
              <a:xfrm rot="728668">
                <a:off x="3129" y="118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93" name="Freeform 1988"/>
              <p:cNvSpPr>
                <a:spLocks/>
              </p:cNvSpPr>
              <p:nvPr/>
            </p:nvSpPr>
            <p:spPr bwMode="auto">
              <a:xfrm>
                <a:off x="3091" y="1237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4" name="Oval 1989"/>
              <p:cNvSpPr>
                <a:spLocks noChangeArrowheads="1"/>
              </p:cNvSpPr>
              <p:nvPr/>
            </p:nvSpPr>
            <p:spPr bwMode="auto">
              <a:xfrm rot="-988756">
                <a:off x="3035" y="129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95" name="Oval 1990"/>
              <p:cNvSpPr>
                <a:spLocks noChangeArrowheads="1"/>
              </p:cNvSpPr>
              <p:nvPr/>
            </p:nvSpPr>
            <p:spPr bwMode="auto">
              <a:xfrm rot="728668">
                <a:off x="3129" y="130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96" name="Oval 1991"/>
              <p:cNvSpPr>
                <a:spLocks noChangeArrowheads="1"/>
              </p:cNvSpPr>
              <p:nvPr/>
            </p:nvSpPr>
            <p:spPr bwMode="auto">
              <a:xfrm rot="728668">
                <a:off x="3423" y="210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397" name="Freeform 1992"/>
              <p:cNvSpPr>
                <a:spLocks/>
              </p:cNvSpPr>
              <p:nvPr/>
            </p:nvSpPr>
            <p:spPr bwMode="auto">
              <a:xfrm>
                <a:off x="3385" y="216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8" name="Freeform 1993"/>
              <p:cNvSpPr>
                <a:spLocks/>
              </p:cNvSpPr>
              <p:nvPr/>
            </p:nvSpPr>
            <p:spPr bwMode="auto">
              <a:xfrm>
                <a:off x="3167" y="209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99" name="Oval 1994"/>
              <p:cNvSpPr>
                <a:spLocks noChangeArrowheads="1"/>
              </p:cNvSpPr>
              <p:nvPr/>
            </p:nvSpPr>
            <p:spPr bwMode="auto">
              <a:xfrm>
                <a:off x="3282" y="221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00" name="Freeform 1995"/>
              <p:cNvSpPr>
                <a:spLocks/>
              </p:cNvSpPr>
              <p:nvPr/>
            </p:nvSpPr>
            <p:spPr bwMode="auto">
              <a:xfrm flipH="1">
                <a:off x="3460" y="204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1" name="AutoShape 1996"/>
              <p:cNvSpPr>
                <a:spLocks noChangeArrowheads="1"/>
              </p:cNvSpPr>
              <p:nvPr/>
            </p:nvSpPr>
            <p:spPr bwMode="auto">
              <a:xfrm rot="10800000">
                <a:off x="3456" y="202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02" name="Freeform 1997"/>
              <p:cNvSpPr>
                <a:spLocks/>
              </p:cNvSpPr>
              <p:nvPr/>
            </p:nvSpPr>
            <p:spPr bwMode="auto">
              <a:xfrm flipH="1">
                <a:off x="3508" y="15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3" name="Freeform 1998"/>
              <p:cNvSpPr>
                <a:spLocks/>
              </p:cNvSpPr>
              <p:nvPr/>
            </p:nvSpPr>
            <p:spPr bwMode="auto">
              <a:xfrm>
                <a:off x="3382" y="21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4" name="Oval 1999"/>
              <p:cNvSpPr>
                <a:spLocks noChangeArrowheads="1"/>
              </p:cNvSpPr>
              <p:nvPr/>
            </p:nvSpPr>
            <p:spPr bwMode="auto">
              <a:xfrm rot="-988756">
                <a:off x="3377" y="21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05" name="Oval 2000"/>
              <p:cNvSpPr>
                <a:spLocks noChangeArrowheads="1"/>
              </p:cNvSpPr>
              <p:nvPr/>
            </p:nvSpPr>
            <p:spPr bwMode="auto">
              <a:xfrm rot="-988756">
                <a:off x="3449" y="215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06" name="Freeform 2001"/>
              <p:cNvSpPr>
                <a:spLocks/>
              </p:cNvSpPr>
              <p:nvPr/>
            </p:nvSpPr>
            <p:spPr bwMode="auto">
              <a:xfrm flipH="1">
                <a:off x="3508" y="21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7" name="Freeform 2002"/>
              <p:cNvSpPr>
                <a:spLocks/>
              </p:cNvSpPr>
              <p:nvPr/>
            </p:nvSpPr>
            <p:spPr bwMode="auto">
              <a:xfrm flipH="1">
                <a:off x="3448" y="187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08" name="AutoShape 2003"/>
              <p:cNvSpPr>
                <a:spLocks noChangeArrowheads="1"/>
              </p:cNvSpPr>
              <p:nvPr/>
            </p:nvSpPr>
            <p:spPr bwMode="auto">
              <a:xfrm rot="10800000">
                <a:off x="3444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09" name="Freeform 2004"/>
              <p:cNvSpPr>
                <a:spLocks/>
              </p:cNvSpPr>
              <p:nvPr/>
            </p:nvSpPr>
            <p:spPr bwMode="auto">
              <a:xfrm>
                <a:off x="3370" y="197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0" name="Oval 2005"/>
              <p:cNvSpPr>
                <a:spLocks noChangeArrowheads="1"/>
              </p:cNvSpPr>
              <p:nvPr/>
            </p:nvSpPr>
            <p:spPr bwMode="auto">
              <a:xfrm rot="-988756">
                <a:off x="3365" y="193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11" name="Oval 2006"/>
              <p:cNvSpPr>
                <a:spLocks noChangeArrowheads="1"/>
              </p:cNvSpPr>
              <p:nvPr/>
            </p:nvSpPr>
            <p:spPr bwMode="auto">
              <a:xfrm rot="-988756">
                <a:off x="3437" y="19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12" name="Freeform 2007"/>
              <p:cNvSpPr>
                <a:spLocks/>
              </p:cNvSpPr>
              <p:nvPr/>
            </p:nvSpPr>
            <p:spPr bwMode="auto">
              <a:xfrm flipH="1">
                <a:off x="3496" y="193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3" name="AutoShape 2008"/>
              <p:cNvSpPr>
                <a:spLocks noChangeArrowheads="1"/>
              </p:cNvSpPr>
              <p:nvPr/>
            </p:nvSpPr>
            <p:spPr bwMode="auto">
              <a:xfrm rot="10800000">
                <a:off x="3492" y="191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14" name="AutoShape 2009"/>
              <p:cNvSpPr>
                <a:spLocks noChangeArrowheads="1"/>
              </p:cNvSpPr>
              <p:nvPr/>
            </p:nvSpPr>
            <p:spPr bwMode="auto">
              <a:xfrm rot="10800000">
                <a:off x="3468" y="18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15" name="Freeform 2010"/>
              <p:cNvSpPr>
                <a:spLocks/>
              </p:cNvSpPr>
              <p:nvPr/>
            </p:nvSpPr>
            <p:spPr bwMode="auto">
              <a:xfrm flipH="1">
                <a:off x="3460" y="174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6" name="AutoShape 2011"/>
              <p:cNvSpPr>
                <a:spLocks noChangeArrowheads="1"/>
              </p:cNvSpPr>
              <p:nvPr/>
            </p:nvSpPr>
            <p:spPr bwMode="auto">
              <a:xfrm rot="10800000">
                <a:off x="3456" y="17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17" name="Freeform 2012"/>
              <p:cNvSpPr>
                <a:spLocks/>
              </p:cNvSpPr>
              <p:nvPr/>
            </p:nvSpPr>
            <p:spPr bwMode="auto">
              <a:xfrm>
                <a:off x="3382" y="184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18" name="Oval 2013"/>
              <p:cNvSpPr>
                <a:spLocks noChangeArrowheads="1"/>
              </p:cNvSpPr>
              <p:nvPr/>
            </p:nvSpPr>
            <p:spPr bwMode="auto">
              <a:xfrm rot="-988756">
                <a:off x="3377" y="179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19" name="Freeform 2014"/>
              <p:cNvSpPr>
                <a:spLocks/>
              </p:cNvSpPr>
              <p:nvPr/>
            </p:nvSpPr>
            <p:spPr bwMode="auto">
              <a:xfrm flipH="1">
                <a:off x="3508" y="180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0" name="AutoShape 2015"/>
              <p:cNvSpPr>
                <a:spLocks noChangeArrowheads="1"/>
              </p:cNvSpPr>
              <p:nvPr/>
            </p:nvSpPr>
            <p:spPr bwMode="auto">
              <a:xfrm rot="10800000">
                <a:off x="3504" y="178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21" name="Oval 2016"/>
              <p:cNvSpPr>
                <a:spLocks noChangeArrowheads="1"/>
              </p:cNvSpPr>
              <p:nvPr/>
            </p:nvSpPr>
            <p:spPr bwMode="auto">
              <a:xfrm rot="-988756">
                <a:off x="3353" y="218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22" name="AutoShape 2017"/>
              <p:cNvSpPr>
                <a:spLocks noChangeArrowheads="1"/>
              </p:cNvSpPr>
              <p:nvPr/>
            </p:nvSpPr>
            <p:spPr bwMode="auto">
              <a:xfrm rot="10800000">
                <a:off x="3456" y="169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23" name="Freeform 2018"/>
              <p:cNvSpPr>
                <a:spLocks/>
              </p:cNvSpPr>
              <p:nvPr/>
            </p:nvSpPr>
            <p:spPr bwMode="auto">
              <a:xfrm flipH="1">
                <a:off x="3472" y="157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4" name="AutoShape 2019"/>
              <p:cNvSpPr>
                <a:spLocks noChangeArrowheads="1"/>
              </p:cNvSpPr>
              <p:nvPr/>
            </p:nvSpPr>
            <p:spPr bwMode="auto">
              <a:xfrm rot="10800000">
                <a:off x="3468" y="156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25" name="Oval 2020"/>
              <p:cNvSpPr>
                <a:spLocks noChangeArrowheads="1"/>
              </p:cNvSpPr>
              <p:nvPr/>
            </p:nvSpPr>
            <p:spPr bwMode="auto">
              <a:xfrm rot="-988756">
                <a:off x="3461" y="16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26" name="Freeform 2021"/>
              <p:cNvSpPr>
                <a:spLocks/>
              </p:cNvSpPr>
              <p:nvPr/>
            </p:nvSpPr>
            <p:spPr bwMode="auto">
              <a:xfrm flipH="1">
                <a:off x="3520" y="163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7" name="AutoShape 2022"/>
              <p:cNvSpPr>
                <a:spLocks noChangeArrowheads="1"/>
              </p:cNvSpPr>
              <p:nvPr/>
            </p:nvSpPr>
            <p:spPr bwMode="auto">
              <a:xfrm rot="10800000">
                <a:off x="3516" y="162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28" name="Freeform 2023"/>
              <p:cNvSpPr>
                <a:spLocks/>
              </p:cNvSpPr>
              <p:nvPr/>
            </p:nvSpPr>
            <p:spPr bwMode="auto">
              <a:xfrm>
                <a:off x="3505" y="191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29" name="Oval 2024"/>
              <p:cNvSpPr>
                <a:spLocks noChangeArrowheads="1"/>
              </p:cNvSpPr>
              <p:nvPr/>
            </p:nvSpPr>
            <p:spPr bwMode="auto">
              <a:xfrm rot="728668">
                <a:off x="3543" y="174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30" name="Freeform 2025"/>
              <p:cNvSpPr>
                <a:spLocks/>
              </p:cNvSpPr>
              <p:nvPr/>
            </p:nvSpPr>
            <p:spPr bwMode="auto">
              <a:xfrm>
                <a:off x="3505" y="179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1" name="Oval 2026"/>
              <p:cNvSpPr>
                <a:spLocks noChangeArrowheads="1"/>
              </p:cNvSpPr>
              <p:nvPr/>
            </p:nvSpPr>
            <p:spPr bwMode="auto">
              <a:xfrm rot="-988756">
                <a:off x="3449" y="185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32" name="Oval 2027"/>
              <p:cNvSpPr>
                <a:spLocks noChangeArrowheads="1"/>
              </p:cNvSpPr>
              <p:nvPr/>
            </p:nvSpPr>
            <p:spPr bwMode="auto">
              <a:xfrm rot="728668">
                <a:off x="3543" y="186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33" name="Oval 2028"/>
              <p:cNvSpPr>
                <a:spLocks noChangeArrowheads="1"/>
              </p:cNvSpPr>
              <p:nvPr/>
            </p:nvSpPr>
            <p:spPr bwMode="auto">
              <a:xfrm rot="728668">
                <a:off x="3555" y="201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34" name="Freeform 2029"/>
              <p:cNvSpPr>
                <a:spLocks/>
              </p:cNvSpPr>
              <p:nvPr/>
            </p:nvSpPr>
            <p:spPr bwMode="auto">
              <a:xfrm>
                <a:off x="3517" y="207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5" name="Oval 2030"/>
              <p:cNvSpPr>
                <a:spLocks noChangeArrowheads="1"/>
              </p:cNvSpPr>
              <p:nvPr/>
            </p:nvSpPr>
            <p:spPr bwMode="auto">
              <a:xfrm rot="728668">
                <a:off x="3549" y="21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8436" name="Freeform 2031"/>
              <p:cNvSpPr>
                <a:spLocks/>
              </p:cNvSpPr>
              <p:nvPr/>
            </p:nvSpPr>
            <p:spPr bwMode="auto">
              <a:xfrm>
                <a:off x="3511" y="2155"/>
                <a:ext cx="75" cy="161"/>
              </a:xfrm>
              <a:custGeom>
                <a:avLst/>
                <a:gdLst>
                  <a:gd name="T0" fmla="*/ 11 w 111"/>
                  <a:gd name="T1" fmla="*/ 14 h 173"/>
                  <a:gd name="T2" fmla="*/ 33 w 111"/>
                  <a:gd name="T3" fmla="*/ 52 h 173"/>
                  <a:gd name="T4" fmla="*/ 3 w 111"/>
                  <a:gd name="T5" fmla="*/ 134 h 173"/>
                  <a:gd name="T6" fmla="*/ 11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37" name="AutoShape 2032"/>
              <p:cNvSpPr>
                <a:spLocks noChangeArrowheads="1"/>
              </p:cNvSpPr>
              <p:nvPr/>
            </p:nvSpPr>
            <p:spPr bwMode="auto">
              <a:xfrm rot="10800000">
                <a:off x="3504" y="208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2238" name="Group 1048"/>
          <p:cNvGrpSpPr>
            <a:grpSpLocks/>
          </p:cNvGrpSpPr>
          <p:nvPr/>
        </p:nvGrpSpPr>
        <p:grpSpPr bwMode="auto">
          <a:xfrm rot="258441">
            <a:off x="2778125" y="3697288"/>
            <a:ext cx="3598863" cy="3425825"/>
            <a:chOff x="56" y="971"/>
            <a:chExt cx="1932" cy="2981"/>
          </a:xfrm>
        </p:grpSpPr>
        <p:sp>
          <p:nvSpPr>
            <p:cNvPr id="27972" name="Oval 1049"/>
            <p:cNvSpPr>
              <a:spLocks noChangeArrowheads="1"/>
            </p:cNvSpPr>
            <p:nvPr/>
          </p:nvSpPr>
          <p:spPr bwMode="auto">
            <a:xfrm rot="574454">
              <a:off x="1000" y="2280"/>
              <a:ext cx="432" cy="336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16" name="AutoShape 1050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974" name="Freeform 1051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5" name="Oval 1052"/>
            <p:cNvSpPr>
              <a:spLocks noChangeArrowheads="1"/>
            </p:cNvSpPr>
            <p:nvPr/>
          </p:nvSpPr>
          <p:spPr bwMode="auto">
            <a:xfrm>
              <a:off x="504" y="2232"/>
              <a:ext cx="528" cy="43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19" name="AutoShape 1053"/>
            <p:cNvSpPr>
              <a:spLocks noChangeArrowheads="1"/>
            </p:cNvSpPr>
            <p:nvPr/>
          </p:nvSpPr>
          <p:spPr bwMode="auto">
            <a:xfrm>
              <a:off x="648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7977" name="Freeform 1054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8" name="Freeform 1055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79" name="Freeform 1056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0" name="Freeform 1057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1" name="Freeform 1058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2" name="Freeform 1059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3" name="Freeform 1060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4" name="Freeform 1061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5" name="Freeform 1062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6" name="Freeform 1063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7" name="Line 1064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8" name="Freeform 1065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89" name="Freeform 1066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0" name="Freeform 1067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1" name="Line 1068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2" name="Freeform 1069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3" name="Freeform 1070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4" name="Freeform 1071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5" name="Freeform 1072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6" name="Freeform 1073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7" name="Freeform 1074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8" name="Line 1075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99" name="Freeform 1076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0" name="Line 1077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1" name="Line 1078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2" name="Line 1079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3" name="Line 1080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4" name="Freeform 1081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5" name="Freeform 1082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6" name="Line 1083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7" name="Line 1084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8" name="Line 1085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09" name="Line 1086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0" name="Line 1087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1" name="Freeform 1088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2" name="Freeform 1089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3" name="Line 1090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4" name="Line 1091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5" name="Line 1092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6" name="Line 1093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7" name="Line 1094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8" name="Freeform 1095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19" name="Freeform 1096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0" name="Freeform 1097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1" name="Freeform 1098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2" name="Freeform 1099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3" name="Freeform 1100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4" name="Line 1101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5" name="Oval 1102"/>
            <p:cNvSpPr>
              <a:spLocks noChangeArrowheads="1"/>
            </p:cNvSpPr>
            <p:nvPr/>
          </p:nvSpPr>
          <p:spPr bwMode="auto">
            <a:xfrm>
              <a:off x="1064" y="2632"/>
              <a:ext cx="528" cy="43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469" name="AutoShape 1103"/>
            <p:cNvSpPr>
              <a:spLocks noChangeArrowheads="1"/>
            </p:cNvSpPr>
            <p:nvPr/>
          </p:nvSpPr>
          <p:spPr bwMode="auto">
            <a:xfrm>
              <a:off x="1208" y="25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027" name="Freeform 1104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8" name="Freeform 1105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29" name="Freeform 1106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0" name="Freeform 1107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1" name="Freeform 1108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2" name="Freeform 1109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3" name="Freeform 1110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4" name="Freeform 1111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5" name="Freeform 1112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6" name="Freeform 1113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7" name="Freeform 1114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8" name="Freeform 1115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39" name="Line 1116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0" name="Freeform 1117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1" name="Freeform 1118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2" name="Freeform 1119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3" name="Freeform 1120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4" name="Freeform 1121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5" name="Freeform 1122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6" name="Freeform 1123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7" name="Freeform 1124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8" name="Line 1125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49" name="Line 1126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0" name="Line 1127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1" name="Line 1128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2" name="Line 1129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3" name="Freeform 1130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4" name="Freeform 1131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5" name="Line 1132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6" name="Line 1133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7" name="Line 1134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8" name="Line 1135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59" name="Line 1136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0" name="Freeform 1137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1" name="Freeform 1138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2" name="Line 1139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3" name="Line 1140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4" name="Line 1141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5" name="Line 1142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6" name="Line 1143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7" name="Freeform 1144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8" name="Freeform 1145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69" name="Line 1146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0" name="Line 1147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1" name="Line 1148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2" name="Line 1149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3" name="Line 1150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4" name="Freeform 1151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5" name="Freeform 1152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6" name="Line 1153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7" name="Line 1154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8" name="Line 1155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79" name="Line 1156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0" name="Line 1157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1" name="Freeform 1158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2" name="Freeform 1159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3" name="Freeform 1160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4" name="Oval 1161"/>
            <p:cNvSpPr>
              <a:spLocks noChangeArrowheads="1"/>
            </p:cNvSpPr>
            <p:nvPr/>
          </p:nvSpPr>
          <p:spPr bwMode="auto">
            <a:xfrm>
              <a:off x="544" y="2856"/>
              <a:ext cx="528" cy="43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60528" name="AutoShape 1162"/>
            <p:cNvSpPr>
              <a:spLocks noChangeArrowheads="1"/>
            </p:cNvSpPr>
            <p:nvPr/>
          </p:nvSpPr>
          <p:spPr bwMode="auto">
            <a:xfrm>
              <a:off x="688" y="2808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solidFill>
                  <a:srgbClr val="FFFFFF"/>
                </a:solidFill>
              </a:endParaRPr>
            </a:p>
          </p:txBody>
        </p:sp>
        <p:sp>
          <p:nvSpPr>
            <p:cNvPr id="28086" name="Freeform 1163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7" name="Line 1164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8" name="Freeform 1165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89" name="Freeform 1166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0" name="Line 1167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1" name="Line 1168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2" name="Line 1169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3" name="Line 1170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4" name="Line 1171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5" name="Freeform 1172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6" name="Freeform 1173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7" name="Freeform 1174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8" name="Freeform 1175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099" name="Freeform 1176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0" name="Freeform 1177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1" name="Freeform 1178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2" name="Freeform 1179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3" name="Line 1180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4" name="Line 1181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5" name="Line 1182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6" name="Line 1183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7" name="Freeform 1184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8" name="Line 1185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09" name="Line 1186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0" name="Line 1187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1" name="Line 1188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2" name="Line 1189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3" name="Line 1190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4" name="Freeform 1191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5" name="Freeform 1192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6" name="Freeform 1193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7" name="Freeform 1194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8" name="Freeform 1195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19" name="Freeform 1196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0" name="Freeform 1197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1" name="Line 1198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2" name="Line 1199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3" name="Line 1200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4" name="Line 1201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5" name="Line 1202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6" name="Line 1203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7" name="Freeform 1204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8" name="Freeform 1205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29" name="Freeform 1206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0" name="Freeform 1207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1" name="Freeform 1208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2" name="Freeform 1209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3" name="Freeform 1210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4" name="Line 1211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5" name="Line 1212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6" name="Line 1213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7" name="Line 1214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8" name="Line 1215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39" name="Line 1216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0" name="Freeform 1217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1" name="Freeform 1218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2" name="Freeform 1219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3" name="Freeform 1220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4" name="Freeform 1221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5" name="Freeform 1222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6" name="Freeform 1223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7" name="Line 1224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8" name="Line 1225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49" name="Line 1226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0" name="Line 1227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1" name="Line 1228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2" name="Line 1229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3" name="Freeform 1230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4" name="Freeform 1231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5" name="Freeform 1232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6" name="Freeform 1233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7" name="Freeform 1234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8" name="Freeform 1235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59" name="Freeform 1236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0" name="Line 1237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1" name="Line 1238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2" name="Line 1239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3" name="Line 1240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" name="Line 1241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" name="Line 1242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6" name="Freeform 1243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7" name="Freeform 1244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8" name="Freeform 1245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9" name="Freeform 1246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0" name="Freeform 1247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1" name="Freeform 1248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2" name="Freeform 1249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3" name="Line 1250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4" name="Line 1251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5" name="Line 1252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6" name="Line 1253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7" name="Line 1254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8" name="Line 1255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79" name="Freeform 1256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0" name="Freeform 1257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1" name="Freeform 1258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2" name="Freeform 1259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3" name="Freeform 1260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4" name="Freeform 1261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5" name="Freeform 1262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6" name="Line 1263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7" name="Line 1264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8" name="Line 1265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89" name="Line 1266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0" name="Line 1267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1" name="Line 1268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2" name="Freeform 1269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3" name="Freeform 1270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4" name="Freeform 1271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5" name="Freeform 1272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6" name="Freeform 1273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7" name="Freeform 1274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8" name="Freeform 1275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99" name="Freeform 1276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0" name="Freeform 1277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1" name="Freeform 1278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2" name="Freeform 1279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3" name="Freeform 1280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04" name="AutoShape 1281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05" name="AutoShape 1282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06" name="AutoShape 1283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07" name="AutoShape 1284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08" name="AutoShape 1285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209" name="Freeform 1286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0" name="Freeform 1287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1" name="Freeform 1288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2" name="Freeform 1289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3" name="Freeform 1290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4" name="Freeform 1291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15" name="AutoShape 1292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16" name="AutoShape 1293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17" name="AutoShape 1294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18" name="AutoShape 1295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19" name="AutoShape 1296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220" name="Freeform 1297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1" name="Freeform 1298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2" name="Freeform 1299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3" name="Freeform 1300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4" name="Freeform 1301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5" name="Freeform 1302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26" name="AutoShape 1303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27" name="AutoShape 1304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28" name="AutoShape 1305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29" name="AutoShape 1306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8230" name="AutoShape 1307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674" name="Group 1826"/>
          <p:cNvGrpSpPr>
            <a:grpSpLocks/>
          </p:cNvGrpSpPr>
          <p:nvPr/>
        </p:nvGrpSpPr>
        <p:grpSpPr bwMode="auto">
          <a:xfrm flipH="1">
            <a:off x="7327900" y="3759200"/>
            <a:ext cx="2228850" cy="3443288"/>
            <a:chOff x="3692" y="2187"/>
            <a:chExt cx="1867" cy="2750"/>
          </a:xfrm>
        </p:grpSpPr>
        <p:grpSp>
          <p:nvGrpSpPr>
            <p:cNvPr id="27664" name="Group 1515"/>
            <p:cNvGrpSpPr>
              <a:grpSpLocks/>
            </p:cNvGrpSpPr>
            <p:nvPr/>
          </p:nvGrpSpPr>
          <p:grpSpPr bwMode="auto">
            <a:xfrm>
              <a:off x="3692" y="2187"/>
              <a:ext cx="1852" cy="2289"/>
              <a:chOff x="3815" y="850"/>
              <a:chExt cx="1852" cy="2289"/>
            </a:xfrm>
          </p:grpSpPr>
          <p:sp>
            <p:nvSpPr>
              <p:cNvPr id="27819" name="Freeform 1516"/>
              <p:cNvSpPr>
                <a:spLocks/>
              </p:cNvSpPr>
              <p:nvPr/>
            </p:nvSpPr>
            <p:spPr bwMode="auto">
              <a:xfrm rot="2586111">
                <a:off x="4830" y="980"/>
                <a:ext cx="592" cy="1731"/>
              </a:xfrm>
              <a:custGeom>
                <a:avLst/>
                <a:gdLst>
                  <a:gd name="T0" fmla="*/ 16 w 592"/>
                  <a:gd name="T1" fmla="*/ 0 h 2208"/>
                  <a:gd name="T2" fmla="*/ 16 w 592"/>
                  <a:gd name="T3" fmla="*/ 93 h 2208"/>
                  <a:gd name="T4" fmla="*/ 112 w 592"/>
                  <a:gd name="T5" fmla="*/ 255 h 2208"/>
                  <a:gd name="T6" fmla="*/ 160 w 592"/>
                  <a:gd name="T7" fmla="*/ 440 h 2208"/>
                  <a:gd name="T8" fmla="*/ 352 w 592"/>
                  <a:gd name="T9" fmla="*/ 625 h 2208"/>
                  <a:gd name="T10" fmla="*/ 304 w 592"/>
                  <a:gd name="T11" fmla="*/ 855 h 2208"/>
                  <a:gd name="T12" fmla="*/ 592 w 592"/>
                  <a:gd name="T13" fmla="*/ 106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0" name="Freeform 1517"/>
              <p:cNvSpPr>
                <a:spLocks/>
              </p:cNvSpPr>
              <p:nvPr/>
            </p:nvSpPr>
            <p:spPr bwMode="auto">
              <a:xfrm rot="9912751">
                <a:off x="4193" y="118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1" name="Freeform 1518"/>
              <p:cNvSpPr>
                <a:spLocks/>
              </p:cNvSpPr>
              <p:nvPr/>
            </p:nvSpPr>
            <p:spPr bwMode="auto">
              <a:xfrm rot="7608583">
                <a:off x="4331" y="166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2" name="Freeform 1519"/>
              <p:cNvSpPr>
                <a:spLocks/>
              </p:cNvSpPr>
              <p:nvPr/>
            </p:nvSpPr>
            <p:spPr bwMode="auto">
              <a:xfrm rot="5400000">
                <a:off x="4389" y="1533"/>
                <a:ext cx="132" cy="217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0 h 2208"/>
                  <a:gd name="T4" fmla="*/ 1 w 592"/>
                  <a:gd name="T5" fmla="*/ 0 h 2208"/>
                  <a:gd name="T6" fmla="*/ 2 w 592"/>
                  <a:gd name="T7" fmla="*/ 1 h 2208"/>
                  <a:gd name="T8" fmla="*/ 4 w 592"/>
                  <a:gd name="T9" fmla="*/ 1 h 2208"/>
                  <a:gd name="T10" fmla="*/ 3 w 592"/>
                  <a:gd name="T11" fmla="*/ 2 h 2208"/>
                  <a:gd name="T12" fmla="*/ 6 w 592"/>
                  <a:gd name="T13" fmla="*/ 2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285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3" name="Freeform 1520"/>
              <p:cNvSpPr>
                <a:spLocks/>
              </p:cNvSpPr>
              <p:nvPr/>
            </p:nvSpPr>
            <p:spPr bwMode="auto">
              <a:xfrm rot="-8215325">
                <a:off x="4299" y="1282"/>
                <a:ext cx="208" cy="470"/>
              </a:xfrm>
              <a:custGeom>
                <a:avLst/>
                <a:gdLst>
                  <a:gd name="T0" fmla="*/ 1 w 592"/>
                  <a:gd name="T1" fmla="*/ 0 h 2208"/>
                  <a:gd name="T2" fmla="*/ 1 w 592"/>
                  <a:gd name="T3" fmla="*/ 2 h 2208"/>
                  <a:gd name="T4" fmla="*/ 5 w 592"/>
                  <a:gd name="T5" fmla="*/ 5 h 2208"/>
                  <a:gd name="T6" fmla="*/ 7 w 592"/>
                  <a:gd name="T7" fmla="*/ 9 h 2208"/>
                  <a:gd name="T8" fmla="*/ 15 w 592"/>
                  <a:gd name="T9" fmla="*/ 13 h 2208"/>
                  <a:gd name="T10" fmla="*/ 13 w 592"/>
                  <a:gd name="T11" fmla="*/ 17 h 2208"/>
                  <a:gd name="T12" fmla="*/ 26 w 592"/>
                  <a:gd name="T13" fmla="*/ 21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4" name="Freeform 1521"/>
              <p:cNvSpPr>
                <a:spLocks/>
              </p:cNvSpPr>
              <p:nvPr/>
            </p:nvSpPr>
            <p:spPr bwMode="auto">
              <a:xfrm rot="9984082">
                <a:off x="4847" y="1001"/>
                <a:ext cx="164" cy="822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10 h 2208"/>
                  <a:gd name="T4" fmla="*/ 2 w 592"/>
                  <a:gd name="T5" fmla="*/ 27 h 2208"/>
                  <a:gd name="T6" fmla="*/ 3 w 592"/>
                  <a:gd name="T7" fmla="*/ 47 h 2208"/>
                  <a:gd name="T8" fmla="*/ 7 w 592"/>
                  <a:gd name="T9" fmla="*/ 67 h 2208"/>
                  <a:gd name="T10" fmla="*/ 6 w 592"/>
                  <a:gd name="T11" fmla="*/ 92 h 2208"/>
                  <a:gd name="T12" fmla="*/ 12 w 592"/>
                  <a:gd name="T13" fmla="*/ 11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5" name="Freeform 1522"/>
              <p:cNvSpPr>
                <a:spLocks/>
              </p:cNvSpPr>
              <p:nvPr/>
            </p:nvSpPr>
            <p:spPr bwMode="auto">
              <a:xfrm>
                <a:off x="4421" y="1084"/>
                <a:ext cx="149" cy="196"/>
              </a:xfrm>
              <a:custGeom>
                <a:avLst/>
                <a:gdLst>
                  <a:gd name="T0" fmla="*/ 5 w 365"/>
                  <a:gd name="T1" fmla="*/ 98 h 259"/>
                  <a:gd name="T2" fmla="*/ 1 w 365"/>
                  <a:gd name="T3" fmla="*/ 60 h 259"/>
                  <a:gd name="T4" fmla="*/ 2 w 365"/>
                  <a:gd name="T5" fmla="*/ 13 h 259"/>
                  <a:gd name="T6" fmla="*/ 8 w 365"/>
                  <a:gd name="T7" fmla="*/ 2 h 259"/>
                  <a:gd name="T8" fmla="*/ 10 w 365"/>
                  <a:gd name="T9" fmla="*/ 17 h 259"/>
                  <a:gd name="T10" fmla="*/ 11 w 365"/>
                  <a:gd name="T11" fmla="*/ 23 h 259"/>
                  <a:gd name="T12" fmla="*/ 12 w 365"/>
                  <a:gd name="T13" fmla="*/ 8 h 259"/>
                  <a:gd name="T14" fmla="*/ 18 w 365"/>
                  <a:gd name="T15" fmla="*/ 2 h 259"/>
                  <a:gd name="T16" fmla="*/ 21 w 365"/>
                  <a:gd name="T17" fmla="*/ 23 h 259"/>
                  <a:gd name="T18" fmla="*/ 24 w 365"/>
                  <a:gd name="T19" fmla="*/ 32 h 259"/>
                  <a:gd name="T20" fmla="*/ 24 w 365"/>
                  <a:gd name="T21" fmla="*/ 66 h 259"/>
                  <a:gd name="T22" fmla="*/ 16 w 365"/>
                  <a:gd name="T23" fmla="*/ 106 h 259"/>
                  <a:gd name="T24" fmla="*/ 5 w 365"/>
                  <a:gd name="T25" fmla="*/ 9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6" name="Freeform 1523"/>
              <p:cNvSpPr>
                <a:spLocks/>
              </p:cNvSpPr>
              <p:nvPr/>
            </p:nvSpPr>
            <p:spPr bwMode="auto">
              <a:xfrm rot="-807097">
                <a:off x="4403" y="111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7" name="Freeform 1524"/>
              <p:cNvSpPr>
                <a:spLocks/>
              </p:cNvSpPr>
              <p:nvPr/>
            </p:nvSpPr>
            <p:spPr bwMode="auto">
              <a:xfrm rot="1073744">
                <a:off x="4454" y="1126"/>
                <a:ext cx="149" cy="162"/>
              </a:xfrm>
              <a:custGeom>
                <a:avLst/>
                <a:gdLst>
                  <a:gd name="T0" fmla="*/ 5 w 365"/>
                  <a:gd name="T1" fmla="*/ 56 h 259"/>
                  <a:gd name="T2" fmla="*/ 1 w 365"/>
                  <a:gd name="T3" fmla="*/ 34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3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3 h 259"/>
                  <a:gd name="T18" fmla="*/ 24 w 365"/>
                  <a:gd name="T19" fmla="*/ 18 h 259"/>
                  <a:gd name="T20" fmla="*/ 24 w 365"/>
                  <a:gd name="T21" fmla="*/ 37 h 259"/>
                  <a:gd name="T22" fmla="*/ 16 w 365"/>
                  <a:gd name="T23" fmla="*/ 60 h 259"/>
                  <a:gd name="T24" fmla="*/ 5 w 365"/>
                  <a:gd name="T25" fmla="*/ 56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8" name="Freeform 1525"/>
              <p:cNvSpPr>
                <a:spLocks/>
              </p:cNvSpPr>
              <p:nvPr/>
            </p:nvSpPr>
            <p:spPr bwMode="auto">
              <a:xfrm rot="3384458">
                <a:off x="4543" y="1502"/>
                <a:ext cx="112" cy="112"/>
              </a:xfrm>
              <a:custGeom>
                <a:avLst/>
                <a:gdLst>
                  <a:gd name="T0" fmla="*/ 2 w 365"/>
                  <a:gd name="T1" fmla="*/ 18 h 259"/>
                  <a:gd name="T2" fmla="*/ 0 w 365"/>
                  <a:gd name="T3" fmla="*/ 11 h 259"/>
                  <a:gd name="T4" fmla="*/ 1 w 365"/>
                  <a:gd name="T5" fmla="*/ 3 h 259"/>
                  <a:gd name="T6" fmla="*/ 3 w 365"/>
                  <a:gd name="T7" fmla="*/ 0 h 259"/>
                  <a:gd name="T8" fmla="*/ 4 w 365"/>
                  <a:gd name="T9" fmla="*/ 3 h 259"/>
                  <a:gd name="T10" fmla="*/ 5 w 365"/>
                  <a:gd name="T11" fmla="*/ 4 h 259"/>
                  <a:gd name="T12" fmla="*/ 5 w 365"/>
                  <a:gd name="T13" fmla="*/ 2 h 259"/>
                  <a:gd name="T14" fmla="*/ 7 w 365"/>
                  <a:gd name="T15" fmla="*/ 0 h 259"/>
                  <a:gd name="T16" fmla="*/ 9 w 365"/>
                  <a:gd name="T17" fmla="*/ 4 h 259"/>
                  <a:gd name="T18" fmla="*/ 10 w 365"/>
                  <a:gd name="T19" fmla="*/ 6 h 259"/>
                  <a:gd name="T20" fmla="*/ 10 w 365"/>
                  <a:gd name="T21" fmla="*/ 13 h 259"/>
                  <a:gd name="T22" fmla="*/ 7 w 365"/>
                  <a:gd name="T23" fmla="*/ 20 h 259"/>
                  <a:gd name="T24" fmla="*/ 2 w 365"/>
                  <a:gd name="T25" fmla="*/ 1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9" name="AutoShape 1526"/>
              <p:cNvSpPr>
                <a:spLocks noChangeArrowheads="1"/>
              </p:cNvSpPr>
              <p:nvPr/>
            </p:nvSpPr>
            <p:spPr bwMode="auto">
              <a:xfrm rot="3360212">
                <a:off x="4404" y="1224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30" name="AutoShape 1527"/>
              <p:cNvSpPr>
                <a:spLocks noChangeArrowheads="1"/>
              </p:cNvSpPr>
              <p:nvPr/>
            </p:nvSpPr>
            <p:spPr bwMode="auto">
              <a:xfrm rot="8178152">
                <a:off x="4491" y="1236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31" name="AutoShape 1528"/>
              <p:cNvSpPr>
                <a:spLocks noChangeArrowheads="1"/>
              </p:cNvSpPr>
              <p:nvPr/>
            </p:nvSpPr>
            <p:spPr bwMode="auto">
              <a:xfrm>
                <a:off x="4465" y="1248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832" name="Freeform 1529"/>
              <p:cNvSpPr>
                <a:spLocks/>
              </p:cNvSpPr>
              <p:nvPr/>
            </p:nvSpPr>
            <p:spPr bwMode="auto">
              <a:xfrm>
                <a:off x="5441" y="850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3" name="Freeform 1530"/>
              <p:cNvSpPr>
                <a:spLocks/>
              </p:cNvSpPr>
              <p:nvPr/>
            </p:nvSpPr>
            <p:spPr bwMode="auto">
              <a:xfrm rot="1073744">
                <a:off x="5475" y="85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4" name="Freeform 1531"/>
              <p:cNvSpPr>
                <a:spLocks/>
              </p:cNvSpPr>
              <p:nvPr/>
            </p:nvSpPr>
            <p:spPr bwMode="auto">
              <a:xfrm>
                <a:off x="5450" y="883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5" name="AutoShape 1532"/>
              <p:cNvSpPr>
                <a:spLocks noChangeArrowheads="1"/>
              </p:cNvSpPr>
              <p:nvPr/>
            </p:nvSpPr>
            <p:spPr bwMode="auto">
              <a:xfrm rot="3360212">
                <a:off x="5424" y="99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36" name="AutoShape 1533"/>
              <p:cNvSpPr>
                <a:spLocks noChangeArrowheads="1"/>
              </p:cNvSpPr>
              <p:nvPr/>
            </p:nvSpPr>
            <p:spPr bwMode="auto">
              <a:xfrm rot="8178152">
                <a:off x="5511" y="1002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37" name="AutoShape 1534"/>
              <p:cNvSpPr>
                <a:spLocks noChangeArrowheads="1"/>
              </p:cNvSpPr>
              <p:nvPr/>
            </p:nvSpPr>
            <p:spPr bwMode="auto">
              <a:xfrm>
                <a:off x="5485" y="1014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838" name="AutoShape 1535"/>
              <p:cNvSpPr>
                <a:spLocks noChangeArrowheads="1"/>
              </p:cNvSpPr>
              <p:nvPr/>
            </p:nvSpPr>
            <p:spPr bwMode="auto">
              <a:xfrm>
                <a:off x="4536" y="1542"/>
                <a:ext cx="56" cy="66"/>
              </a:xfrm>
              <a:prstGeom prst="star4">
                <a:avLst>
                  <a:gd name="adj" fmla="val 12500"/>
                </a:avLst>
              </a:prstGeom>
              <a:solidFill>
                <a:srgbClr val="27A533"/>
              </a:solidFill>
              <a:ln w="9525">
                <a:solidFill>
                  <a:srgbClr val="134F1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39" name="Freeform 1536"/>
              <p:cNvSpPr>
                <a:spLocks/>
              </p:cNvSpPr>
              <p:nvPr/>
            </p:nvSpPr>
            <p:spPr bwMode="auto">
              <a:xfrm rot="2922377">
                <a:off x="4557" y="26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0" name="Line 1537"/>
              <p:cNvSpPr>
                <a:spLocks noChangeShapeType="1"/>
              </p:cNvSpPr>
              <p:nvPr/>
            </p:nvSpPr>
            <p:spPr bwMode="auto">
              <a:xfrm rot="2901987">
                <a:off x="4610" y="282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1" name="Line 1538"/>
              <p:cNvSpPr>
                <a:spLocks noChangeShapeType="1"/>
              </p:cNvSpPr>
              <p:nvPr/>
            </p:nvSpPr>
            <p:spPr bwMode="auto">
              <a:xfrm rot="2700000" flipV="1">
                <a:off x="4748" y="276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2" name="Line 1539"/>
              <p:cNvSpPr>
                <a:spLocks noChangeShapeType="1"/>
              </p:cNvSpPr>
              <p:nvPr/>
            </p:nvSpPr>
            <p:spPr bwMode="auto">
              <a:xfrm rot="2887328" flipV="1">
                <a:off x="4715" y="271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3" name="Freeform 1540"/>
              <p:cNvSpPr>
                <a:spLocks/>
              </p:cNvSpPr>
              <p:nvPr/>
            </p:nvSpPr>
            <p:spPr bwMode="auto">
              <a:xfrm>
                <a:off x="5128" y="1489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4" name="Freeform 1541"/>
              <p:cNvSpPr>
                <a:spLocks/>
              </p:cNvSpPr>
              <p:nvPr/>
            </p:nvSpPr>
            <p:spPr bwMode="auto">
              <a:xfrm>
                <a:off x="5178" y="1560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5" name="Line 1542"/>
              <p:cNvSpPr>
                <a:spLocks noChangeShapeType="1"/>
              </p:cNvSpPr>
              <p:nvPr/>
            </p:nvSpPr>
            <p:spPr bwMode="auto">
              <a:xfrm>
                <a:off x="5304" y="167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6" name="Line 1543"/>
              <p:cNvSpPr>
                <a:spLocks noChangeShapeType="1"/>
              </p:cNvSpPr>
              <p:nvPr/>
            </p:nvSpPr>
            <p:spPr bwMode="auto">
              <a:xfrm flipV="1">
                <a:off x="5448" y="1614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7" name="Line 1544"/>
              <p:cNvSpPr>
                <a:spLocks noChangeShapeType="1"/>
              </p:cNvSpPr>
              <p:nvPr/>
            </p:nvSpPr>
            <p:spPr bwMode="auto">
              <a:xfrm flipV="1">
                <a:off x="5244" y="1608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8" name="Line 1545"/>
              <p:cNvSpPr>
                <a:spLocks noChangeShapeType="1"/>
              </p:cNvSpPr>
              <p:nvPr/>
            </p:nvSpPr>
            <p:spPr bwMode="auto">
              <a:xfrm flipV="1">
                <a:off x="5388" y="1554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9" name="Line 1546"/>
              <p:cNvSpPr>
                <a:spLocks noChangeShapeType="1"/>
              </p:cNvSpPr>
              <p:nvPr/>
            </p:nvSpPr>
            <p:spPr bwMode="auto">
              <a:xfrm flipV="1">
                <a:off x="5532" y="1530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0" name="Line 1547"/>
              <p:cNvSpPr>
                <a:spLocks noChangeShapeType="1"/>
              </p:cNvSpPr>
              <p:nvPr/>
            </p:nvSpPr>
            <p:spPr bwMode="auto">
              <a:xfrm flipH="1">
                <a:off x="5106" y="1740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1" name="Freeform 1548"/>
              <p:cNvSpPr>
                <a:spLocks/>
              </p:cNvSpPr>
              <p:nvPr/>
            </p:nvSpPr>
            <p:spPr bwMode="auto">
              <a:xfrm>
                <a:off x="4756" y="20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2" name="Freeform 1549"/>
              <p:cNvSpPr>
                <a:spLocks/>
              </p:cNvSpPr>
              <p:nvPr/>
            </p:nvSpPr>
            <p:spPr bwMode="auto">
              <a:xfrm>
                <a:off x="4806" y="2166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3" name="Line 1550"/>
              <p:cNvSpPr>
                <a:spLocks noChangeShapeType="1"/>
              </p:cNvSpPr>
              <p:nvPr/>
            </p:nvSpPr>
            <p:spPr bwMode="auto">
              <a:xfrm>
                <a:off x="4932" y="2280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4" name="Line 1551"/>
              <p:cNvSpPr>
                <a:spLocks noChangeShapeType="1"/>
              </p:cNvSpPr>
              <p:nvPr/>
            </p:nvSpPr>
            <p:spPr bwMode="auto">
              <a:xfrm flipV="1">
                <a:off x="5076" y="222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5" name="Line 1552"/>
              <p:cNvSpPr>
                <a:spLocks noChangeShapeType="1"/>
              </p:cNvSpPr>
              <p:nvPr/>
            </p:nvSpPr>
            <p:spPr bwMode="auto">
              <a:xfrm flipV="1">
                <a:off x="4872" y="2214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" name="Line 1553"/>
              <p:cNvSpPr>
                <a:spLocks noChangeShapeType="1"/>
              </p:cNvSpPr>
              <p:nvPr/>
            </p:nvSpPr>
            <p:spPr bwMode="auto">
              <a:xfrm flipV="1">
                <a:off x="5016" y="21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7" name="Line 1554"/>
              <p:cNvSpPr>
                <a:spLocks noChangeShapeType="1"/>
              </p:cNvSpPr>
              <p:nvPr/>
            </p:nvSpPr>
            <p:spPr bwMode="auto">
              <a:xfrm flipV="1">
                <a:off x="5160" y="2136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" name="Line 1555"/>
              <p:cNvSpPr>
                <a:spLocks noChangeShapeType="1"/>
              </p:cNvSpPr>
              <p:nvPr/>
            </p:nvSpPr>
            <p:spPr bwMode="auto">
              <a:xfrm flipH="1">
                <a:off x="4734" y="2346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" name="Freeform 1556"/>
              <p:cNvSpPr>
                <a:spLocks/>
              </p:cNvSpPr>
              <p:nvPr/>
            </p:nvSpPr>
            <p:spPr bwMode="auto">
              <a:xfrm>
                <a:off x="4456" y="168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0" name="Freeform 1557"/>
              <p:cNvSpPr>
                <a:spLocks/>
              </p:cNvSpPr>
              <p:nvPr/>
            </p:nvSpPr>
            <p:spPr bwMode="auto">
              <a:xfrm>
                <a:off x="4506" y="175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1" name="Line 1558"/>
              <p:cNvSpPr>
                <a:spLocks noChangeShapeType="1"/>
              </p:cNvSpPr>
              <p:nvPr/>
            </p:nvSpPr>
            <p:spPr bwMode="auto">
              <a:xfrm>
                <a:off x="4632" y="187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2" name="Line 1559"/>
              <p:cNvSpPr>
                <a:spLocks noChangeShapeType="1"/>
              </p:cNvSpPr>
              <p:nvPr/>
            </p:nvSpPr>
            <p:spPr bwMode="auto">
              <a:xfrm flipV="1">
                <a:off x="4776" y="181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3" name="Line 1560"/>
              <p:cNvSpPr>
                <a:spLocks noChangeShapeType="1"/>
              </p:cNvSpPr>
              <p:nvPr/>
            </p:nvSpPr>
            <p:spPr bwMode="auto">
              <a:xfrm flipV="1">
                <a:off x="4572" y="180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4" name="Line 1561"/>
              <p:cNvSpPr>
                <a:spLocks noChangeShapeType="1"/>
              </p:cNvSpPr>
              <p:nvPr/>
            </p:nvSpPr>
            <p:spPr bwMode="auto">
              <a:xfrm flipV="1">
                <a:off x="4716" y="175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5" name="Line 1562"/>
              <p:cNvSpPr>
                <a:spLocks noChangeShapeType="1"/>
              </p:cNvSpPr>
              <p:nvPr/>
            </p:nvSpPr>
            <p:spPr bwMode="auto">
              <a:xfrm flipV="1">
                <a:off x="4860" y="172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6" name="Line 1563"/>
              <p:cNvSpPr>
                <a:spLocks noChangeShapeType="1"/>
              </p:cNvSpPr>
              <p:nvPr/>
            </p:nvSpPr>
            <p:spPr bwMode="auto">
              <a:xfrm flipH="1">
                <a:off x="4434" y="193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7" name="Freeform 1564"/>
              <p:cNvSpPr>
                <a:spLocks/>
              </p:cNvSpPr>
              <p:nvPr/>
            </p:nvSpPr>
            <p:spPr bwMode="auto">
              <a:xfrm rot="-2174399">
                <a:off x="3900" y="1413"/>
                <a:ext cx="375" cy="253"/>
              </a:xfrm>
              <a:custGeom>
                <a:avLst/>
                <a:gdLst>
                  <a:gd name="T0" fmla="*/ 149 w 594"/>
                  <a:gd name="T1" fmla="*/ 79 h 309"/>
                  <a:gd name="T2" fmla="*/ 119 w 594"/>
                  <a:gd name="T3" fmla="*/ 10 h 309"/>
                  <a:gd name="T4" fmla="*/ 33 w 594"/>
                  <a:gd name="T5" fmla="*/ 20 h 309"/>
                  <a:gd name="T6" fmla="*/ 3 w 594"/>
                  <a:gd name="T7" fmla="*/ 106 h 309"/>
                  <a:gd name="T8" fmla="*/ 48 w 594"/>
                  <a:gd name="T9" fmla="*/ 142 h 309"/>
                  <a:gd name="T10" fmla="*/ 116 w 594"/>
                  <a:gd name="T11" fmla="*/ 158 h 309"/>
                  <a:gd name="T12" fmla="*/ 149 w 594"/>
                  <a:gd name="T13" fmla="*/ 79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8" name="Freeform 1565"/>
              <p:cNvSpPr>
                <a:spLocks/>
              </p:cNvSpPr>
              <p:nvPr/>
            </p:nvSpPr>
            <p:spPr bwMode="auto">
              <a:xfrm rot="19320480" flipV="1">
                <a:off x="3909" y="1546"/>
                <a:ext cx="377" cy="27"/>
              </a:xfrm>
              <a:custGeom>
                <a:avLst/>
                <a:gdLst>
                  <a:gd name="T0" fmla="*/ 0 w 540"/>
                  <a:gd name="T1" fmla="*/ 4 h 76"/>
                  <a:gd name="T2" fmla="*/ 57 w 540"/>
                  <a:gd name="T3" fmla="*/ 0 h 76"/>
                  <a:gd name="T4" fmla="*/ 128 w 540"/>
                  <a:gd name="T5" fmla="*/ 1 h 76"/>
                  <a:gd name="T6" fmla="*/ 184 w 540"/>
                  <a:gd name="T7" fmla="*/ 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9" name="Line 1566"/>
              <p:cNvSpPr>
                <a:spLocks noChangeShapeType="1"/>
              </p:cNvSpPr>
              <p:nvPr/>
            </p:nvSpPr>
            <p:spPr bwMode="auto">
              <a:xfrm rot="19340923" flipH="1">
                <a:off x="3966" y="1539"/>
                <a:ext cx="45" cy="6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0" name="Line 1567"/>
              <p:cNvSpPr>
                <a:spLocks noChangeShapeType="1"/>
              </p:cNvSpPr>
              <p:nvPr/>
            </p:nvSpPr>
            <p:spPr bwMode="auto">
              <a:xfrm rot="19295713" flipH="1">
                <a:off x="4100" y="1557"/>
                <a:ext cx="61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1" name="Line 1568"/>
              <p:cNvSpPr>
                <a:spLocks noChangeShapeType="1"/>
              </p:cNvSpPr>
              <p:nvPr/>
            </p:nvSpPr>
            <p:spPr bwMode="auto">
              <a:xfrm rot="-2256768">
                <a:off x="4006" y="1472"/>
                <a:ext cx="60" cy="5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2" name="Line 1569"/>
              <p:cNvSpPr>
                <a:spLocks noChangeShapeType="1"/>
              </p:cNvSpPr>
              <p:nvPr/>
            </p:nvSpPr>
            <p:spPr bwMode="auto">
              <a:xfrm rot="-2311505">
                <a:off x="4174" y="1477"/>
                <a:ext cx="40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3" name="Freeform 1570"/>
              <p:cNvSpPr>
                <a:spLocks/>
              </p:cNvSpPr>
              <p:nvPr/>
            </p:nvSpPr>
            <p:spPr bwMode="auto">
              <a:xfrm>
                <a:off x="3860" y="2142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4" name="Freeform 1571"/>
              <p:cNvSpPr>
                <a:spLocks/>
              </p:cNvSpPr>
              <p:nvPr/>
            </p:nvSpPr>
            <p:spPr bwMode="auto">
              <a:xfrm>
                <a:off x="3906" y="2246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5" name="Line 1572"/>
              <p:cNvSpPr>
                <a:spLocks noChangeShapeType="1"/>
              </p:cNvSpPr>
              <p:nvPr/>
            </p:nvSpPr>
            <p:spPr bwMode="auto">
              <a:xfrm flipH="1">
                <a:off x="3972" y="226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6" name="Line 1573"/>
              <p:cNvSpPr>
                <a:spLocks noChangeShapeType="1"/>
              </p:cNvSpPr>
              <p:nvPr/>
            </p:nvSpPr>
            <p:spPr bwMode="auto">
              <a:xfrm flipH="1">
                <a:off x="4110" y="226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7" name="Line 1574"/>
              <p:cNvSpPr>
                <a:spLocks noChangeShapeType="1"/>
              </p:cNvSpPr>
              <p:nvPr/>
            </p:nvSpPr>
            <p:spPr bwMode="auto">
              <a:xfrm flipH="1">
                <a:off x="4236" y="228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8" name="Line 1575"/>
              <p:cNvSpPr>
                <a:spLocks noChangeShapeType="1"/>
              </p:cNvSpPr>
              <p:nvPr/>
            </p:nvSpPr>
            <p:spPr bwMode="auto">
              <a:xfrm>
                <a:off x="3954" y="222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9" name="Line 1576"/>
              <p:cNvSpPr>
                <a:spLocks noChangeShapeType="1"/>
              </p:cNvSpPr>
              <p:nvPr/>
            </p:nvSpPr>
            <p:spPr bwMode="auto">
              <a:xfrm>
                <a:off x="4146" y="219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0" name="Line 1577"/>
              <p:cNvSpPr>
                <a:spLocks noChangeShapeType="1"/>
              </p:cNvSpPr>
              <p:nvPr/>
            </p:nvSpPr>
            <p:spPr bwMode="auto">
              <a:xfrm>
                <a:off x="4320" y="220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1" name="Line 1578"/>
              <p:cNvSpPr>
                <a:spLocks noChangeShapeType="1"/>
              </p:cNvSpPr>
              <p:nvPr/>
            </p:nvSpPr>
            <p:spPr bwMode="auto">
              <a:xfrm>
                <a:off x="4446" y="228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2" name="Line 1579"/>
              <p:cNvSpPr>
                <a:spLocks noChangeShapeType="1"/>
              </p:cNvSpPr>
              <p:nvPr/>
            </p:nvSpPr>
            <p:spPr bwMode="auto">
              <a:xfrm flipH="1">
                <a:off x="3858" y="184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3" name="Line 1580"/>
              <p:cNvSpPr>
                <a:spLocks noChangeShapeType="1"/>
              </p:cNvSpPr>
              <p:nvPr/>
            </p:nvSpPr>
            <p:spPr bwMode="auto">
              <a:xfrm flipH="1">
                <a:off x="3996" y="184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4" name="Line 1581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5" name="Line 1582"/>
              <p:cNvSpPr>
                <a:spLocks noChangeShapeType="1"/>
              </p:cNvSpPr>
              <p:nvPr/>
            </p:nvSpPr>
            <p:spPr bwMode="auto">
              <a:xfrm>
                <a:off x="3840" y="180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6" name="Line 1583"/>
              <p:cNvSpPr>
                <a:spLocks noChangeShapeType="1"/>
              </p:cNvSpPr>
              <p:nvPr/>
            </p:nvSpPr>
            <p:spPr bwMode="auto">
              <a:xfrm>
                <a:off x="4032" y="177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7" name="Line 1584"/>
              <p:cNvSpPr>
                <a:spLocks noChangeShapeType="1"/>
              </p:cNvSpPr>
              <p:nvPr/>
            </p:nvSpPr>
            <p:spPr bwMode="auto">
              <a:xfrm>
                <a:off x="4206" y="178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8" name="Line 1585"/>
              <p:cNvSpPr>
                <a:spLocks noChangeShapeType="1"/>
              </p:cNvSpPr>
              <p:nvPr/>
            </p:nvSpPr>
            <p:spPr bwMode="auto">
              <a:xfrm>
                <a:off x="4332" y="186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9" name="Freeform 1586"/>
              <p:cNvSpPr>
                <a:spLocks/>
              </p:cNvSpPr>
              <p:nvPr/>
            </p:nvSpPr>
            <p:spPr bwMode="auto">
              <a:xfrm>
                <a:off x="4462" y="20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0" name="Freeform 1587"/>
              <p:cNvSpPr>
                <a:spLocks/>
              </p:cNvSpPr>
              <p:nvPr/>
            </p:nvSpPr>
            <p:spPr bwMode="auto">
              <a:xfrm>
                <a:off x="4512" y="21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1" name="Line 1588"/>
              <p:cNvSpPr>
                <a:spLocks noChangeShapeType="1"/>
              </p:cNvSpPr>
              <p:nvPr/>
            </p:nvSpPr>
            <p:spPr bwMode="auto">
              <a:xfrm>
                <a:off x="4638" y="22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2" name="Line 1589"/>
              <p:cNvSpPr>
                <a:spLocks noChangeShapeType="1"/>
              </p:cNvSpPr>
              <p:nvPr/>
            </p:nvSpPr>
            <p:spPr bwMode="auto">
              <a:xfrm flipV="1">
                <a:off x="4782" y="21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3" name="Line 1590"/>
              <p:cNvSpPr>
                <a:spLocks noChangeShapeType="1"/>
              </p:cNvSpPr>
              <p:nvPr/>
            </p:nvSpPr>
            <p:spPr bwMode="auto">
              <a:xfrm flipV="1">
                <a:off x="4578" y="21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4" name="Line 1591"/>
              <p:cNvSpPr>
                <a:spLocks noChangeShapeType="1"/>
              </p:cNvSpPr>
              <p:nvPr/>
            </p:nvSpPr>
            <p:spPr bwMode="auto">
              <a:xfrm flipV="1">
                <a:off x="4722" y="21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1592"/>
              <p:cNvSpPr>
                <a:spLocks noChangeShapeType="1"/>
              </p:cNvSpPr>
              <p:nvPr/>
            </p:nvSpPr>
            <p:spPr bwMode="auto">
              <a:xfrm flipV="1">
                <a:off x="4866" y="21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6" name="Freeform 1593"/>
              <p:cNvSpPr>
                <a:spLocks/>
              </p:cNvSpPr>
              <p:nvPr/>
            </p:nvSpPr>
            <p:spPr bwMode="auto">
              <a:xfrm>
                <a:off x="5026" y="177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7" name="Freeform 1594"/>
              <p:cNvSpPr>
                <a:spLocks/>
              </p:cNvSpPr>
              <p:nvPr/>
            </p:nvSpPr>
            <p:spPr bwMode="auto">
              <a:xfrm>
                <a:off x="5076" y="184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8" name="Line 1595"/>
              <p:cNvSpPr>
                <a:spLocks noChangeShapeType="1"/>
              </p:cNvSpPr>
              <p:nvPr/>
            </p:nvSpPr>
            <p:spPr bwMode="auto">
              <a:xfrm>
                <a:off x="5202" y="196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9" name="Line 1596"/>
              <p:cNvSpPr>
                <a:spLocks noChangeShapeType="1"/>
              </p:cNvSpPr>
              <p:nvPr/>
            </p:nvSpPr>
            <p:spPr bwMode="auto">
              <a:xfrm flipV="1">
                <a:off x="5346" y="190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0" name="Line 1597"/>
              <p:cNvSpPr>
                <a:spLocks noChangeShapeType="1"/>
              </p:cNvSpPr>
              <p:nvPr/>
            </p:nvSpPr>
            <p:spPr bwMode="auto">
              <a:xfrm flipV="1">
                <a:off x="5142" y="189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1" name="Line 1598"/>
              <p:cNvSpPr>
                <a:spLocks noChangeShapeType="1"/>
              </p:cNvSpPr>
              <p:nvPr/>
            </p:nvSpPr>
            <p:spPr bwMode="auto">
              <a:xfrm flipV="1">
                <a:off x="5286" y="184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2" name="Line 1599"/>
              <p:cNvSpPr>
                <a:spLocks noChangeShapeType="1"/>
              </p:cNvSpPr>
              <p:nvPr/>
            </p:nvSpPr>
            <p:spPr bwMode="auto">
              <a:xfrm flipV="1">
                <a:off x="5430" y="181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1600"/>
              <p:cNvSpPr>
                <a:spLocks noChangeShapeType="1"/>
              </p:cNvSpPr>
              <p:nvPr/>
            </p:nvSpPr>
            <p:spPr bwMode="auto">
              <a:xfrm flipH="1">
                <a:off x="5004" y="202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4" name="Freeform 1601"/>
              <p:cNvSpPr>
                <a:spLocks/>
              </p:cNvSpPr>
              <p:nvPr/>
            </p:nvSpPr>
            <p:spPr bwMode="auto">
              <a:xfrm>
                <a:off x="4990" y="11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5" name="Freeform 1602"/>
              <p:cNvSpPr>
                <a:spLocks/>
              </p:cNvSpPr>
              <p:nvPr/>
            </p:nvSpPr>
            <p:spPr bwMode="auto">
              <a:xfrm>
                <a:off x="5040" y="12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6" name="Line 1603"/>
              <p:cNvSpPr>
                <a:spLocks noChangeShapeType="1"/>
              </p:cNvSpPr>
              <p:nvPr/>
            </p:nvSpPr>
            <p:spPr bwMode="auto">
              <a:xfrm>
                <a:off x="5166" y="13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7" name="Line 1604"/>
              <p:cNvSpPr>
                <a:spLocks noChangeShapeType="1"/>
              </p:cNvSpPr>
              <p:nvPr/>
            </p:nvSpPr>
            <p:spPr bwMode="auto">
              <a:xfrm flipV="1">
                <a:off x="5310" y="12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8" name="Line 1605"/>
              <p:cNvSpPr>
                <a:spLocks noChangeShapeType="1"/>
              </p:cNvSpPr>
              <p:nvPr/>
            </p:nvSpPr>
            <p:spPr bwMode="auto">
              <a:xfrm flipV="1">
                <a:off x="5106" y="12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9" name="Line 1606"/>
              <p:cNvSpPr>
                <a:spLocks noChangeShapeType="1"/>
              </p:cNvSpPr>
              <p:nvPr/>
            </p:nvSpPr>
            <p:spPr bwMode="auto">
              <a:xfrm flipV="1">
                <a:off x="5250" y="12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0" name="Line 1607"/>
              <p:cNvSpPr>
                <a:spLocks noChangeShapeType="1"/>
              </p:cNvSpPr>
              <p:nvPr/>
            </p:nvSpPr>
            <p:spPr bwMode="auto">
              <a:xfrm flipV="1">
                <a:off x="5394" y="12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1608"/>
              <p:cNvSpPr>
                <a:spLocks noChangeShapeType="1"/>
              </p:cNvSpPr>
              <p:nvPr/>
            </p:nvSpPr>
            <p:spPr bwMode="auto">
              <a:xfrm flipH="1">
                <a:off x="4968" y="1422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2" name="Freeform 1609"/>
              <p:cNvSpPr>
                <a:spLocks/>
              </p:cNvSpPr>
              <p:nvPr/>
            </p:nvSpPr>
            <p:spPr bwMode="auto">
              <a:xfrm rot="-2174399">
                <a:off x="4208" y="2478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3" name="Freeform 1610"/>
              <p:cNvSpPr>
                <a:spLocks/>
              </p:cNvSpPr>
              <p:nvPr/>
            </p:nvSpPr>
            <p:spPr bwMode="auto">
              <a:xfrm rot="-2279520">
                <a:off x="4254" y="2582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4" name="Line 1611"/>
              <p:cNvSpPr>
                <a:spLocks noChangeShapeType="1"/>
              </p:cNvSpPr>
              <p:nvPr/>
            </p:nvSpPr>
            <p:spPr bwMode="auto">
              <a:xfrm rot="19288495" flipH="1">
                <a:off x="4320" y="2598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5" name="Line 1612"/>
              <p:cNvSpPr>
                <a:spLocks noChangeShapeType="1"/>
              </p:cNvSpPr>
              <p:nvPr/>
            </p:nvSpPr>
            <p:spPr bwMode="auto">
              <a:xfrm rot="19340923" flipH="1">
                <a:off x="4458" y="2598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6" name="Line 1613"/>
              <p:cNvSpPr>
                <a:spLocks noChangeShapeType="1"/>
              </p:cNvSpPr>
              <p:nvPr/>
            </p:nvSpPr>
            <p:spPr bwMode="auto">
              <a:xfrm rot="19295713" flipH="1">
                <a:off x="4584" y="261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7" name="Line 1614"/>
              <p:cNvSpPr>
                <a:spLocks noChangeShapeType="1"/>
              </p:cNvSpPr>
              <p:nvPr/>
            </p:nvSpPr>
            <p:spPr bwMode="auto">
              <a:xfrm rot="-2256768">
                <a:off x="4494" y="252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8" name="Line 1615"/>
              <p:cNvSpPr>
                <a:spLocks noChangeShapeType="1"/>
              </p:cNvSpPr>
              <p:nvPr/>
            </p:nvSpPr>
            <p:spPr bwMode="auto">
              <a:xfrm rot="-2311505">
                <a:off x="4668" y="2538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Freeform 1616"/>
              <p:cNvSpPr>
                <a:spLocks/>
              </p:cNvSpPr>
              <p:nvPr/>
            </p:nvSpPr>
            <p:spPr bwMode="auto">
              <a:xfrm>
                <a:off x="4726" y="240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0" name="Freeform 1617"/>
              <p:cNvSpPr>
                <a:spLocks/>
              </p:cNvSpPr>
              <p:nvPr/>
            </p:nvSpPr>
            <p:spPr bwMode="auto">
              <a:xfrm>
                <a:off x="4776" y="247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1" name="Line 1618"/>
              <p:cNvSpPr>
                <a:spLocks noChangeShapeType="1"/>
              </p:cNvSpPr>
              <p:nvPr/>
            </p:nvSpPr>
            <p:spPr bwMode="auto">
              <a:xfrm>
                <a:off x="4902" y="258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2" name="Line 1619"/>
              <p:cNvSpPr>
                <a:spLocks noChangeShapeType="1"/>
              </p:cNvSpPr>
              <p:nvPr/>
            </p:nvSpPr>
            <p:spPr bwMode="auto">
              <a:xfrm flipV="1">
                <a:off x="5046" y="252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3" name="Line 1620"/>
              <p:cNvSpPr>
                <a:spLocks noChangeShapeType="1"/>
              </p:cNvSpPr>
              <p:nvPr/>
            </p:nvSpPr>
            <p:spPr bwMode="auto">
              <a:xfrm flipV="1">
                <a:off x="4842" y="252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4" name="Line 1621"/>
              <p:cNvSpPr>
                <a:spLocks noChangeShapeType="1"/>
              </p:cNvSpPr>
              <p:nvPr/>
            </p:nvSpPr>
            <p:spPr bwMode="auto">
              <a:xfrm flipV="1">
                <a:off x="4986" y="246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5" name="Line 1622"/>
              <p:cNvSpPr>
                <a:spLocks noChangeShapeType="1"/>
              </p:cNvSpPr>
              <p:nvPr/>
            </p:nvSpPr>
            <p:spPr bwMode="auto">
              <a:xfrm flipV="1">
                <a:off x="5130" y="244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6" name="Freeform 1623"/>
              <p:cNvSpPr>
                <a:spLocks/>
              </p:cNvSpPr>
              <p:nvPr/>
            </p:nvSpPr>
            <p:spPr bwMode="auto">
              <a:xfrm>
                <a:off x="5104" y="2143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Freeform 1624"/>
              <p:cNvSpPr>
                <a:spLocks/>
              </p:cNvSpPr>
              <p:nvPr/>
            </p:nvSpPr>
            <p:spPr bwMode="auto">
              <a:xfrm>
                <a:off x="5154" y="2214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8" name="Line 1625"/>
              <p:cNvSpPr>
                <a:spLocks noChangeShapeType="1"/>
              </p:cNvSpPr>
              <p:nvPr/>
            </p:nvSpPr>
            <p:spPr bwMode="auto">
              <a:xfrm>
                <a:off x="5280" y="2328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9" name="Line 1626"/>
              <p:cNvSpPr>
                <a:spLocks noChangeShapeType="1"/>
              </p:cNvSpPr>
              <p:nvPr/>
            </p:nvSpPr>
            <p:spPr bwMode="auto">
              <a:xfrm flipV="1">
                <a:off x="5424" y="2268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0" name="Line 1627"/>
              <p:cNvSpPr>
                <a:spLocks noChangeShapeType="1"/>
              </p:cNvSpPr>
              <p:nvPr/>
            </p:nvSpPr>
            <p:spPr bwMode="auto">
              <a:xfrm flipV="1">
                <a:off x="5220" y="2262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1" name="Line 1628"/>
              <p:cNvSpPr>
                <a:spLocks noChangeShapeType="1"/>
              </p:cNvSpPr>
              <p:nvPr/>
            </p:nvSpPr>
            <p:spPr bwMode="auto">
              <a:xfrm flipV="1">
                <a:off x="5364" y="2208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2" name="Line 1629"/>
              <p:cNvSpPr>
                <a:spLocks noChangeShapeType="1"/>
              </p:cNvSpPr>
              <p:nvPr/>
            </p:nvSpPr>
            <p:spPr bwMode="auto">
              <a:xfrm flipV="1">
                <a:off x="5508" y="2184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3" name="Line 1630"/>
              <p:cNvSpPr>
                <a:spLocks noChangeShapeType="1"/>
              </p:cNvSpPr>
              <p:nvPr/>
            </p:nvSpPr>
            <p:spPr bwMode="auto">
              <a:xfrm flipH="1">
                <a:off x="5082" y="2394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4" name="Freeform 1631"/>
              <p:cNvSpPr>
                <a:spLocks/>
              </p:cNvSpPr>
              <p:nvPr/>
            </p:nvSpPr>
            <p:spPr bwMode="auto">
              <a:xfrm>
                <a:off x="4197" y="189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Oval 1632"/>
              <p:cNvSpPr>
                <a:spLocks noChangeArrowheads="1"/>
              </p:cNvSpPr>
              <p:nvPr/>
            </p:nvSpPr>
            <p:spPr bwMode="auto">
              <a:xfrm>
                <a:off x="4308" y="201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36" name="Freeform 1633"/>
              <p:cNvSpPr>
                <a:spLocks/>
              </p:cNvSpPr>
              <p:nvPr/>
            </p:nvSpPr>
            <p:spPr bwMode="auto">
              <a:xfrm>
                <a:off x="4779" y="22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7" name="Oval 1634"/>
              <p:cNvSpPr>
                <a:spLocks noChangeArrowheads="1"/>
              </p:cNvSpPr>
              <p:nvPr/>
            </p:nvSpPr>
            <p:spPr bwMode="auto">
              <a:xfrm>
                <a:off x="4890" y="23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38" name="Freeform 1635"/>
              <p:cNvSpPr>
                <a:spLocks/>
              </p:cNvSpPr>
              <p:nvPr/>
            </p:nvSpPr>
            <p:spPr bwMode="auto">
              <a:xfrm>
                <a:off x="4947" y="16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9" name="Oval 1636"/>
              <p:cNvSpPr>
                <a:spLocks noChangeArrowheads="1"/>
              </p:cNvSpPr>
              <p:nvPr/>
            </p:nvSpPr>
            <p:spPr bwMode="auto">
              <a:xfrm>
                <a:off x="5058" y="17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40" name="Freeform 1637"/>
              <p:cNvSpPr>
                <a:spLocks/>
              </p:cNvSpPr>
              <p:nvPr/>
            </p:nvSpPr>
            <p:spPr bwMode="auto">
              <a:xfrm>
                <a:off x="4761" y="1239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1" name="Oval 1638"/>
              <p:cNvSpPr>
                <a:spLocks noChangeArrowheads="1"/>
              </p:cNvSpPr>
              <p:nvPr/>
            </p:nvSpPr>
            <p:spPr bwMode="auto">
              <a:xfrm>
                <a:off x="4872" y="135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42" name="Freeform 1639"/>
              <p:cNvSpPr>
                <a:spLocks/>
              </p:cNvSpPr>
              <p:nvPr/>
            </p:nvSpPr>
            <p:spPr bwMode="auto">
              <a:xfrm>
                <a:off x="3815" y="182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3" name="Freeform 1640"/>
              <p:cNvSpPr>
                <a:spLocks/>
              </p:cNvSpPr>
              <p:nvPr/>
            </p:nvSpPr>
            <p:spPr bwMode="auto">
              <a:xfrm rot="1073744">
                <a:off x="3849" y="183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4" name="Freeform 1641"/>
              <p:cNvSpPr>
                <a:spLocks/>
              </p:cNvSpPr>
              <p:nvPr/>
            </p:nvSpPr>
            <p:spPr bwMode="auto">
              <a:xfrm>
                <a:off x="3824" y="186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5" name="AutoShape 1642"/>
              <p:cNvSpPr>
                <a:spLocks noChangeArrowheads="1"/>
              </p:cNvSpPr>
              <p:nvPr/>
            </p:nvSpPr>
            <p:spPr bwMode="auto">
              <a:xfrm rot="8178152">
                <a:off x="3885" y="198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46" name="AutoShape 1643"/>
              <p:cNvSpPr>
                <a:spLocks noChangeArrowheads="1"/>
              </p:cNvSpPr>
              <p:nvPr/>
            </p:nvSpPr>
            <p:spPr bwMode="auto">
              <a:xfrm>
                <a:off x="3859" y="199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947" name="Freeform 1644"/>
              <p:cNvSpPr>
                <a:spLocks/>
              </p:cNvSpPr>
              <p:nvPr/>
            </p:nvSpPr>
            <p:spPr bwMode="auto">
              <a:xfrm>
                <a:off x="4185" y="2355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8" name="Oval 1645"/>
              <p:cNvSpPr>
                <a:spLocks noChangeArrowheads="1"/>
              </p:cNvSpPr>
              <p:nvPr/>
            </p:nvSpPr>
            <p:spPr bwMode="auto">
              <a:xfrm>
                <a:off x="4296" y="247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49" name="Freeform 1646"/>
              <p:cNvSpPr>
                <a:spLocks/>
              </p:cNvSpPr>
              <p:nvPr/>
            </p:nvSpPr>
            <p:spPr bwMode="auto">
              <a:xfrm>
                <a:off x="4083" y="138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0" name="Oval 1647"/>
              <p:cNvSpPr>
                <a:spLocks noChangeArrowheads="1"/>
              </p:cNvSpPr>
              <p:nvPr/>
            </p:nvSpPr>
            <p:spPr bwMode="auto">
              <a:xfrm>
                <a:off x="4194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51" name="Freeform 1648"/>
              <p:cNvSpPr>
                <a:spLocks/>
              </p:cNvSpPr>
              <p:nvPr/>
            </p:nvSpPr>
            <p:spPr bwMode="auto">
              <a:xfrm>
                <a:off x="3939" y="1137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2" name="Freeform 1649"/>
              <p:cNvSpPr>
                <a:spLocks/>
              </p:cNvSpPr>
              <p:nvPr/>
            </p:nvSpPr>
            <p:spPr bwMode="auto">
              <a:xfrm rot="-2466378">
                <a:off x="4107" y="1401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3" name="Freeform 1650"/>
              <p:cNvSpPr>
                <a:spLocks/>
              </p:cNvSpPr>
              <p:nvPr/>
            </p:nvSpPr>
            <p:spPr bwMode="auto">
              <a:xfrm rot="-2466378">
                <a:off x="4791" y="127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4" name="Freeform 1651"/>
              <p:cNvSpPr>
                <a:spLocks/>
              </p:cNvSpPr>
              <p:nvPr/>
            </p:nvSpPr>
            <p:spPr bwMode="auto">
              <a:xfrm rot="-2466378">
                <a:off x="4983" y="166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5" name="Freeform 1652"/>
              <p:cNvSpPr>
                <a:spLocks/>
              </p:cNvSpPr>
              <p:nvPr/>
            </p:nvSpPr>
            <p:spPr bwMode="auto">
              <a:xfrm rot="-2466378">
                <a:off x="4797" y="2259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6" name="Freeform 1653"/>
              <p:cNvSpPr>
                <a:spLocks/>
              </p:cNvSpPr>
              <p:nvPr/>
            </p:nvSpPr>
            <p:spPr bwMode="auto">
              <a:xfrm rot="-2466378">
                <a:off x="4191" y="238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7" name="Freeform 1654"/>
              <p:cNvSpPr>
                <a:spLocks/>
              </p:cNvSpPr>
              <p:nvPr/>
            </p:nvSpPr>
            <p:spPr bwMode="auto">
              <a:xfrm rot="-2466378">
                <a:off x="4233" y="193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8" name="Oval 1655"/>
              <p:cNvSpPr>
                <a:spLocks noChangeArrowheads="1"/>
              </p:cNvSpPr>
              <p:nvPr/>
            </p:nvSpPr>
            <p:spPr bwMode="auto">
              <a:xfrm>
                <a:off x="4860" y="13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59" name="Oval 1656"/>
              <p:cNvSpPr>
                <a:spLocks noChangeArrowheads="1"/>
              </p:cNvSpPr>
              <p:nvPr/>
            </p:nvSpPr>
            <p:spPr bwMode="auto">
              <a:xfrm>
                <a:off x="5064" y="175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60" name="Oval 1657"/>
              <p:cNvSpPr>
                <a:spLocks noChangeArrowheads="1"/>
              </p:cNvSpPr>
              <p:nvPr/>
            </p:nvSpPr>
            <p:spPr bwMode="auto">
              <a:xfrm>
                <a:off x="4878" y="235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61" name="Oval 1658"/>
              <p:cNvSpPr>
                <a:spLocks noChangeArrowheads="1"/>
              </p:cNvSpPr>
              <p:nvPr/>
            </p:nvSpPr>
            <p:spPr bwMode="auto">
              <a:xfrm>
                <a:off x="4266" y="249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62" name="Oval 1659"/>
              <p:cNvSpPr>
                <a:spLocks noChangeArrowheads="1"/>
              </p:cNvSpPr>
              <p:nvPr/>
            </p:nvSpPr>
            <p:spPr bwMode="auto">
              <a:xfrm>
                <a:off x="4302" y="202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63" name="Oval 1660"/>
              <p:cNvSpPr>
                <a:spLocks noChangeArrowheads="1"/>
              </p:cNvSpPr>
              <p:nvPr/>
            </p:nvSpPr>
            <p:spPr bwMode="auto">
              <a:xfrm>
                <a:off x="4182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64" name="Freeform 1661"/>
              <p:cNvSpPr>
                <a:spLocks/>
              </p:cNvSpPr>
              <p:nvPr/>
            </p:nvSpPr>
            <p:spPr bwMode="auto">
              <a:xfrm rot="-2466378">
                <a:off x="3959" y="1185"/>
                <a:ext cx="197" cy="173"/>
              </a:xfrm>
              <a:custGeom>
                <a:avLst/>
                <a:gdLst>
                  <a:gd name="T0" fmla="*/ 16 w 538"/>
                  <a:gd name="T1" fmla="*/ 8 h 528"/>
                  <a:gd name="T2" fmla="*/ 21 w 538"/>
                  <a:gd name="T3" fmla="*/ 6 h 528"/>
                  <a:gd name="T4" fmla="*/ 22 w 538"/>
                  <a:gd name="T5" fmla="*/ 4 h 528"/>
                  <a:gd name="T6" fmla="*/ 18 w 538"/>
                  <a:gd name="T7" fmla="*/ 2 h 528"/>
                  <a:gd name="T8" fmla="*/ 15 w 538"/>
                  <a:gd name="T9" fmla="*/ 1 h 528"/>
                  <a:gd name="T10" fmla="*/ 12 w 538"/>
                  <a:gd name="T11" fmla="*/ 1 h 528"/>
                  <a:gd name="T12" fmla="*/ 12 w 538"/>
                  <a:gd name="T13" fmla="*/ 6 h 528"/>
                  <a:gd name="T14" fmla="*/ 11 w 538"/>
                  <a:gd name="T15" fmla="*/ 1 h 528"/>
                  <a:gd name="T16" fmla="*/ 7 w 538"/>
                  <a:gd name="T17" fmla="*/ 0 h 528"/>
                  <a:gd name="T18" fmla="*/ 5 w 538"/>
                  <a:gd name="T19" fmla="*/ 3 h 528"/>
                  <a:gd name="T20" fmla="*/ 3 w 538"/>
                  <a:gd name="T21" fmla="*/ 4 h 528"/>
                  <a:gd name="T22" fmla="*/ 3 w 538"/>
                  <a:gd name="T23" fmla="*/ 6 h 528"/>
                  <a:gd name="T24" fmla="*/ 10 w 538"/>
                  <a:gd name="T25" fmla="*/ 8 h 528"/>
                  <a:gd name="T26" fmla="*/ 3 w 538"/>
                  <a:gd name="T27" fmla="*/ 6 h 528"/>
                  <a:gd name="T28" fmla="*/ 0 w 538"/>
                  <a:gd name="T29" fmla="*/ 8 h 528"/>
                  <a:gd name="T30" fmla="*/ 1 w 538"/>
                  <a:gd name="T31" fmla="*/ 10 h 528"/>
                  <a:gd name="T32" fmla="*/ 1 w 538"/>
                  <a:gd name="T33" fmla="*/ 11 h 528"/>
                  <a:gd name="T34" fmla="*/ 3 w 538"/>
                  <a:gd name="T35" fmla="*/ 13 h 528"/>
                  <a:gd name="T36" fmla="*/ 10 w 538"/>
                  <a:gd name="T37" fmla="*/ 10 h 528"/>
                  <a:gd name="T38" fmla="*/ 4 w 538"/>
                  <a:gd name="T39" fmla="*/ 13 h 528"/>
                  <a:gd name="T40" fmla="*/ 4 w 538"/>
                  <a:gd name="T41" fmla="*/ 16 h 528"/>
                  <a:gd name="T42" fmla="*/ 7 w 538"/>
                  <a:gd name="T43" fmla="*/ 17 h 528"/>
                  <a:gd name="T44" fmla="*/ 11 w 538"/>
                  <a:gd name="T45" fmla="*/ 18 h 528"/>
                  <a:gd name="T46" fmla="*/ 15 w 538"/>
                  <a:gd name="T47" fmla="*/ 17 h 528"/>
                  <a:gd name="T48" fmla="*/ 14 w 538"/>
                  <a:gd name="T49" fmla="*/ 11 h 528"/>
                  <a:gd name="T50" fmla="*/ 16 w 538"/>
                  <a:gd name="T51" fmla="*/ 17 h 528"/>
                  <a:gd name="T52" fmla="*/ 19 w 538"/>
                  <a:gd name="T53" fmla="*/ 18 h 528"/>
                  <a:gd name="T54" fmla="*/ 22 w 538"/>
                  <a:gd name="T55" fmla="*/ 16 h 528"/>
                  <a:gd name="T56" fmla="*/ 25 w 538"/>
                  <a:gd name="T57" fmla="*/ 14 h 528"/>
                  <a:gd name="T58" fmla="*/ 25 w 538"/>
                  <a:gd name="T59" fmla="*/ 12 h 528"/>
                  <a:gd name="T60" fmla="*/ 17 w 538"/>
                  <a:gd name="T61" fmla="*/ 11 h 528"/>
                  <a:gd name="T62" fmla="*/ 24 w 538"/>
                  <a:gd name="T63" fmla="*/ 11 h 528"/>
                  <a:gd name="T64" fmla="*/ 26 w 538"/>
                  <a:gd name="T65" fmla="*/ 9 h 528"/>
                  <a:gd name="T66" fmla="*/ 24 w 538"/>
                  <a:gd name="T67" fmla="*/ 6 h 528"/>
                  <a:gd name="T68" fmla="*/ 22 w 538"/>
                  <a:gd name="T69" fmla="*/ 6 h 528"/>
                  <a:gd name="T70" fmla="*/ 16 w 538"/>
                  <a:gd name="T71" fmla="*/ 8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5" name="Oval 1662"/>
              <p:cNvSpPr>
                <a:spLocks noChangeArrowheads="1"/>
              </p:cNvSpPr>
              <p:nvPr/>
            </p:nvSpPr>
            <p:spPr bwMode="auto">
              <a:xfrm>
                <a:off x="4026" y="1242"/>
                <a:ext cx="62" cy="6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66" name="Freeform 1663"/>
              <p:cNvSpPr>
                <a:spLocks/>
              </p:cNvSpPr>
              <p:nvPr/>
            </p:nvSpPr>
            <p:spPr bwMode="auto">
              <a:xfrm>
                <a:off x="4697" y="86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7" name="Freeform 1664"/>
              <p:cNvSpPr>
                <a:spLocks/>
              </p:cNvSpPr>
              <p:nvPr/>
            </p:nvSpPr>
            <p:spPr bwMode="auto">
              <a:xfrm rot="1073744">
                <a:off x="4731" y="87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8" name="Freeform 1665"/>
              <p:cNvSpPr>
                <a:spLocks/>
              </p:cNvSpPr>
              <p:nvPr/>
            </p:nvSpPr>
            <p:spPr bwMode="auto">
              <a:xfrm>
                <a:off x="4706" y="90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9" name="AutoShape 1666"/>
              <p:cNvSpPr>
                <a:spLocks noChangeArrowheads="1"/>
              </p:cNvSpPr>
              <p:nvPr/>
            </p:nvSpPr>
            <p:spPr bwMode="auto">
              <a:xfrm rot="3360212">
                <a:off x="4680" y="1008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70" name="AutoShape 1667"/>
              <p:cNvSpPr>
                <a:spLocks noChangeArrowheads="1"/>
              </p:cNvSpPr>
              <p:nvPr/>
            </p:nvSpPr>
            <p:spPr bwMode="auto">
              <a:xfrm rot="8178152">
                <a:off x="4767" y="102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971" name="AutoShape 1668"/>
              <p:cNvSpPr>
                <a:spLocks noChangeArrowheads="1"/>
              </p:cNvSpPr>
              <p:nvPr/>
            </p:nvSpPr>
            <p:spPr bwMode="auto">
              <a:xfrm>
                <a:off x="4741" y="103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7665" name="Group 1672"/>
            <p:cNvGrpSpPr>
              <a:grpSpLocks/>
            </p:cNvGrpSpPr>
            <p:nvPr/>
          </p:nvGrpSpPr>
          <p:grpSpPr bwMode="auto">
            <a:xfrm>
              <a:off x="3707" y="2648"/>
              <a:ext cx="1852" cy="2289"/>
              <a:chOff x="3815" y="850"/>
              <a:chExt cx="1852" cy="2289"/>
            </a:xfrm>
          </p:grpSpPr>
          <p:sp>
            <p:nvSpPr>
              <p:cNvPr id="27666" name="Freeform 1673"/>
              <p:cNvSpPr>
                <a:spLocks/>
              </p:cNvSpPr>
              <p:nvPr/>
            </p:nvSpPr>
            <p:spPr bwMode="auto">
              <a:xfrm rot="2586111">
                <a:off x="4830" y="980"/>
                <a:ext cx="592" cy="1731"/>
              </a:xfrm>
              <a:custGeom>
                <a:avLst/>
                <a:gdLst>
                  <a:gd name="T0" fmla="*/ 16 w 592"/>
                  <a:gd name="T1" fmla="*/ 0 h 2208"/>
                  <a:gd name="T2" fmla="*/ 16 w 592"/>
                  <a:gd name="T3" fmla="*/ 93 h 2208"/>
                  <a:gd name="T4" fmla="*/ 112 w 592"/>
                  <a:gd name="T5" fmla="*/ 255 h 2208"/>
                  <a:gd name="T6" fmla="*/ 160 w 592"/>
                  <a:gd name="T7" fmla="*/ 440 h 2208"/>
                  <a:gd name="T8" fmla="*/ 352 w 592"/>
                  <a:gd name="T9" fmla="*/ 625 h 2208"/>
                  <a:gd name="T10" fmla="*/ 304 w 592"/>
                  <a:gd name="T11" fmla="*/ 855 h 2208"/>
                  <a:gd name="T12" fmla="*/ 592 w 592"/>
                  <a:gd name="T13" fmla="*/ 106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7" name="Freeform 1674"/>
              <p:cNvSpPr>
                <a:spLocks/>
              </p:cNvSpPr>
              <p:nvPr/>
            </p:nvSpPr>
            <p:spPr bwMode="auto">
              <a:xfrm rot="9912751">
                <a:off x="4193" y="118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8" name="Freeform 1675"/>
              <p:cNvSpPr>
                <a:spLocks/>
              </p:cNvSpPr>
              <p:nvPr/>
            </p:nvSpPr>
            <p:spPr bwMode="auto">
              <a:xfrm rot="7608583">
                <a:off x="4331" y="166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9" name="Freeform 1676"/>
              <p:cNvSpPr>
                <a:spLocks/>
              </p:cNvSpPr>
              <p:nvPr/>
            </p:nvSpPr>
            <p:spPr bwMode="auto">
              <a:xfrm rot="5400000">
                <a:off x="4389" y="1533"/>
                <a:ext cx="132" cy="217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0 h 2208"/>
                  <a:gd name="T4" fmla="*/ 1 w 592"/>
                  <a:gd name="T5" fmla="*/ 0 h 2208"/>
                  <a:gd name="T6" fmla="*/ 2 w 592"/>
                  <a:gd name="T7" fmla="*/ 1 h 2208"/>
                  <a:gd name="T8" fmla="*/ 4 w 592"/>
                  <a:gd name="T9" fmla="*/ 1 h 2208"/>
                  <a:gd name="T10" fmla="*/ 3 w 592"/>
                  <a:gd name="T11" fmla="*/ 2 h 2208"/>
                  <a:gd name="T12" fmla="*/ 6 w 592"/>
                  <a:gd name="T13" fmla="*/ 2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285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0" name="Freeform 1677"/>
              <p:cNvSpPr>
                <a:spLocks/>
              </p:cNvSpPr>
              <p:nvPr/>
            </p:nvSpPr>
            <p:spPr bwMode="auto">
              <a:xfrm rot="-8215325">
                <a:off x="4299" y="1282"/>
                <a:ext cx="208" cy="470"/>
              </a:xfrm>
              <a:custGeom>
                <a:avLst/>
                <a:gdLst>
                  <a:gd name="T0" fmla="*/ 1 w 592"/>
                  <a:gd name="T1" fmla="*/ 0 h 2208"/>
                  <a:gd name="T2" fmla="*/ 1 w 592"/>
                  <a:gd name="T3" fmla="*/ 2 h 2208"/>
                  <a:gd name="T4" fmla="*/ 5 w 592"/>
                  <a:gd name="T5" fmla="*/ 5 h 2208"/>
                  <a:gd name="T6" fmla="*/ 7 w 592"/>
                  <a:gd name="T7" fmla="*/ 9 h 2208"/>
                  <a:gd name="T8" fmla="*/ 15 w 592"/>
                  <a:gd name="T9" fmla="*/ 13 h 2208"/>
                  <a:gd name="T10" fmla="*/ 13 w 592"/>
                  <a:gd name="T11" fmla="*/ 17 h 2208"/>
                  <a:gd name="T12" fmla="*/ 26 w 592"/>
                  <a:gd name="T13" fmla="*/ 21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1" name="Freeform 1678"/>
              <p:cNvSpPr>
                <a:spLocks/>
              </p:cNvSpPr>
              <p:nvPr/>
            </p:nvSpPr>
            <p:spPr bwMode="auto">
              <a:xfrm rot="9984082">
                <a:off x="4847" y="1001"/>
                <a:ext cx="164" cy="822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10 h 2208"/>
                  <a:gd name="T4" fmla="*/ 2 w 592"/>
                  <a:gd name="T5" fmla="*/ 27 h 2208"/>
                  <a:gd name="T6" fmla="*/ 3 w 592"/>
                  <a:gd name="T7" fmla="*/ 47 h 2208"/>
                  <a:gd name="T8" fmla="*/ 7 w 592"/>
                  <a:gd name="T9" fmla="*/ 67 h 2208"/>
                  <a:gd name="T10" fmla="*/ 6 w 592"/>
                  <a:gd name="T11" fmla="*/ 92 h 2208"/>
                  <a:gd name="T12" fmla="*/ 12 w 592"/>
                  <a:gd name="T13" fmla="*/ 11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2" name="Freeform 1679"/>
              <p:cNvSpPr>
                <a:spLocks/>
              </p:cNvSpPr>
              <p:nvPr/>
            </p:nvSpPr>
            <p:spPr bwMode="auto">
              <a:xfrm>
                <a:off x="4421" y="1084"/>
                <a:ext cx="149" cy="196"/>
              </a:xfrm>
              <a:custGeom>
                <a:avLst/>
                <a:gdLst>
                  <a:gd name="T0" fmla="*/ 5 w 365"/>
                  <a:gd name="T1" fmla="*/ 98 h 259"/>
                  <a:gd name="T2" fmla="*/ 1 w 365"/>
                  <a:gd name="T3" fmla="*/ 60 h 259"/>
                  <a:gd name="T4" fmla="*/ 2 w 365"/>
                  <a:gd name="T5" fmla="*/ 13 h 259"/>
                  <a:gd name="T6" fmla="*/ 8 w 365"/>
                  <a:gd name="T7" fmla="*/ 2 h 259"/>
                  <a:gd name="T8" fmla="*/ 10 w 365"/>
                  <a:gd name="T9" fmla="*/ 17 h 259"/>
                  <a:gd name="T10" fmla="*/ 11 w 365"/>
                  <a:gd name="T11" fmla="*/ 23 h 259"/>
                  <a:gd name="T12" fmla="*/ 12 w 365"/>
                  <a:gd name="T13" fmla="*/ 8 h 259"/>
                  <a:gd name="T14" fmla="*/ 18 w 365"/>
                  <a:gd name="T15" fmla="*/ 2 h 259"/>
                  <a:gd name="T16" fmla="*/ 21 w 365"/>
                  <a:gd name="T17" fmla="*/ 23 h 259"/>
                  <a:gd name="T18" fmla="*/ 24 w 365"/>
                  <a:gd name="T19" fmla="*/ 32 h 259"/>
                  <a:gd name="T20" fmla="*/ 24 w 365"/>
                  <a:gd name="T21" fmla="*/ 66 h 259"/>
                  <a:gd name="T22" fmla="*/ 16 w 365"/>
                  <a:gd name="T23" fmla="*/ 106 h 259"/>
                  <a:gd name="T24" fmla="*/ 5 w 365"/>
                  <a:gd name="T25" fmla="*/ 9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3" name="Freeform 1680"/>
              <p:cNvSpPr>
                <a:spLocks/>
              </p:cNvSpPr>
              <p:nvPr/>
            </p:nvSpPr>
            <p:spPr bwMode="auto">
              <a:xfrm rot="-807097">
                <a:off x="4403" y="111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4" name="Freeform 1681"/>
              <p:cNvSpPr>
                <a:spLocks/>
              </p:cNvSpPr>
              <p:nvPr/>
            </p:nvSpPr>
            <p:spPr bwMode="auto">
              <a:xfrm rot="1073744">
                <a:off x="4454" y="1126"/>
                <a:ext cx="149" cy="162"/>
              </a:xfrm>
              <a:custGeom>
                <a:avLst/>
                <a:gdLst>
                  <a:gd name="T0" fmla="*/ 5 w 365"/>
                  <a:gd name="T1" fmla="*/ 56 h 259"/>
                  <a:gd name="T2" fmla="*/ 1 w 365"/>
                  <a:gd name="T3" fmla="*/ 34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3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3 h 259"/>
                  <a:gd name="T18" fmla="*/ 24 w 365"/>
                  <a:gd name="T19" fmla="*/ 18 h 259"/>
                  <a:gd name="T20" fmla="*/ 24 w 365"/>
                  <a:gd name="T21" fmla="*/ 37 h 259"/>
                  <a:gd name="T22" fmla="*/ 16 w 365"/>
                  <a:gd name="T23" fmla="*/ 60 h 259"/>
                  <a:gd name="T24" fmla="*/ 5 w 365"/>
                  <a:gd name="T25" fmla="*/ 56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5" name="Freeform 1682"/>
              <p:cNvSpPr>
                <a:spLocks/>
              </p:cNvSpPr>
              <p:nvPr/>
            </p:nvSpPr>
            <p:spPr bwMode="auto">
              <a:xfrm rot="3384458">
                <a:off x="4543" y="1502"/>
                <a:ext cx="112" cy="112"/>
              </a:xfrm>
              <a:custGeom>
                <a:avLst/>
                <a:gdLst>
                  <a:gd name="T0" fmla="*/ 2 w 365"/>
                  <a:gd name="T1" fmla="*/ 18 h 259"/>
                  <a:gd name="T2" fmla="*/ 0 w 365"/>
                  <a:gd name="T3" fmla="*/ 11 h 259"/>
                  <a:gd name="T4" fmla="*/ 1 w 365"/>
                  <a:gd name="T5" fmla="*/ 3 h 259"/>
                  <a:gd name="T6" fmla="*/ 3 w 365"/>
                  <a:gd name="T7" fmla="*/ 0 h 259"/>
                  <a:gd name="T8" fmla="*/ 4 w 365"/>
                  <a:gd name="T9" fmla="*/ 3 h 259"/>
                  <a:gd name="T10" fmla="*/ 5 w 365"/>
                  <a:gd name="T11" fmla="*/ 4 h 259"/>
                  <a:gd name="T12" fmla="*/ 5 w 365"/>
                  <a:gd name="T13" fmla="*/ 2 h 259"/>
                  <a:gd name="T14" fmla="*/ 7 w 365"/>
                  <a:gd name="T15" fmla="*/ 0 h 259"/>
                  <a:gd name="T16" fmla="*/ 9 w 365"/>
                  <a:gd name="T17" fmla="*/ 4 h 259"/>
                  <a:gd name="T18" fmla="*/ 10 w 365"/>
                  <a:gd name="T19" fmla="*/ 6 h 259"/>
                  <a:gd name="T20" fmla="*/ 10 w 365"/>
                  <a:gd name="T21" fmla="*/ 13 h 259"/>
                  <a:gd name="T22" fmla="*/ 7 w 365"/>
                  <a:gd name="T23" fmla="*/ 20 h 259"/>
                  <a:gd name="T24" fmla="*/ 2 w 365"/>
                  <a:gd name="T25" fmla="*/ 1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6" name="AutoShape 1683"/>
              <p:cNvSpPr>
                <a:spLocks noChangeArrowheads="1"/>
              </p:cNvSpPr>
              <p:nvPr/>
            </p:nvSpPr>
            <p:spPr bwMode="auto">
              <a:xfrm rot="3360212">
                <a:off x="4404" y="1224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677" name="AutoShape 1684"/>
              <p:cNvSpPr>
                <a:spLocks noChangeArrowheads="1"/>
              </p:cNvSpPr>
              <p:nvPr/>
            </p:nvSpPr>
            <p:spPr bwMode="auto">
              <a:xfrm rot="8178152">
                <a:off x="4491" y="1236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678" name="AutoShape 1685"/>
              <p:cNvSpPr>
                <a:spLocks noChangeArrowheads="1"/>
              </p:cNvSpPr>
              <p:nvPr/>
            </p:nvSpPr>
            <p:spPr bwMode="auto">
              <a:xfrm>
                <a:off x="4465" y="1248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679" name="Freeform 1686"/>
              <p:cNvSpPr>
                <a:spLocks/>
              </p:cNvSpPr>
              <p:nvPr/>
            </p:nvSpPr>
            <p:spPr bwMode="auto">
              <a:xfrm>
                <a:off x="5441" y="850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0" name="Freeform 1687"/>
              <p:cNvSpPr>
                <a:spLocks/>
              </p:cNvSpPr>
              <p:nvPr/>
            </p:nvSpPr>
            <p:spPr bwMode="auto">
              <a:xfrm rot="1073744">
                <a:off x="5475" y="85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1" name="Freeform 1688"/>
              <p:cNvSpPr>
                <a:spLocks/>
              </p:cNvSpPr>
              <p:nvPr/>
            </p:nvSpPr>
            <p:spPr bwMode="auto">
              <a:xfrm>
                <a:off x="5450" y="883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2" name="AutoShape 1689"/>
              <p:cNvSpPr>
                <a:spLocks noChangeArrowheads="1"/>
              </p:cNvSpPr>
              <p:nvPr/>
            </p:nvSpPr>
            <p:spPr bwMode="auto">
              <a:xfrm rot="3360212">
                <a:off x="5424" y="99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683" name="AutoShape 1690"/>
              <p:cNvSpPr>
                <a:spLocks noChangeArrowheads="1"/>
              </p:cNvSpPr>
              <p:nvPr/>
            </p:nvSpPr>
            <p:spPr bwMode="auto">
              <a:xfrm rot="8178152">
                <a:off x="5511" y="1002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684" name="AutoShape 1691"/>
              <p:cNvSpPr>
                <a:spLocks noChangeArrowheads="1"/>
              </p:cNvSpPr>
              <p:nvPr/>
            </p:nvSpPr>
            <p:spPr bwMode="auto">
              <a:xfrm>
                <a:off x="5485" y="1014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685" name="AutoShape 1692"/>
              <p:cNvSpPr>
                <a:spLocks noChangeArrowheads="1"/>
              </p:cNvSpPr>
              <p:nvPr/>
            </p:nvSpPr>
            <p:spPr bwMode="auto">
              <a:xfrm>
                <a:off x="4536" y="1542"/>
                <a:ext cx="56" cy="66"/>
              </a:xfrm>
              <a:prstGeom prst="star4">
                <a:avLst>
                  <a:gd name="adj" fmla="val 12500"/>
                </a:avLst>
              </a:prstGeom>
              <a:solidFill>
                <a:srgbClr val="27A533"/>
              </a:solidFill>
              <a:ln w="9525">
                <a:solidFill>
                  <a:srgbClr val="134F1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686" name="Freeform 1693"/>
              <p:cNvSpPr>
                <a:spLocks/>
              </p:cNvSpPr>
              <p:nvPr/>
            </p:nvSpPr>
            <p:spPr bwMode="auto">
              <a:xfrm rot="2922377">
                <a:off x="4557" y="26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7" name="Line 1694"/>
              <p:cNvSpPr>
                <a:spLocks noChangeShapeType="1"/>
              </p:cNvSpPr>
              <p:nvPr/>
            </p:nvSpPr>
            <p:spPr bwMode="auto">
              <a:xfrm rot="2901987">
                <a:off x="4610" y="282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8" name="Line 1695"/>
              <p:cNvSpPr>
                <a:spLocks noChangeShapeType="1"/>
              </p:cNvSpPr>
              <p:nvPr/>
            </p:nvSpPr>
            <p:spPr bwMode="auto">
              <a:xfrm rot="2700000" flipV="1">
                <a:off x="4748" y="276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9" name="Line 1696"/>
              <p:cNvSpPr>
                <a:spLocks noChangeShapeType="1"/>
              </p:cNvSpPr>
              <p:nvPr/>
            </p:nvSpPr>
            <p:spPr bwMode="auto">
              <a:xfrm rot="2887328" flipV="1">
                <a:off x="4715" y="271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0" name="Freeform 1697"/>
              <p:cNvSpPr>
                <a:spLocks/>
              </p:cNvSpPr>
              <p:nvPr/>
            </p:nvSpPr>
            <p:spPr bwMode="auto">
              <a:xfrm>
                <a:off x="5128" y="1489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1" name="Freeform 1698"/>
              <p:cNvSpPr>
                <a:spLocks/>
              </p:cNvSpPr>
              <p:nvPr/>
            </p:nvSpPr>
            <p:spPr bwMode="auto">
              <a:xfrm>
                <a:off x="5178" y="1560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2" name="Line 1699"/>
              <p:cNvSpPr>
                <a:spLocks noChangeShapeType="1"/>
              </p:cNvSpPr>
              <p:nvPr/>
            </p:nvSpPr>
            <p:spPr bwMode="auto">
              <a:xfrm>
                <a:off x="5304" y="167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3" name="Line 1700"/>
              <p:cNvSpPr>
                <a:spLocks noChangeShapeType="1"/>
              </p:cNvSpPr>
              <p:nvPr/>
            </p:nvSpPr>
            <p:spPr bwMode="auto">
              <a:xfrm flipV="1">
                <a:off x="5448" y="1614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4" name="Line 1701"/>
              <p:cNvSpPr>
                <a:spLocks noChangeShapeType="1"/>
              </p:cNvSpPr>
              <p:nvPr/>
            </p:nvSpPr>
            <p:spPr bwMode="auto">
              <a:xfrm flipV="1">
                <a:off x="5244" y="1608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5" name="Line 1702"/>
              <p:cNvSpPr>
                <a:spLocks noChangeShapeType="1"/>
              </p:cNvSpPr>
              <p:nvPr/>
            </p:nvSpPr>
            <p:spPr bwMode="auto">
              <a:xfrm flipV="1">
                <a:off x="5388" y="1554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6" name="Line 1703"/>
              <p:cNvSpPr>
                <a:spLocks noChangeShapeType="1"/>
              </p:cNvSpPr>
              <p:nvPr/>
            </p:nvSpPr>
            <p:spPr bwMode="auto">
              <a:xfrm flipV="1">
                <a:off x="5532" y="1530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7" name="Line 1704"/>
              <p:cNvSpPr>
                <a:spLocks noChangeShapeType="1"/>
              </p:cNvSpPr>
              <p:nvPr/>
            </p:nvSpPr>
            <p:spPr bwMode="auto">
              <a:xfrm flipH="1">
                <a:off x="5106" y="1740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8" name="Freeform 1705"/>
              <p:cNvSpPr>
                <a:spLocks/>
              </p:cNvSpPr>
              <p:nvPr/>
            </p:nvSpPr>
            <p:spPr bwMode="auto">
              <a:xfrm>
                <a:off x="4756" y="20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99" name="Freeform 1706"/>
              <p:cNvSpPr>
                <a:spLocks/>
              </p:cNvSpPr>
              <p:nvPr/>
            </p:nvSpPr>
            <p:spPr bwMode="auto">
              <a:xfrm>
                <a:off x="4806" y="2166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0" name="Line 1707"/>
              <p:cNvSpPr>
                <a:spLocks noChangeShapeType="1"/>
              </p:cNvSpPr>
              <p:nvPr/>
            </p:nvSpPr>
            <p:spPr bwMode="auto">
              <a:xfrm>
                <a:off x="4932" y="2280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1" name="Line 1708"/>
              <p:cNvSpPr>
                <a:spLocks noChangeShapeType="1"/>
              </p:cNvSpPr>
              <p:nvPr/>
            </p:nvSpPr>
            <p:spPr bwMode="auto">
              <a:xfrm flipV="1">
                <a:off x="5076" y="222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2" name="Line 1709"/>
              <p:cNvSpPr>
                <a:spLocks noChangeShapeType="1"/>
              </p:cNvSpPr>
              <p:nvPr/>
            </p:nvSpPr>
            <p:spPr bwMode="auto">
              <a:xfrm flipV="1">
                <a:off x="4872" y="2214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3" name="Line 1710"/>
              <p:cNvSpPr>
                <a:spLocks noChangeShapeType="1"/>
              </p:cNvSpPr>
              <p:nvPr/>
            </p:nvSpPr>
            <p:spPr bwMode="auto">
              <a:xfrm flipV="1">
                <a:off x="5016" y="21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4" name="Line 1711"/>
              <p:cNvSpPr>
                <a:spLocks noChangeShapeType="1"/>
              </p:cNvSpPr>
              <p:nvPr/>
            </p:nvSpPr>
            <p:spPr bwMode="auto">
              <a:xfrm flipV="1">
                <a:off x="5160" y="2136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5" name="Line 1712"/>
              <p:cNvSpPr>
                <a:spLocks noChangeShapeType="1"/>
              </p:cNvSpPr>
              <p:nvPr/>
            </p:nvSpPr>
            <p:spPr bwMode="auto">
              <a:xfrm flipH="1">
                <a:off x="4734" y="2346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6" name="Freeform 1713"/>
              <p:cNvSpPr>
                <a:spLocks/>
              </p:cNvSpPr>
              <p:nvPr/>
            </p:nvSpPr>
            <p:spPr bwMode="auto">
              <a:xfrm>
                <a:off x="4456" y="168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7" name="Freeform 1714"/>
              <p:cNvSpPr>
                <a:spLocks/>
              </p:cNvSpPr>
              <p:nvPr/>
            </p:nvSpPr>
            <p:spPr bwMode="auto">
              <a:xfrm>
                <a:off x="4506" y="175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8" name="Line 1715"/>
              <p:cNvSpPr>
                <a:spLocks noChangeShapeType="1"/>
              </p:cNvSpPr>
              <p:nvPr/>
            </p:nvSpPr>
            <p:spPr bwMode="auto">
              <a:xfrm>
                <a:off x="4632" y="187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09" name="Line 1716"/>
              <p:cNvSpPr>
                <a:spLocks noChangeShapeType="1"/>
              </p:cNvSpPr>
              <p:nvPr/>
            </p:nvSpPr>
            <p:spPr bwMode="auto">
              <a:xfrm flipV="1">
                <a:off x="4776" y="181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0" name="Line 1717"/>
              <p:cNvSpPr>
                <a:spLocks noChangeShapeType="1"/>
              </p:cNvSpPr>
              <p:nvPr/>
            </p:nvSpPr>
            <p:spPr bwMode="auto">
              <a:xfrm flipV="1">
                <a:off x="4572" y="180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1" name="Line 1718"/>
              <p:cNvSpPr>
                <a:spLocks noChangeShapeType="1"/>
              </p:cNvSpPr>
              <p:nvPr/>
            </p:nvSpPr>
            <p:spPr bwMode="auto">
              <a:xfrm flipV="1">
                <a:off x="4716" y="175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2" name="Line 1719"/>
              <p:cNvSpPr>
                <a:spLocks noChangeShapeType="1"/>
              </p:cNvSpPr>
              <p:nvPr/>
            </p:nvSpPr>
            <p:spPr bwMode="auto">
              <a:xfrm flipV="1">
                <a:off x="4860" y="172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3" name="Line 1720"/>
              <p:cNvSpPr>
                <a:spLocks noChangeShapeType="1"/>
              </p:cNvSpPr>
              <p:nvPr/>
            </p:nvSpPr>
            <p:spPr bwMode="auto">
              <a:xfrm flipH="1">
                <a:off x="4434" y="193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4" name="Freeform 1721"/>
              <p:cNvSpPr>
                <a:spLocks/>
              </p:cNvSpPr>
              <p:nvPr/>
            </p:nvSpPr>
            <p:spPr bwMode="auto">
              <a:xfrm rot="-2174399">
                <a:off x="3900" y="1413"/>
                <a:ext cx="375" cy="253"/>
              </a:xfrm>
              <a:custGeom>
                <a:avLst/>
                <a:gdLst>
                  <a:gd name="T0" fmla="*/ 149 w 594"/>
                  <a:gd name="T1" fmla="*/ 79 h 309"/>
                  <a:gd name="T2" fmla="*/ 119 w 594"/>
                  <a:gd name="T3" fmla="*/ 10 h 309"/>
                  <a:gd name="T4" fmla="*/ 33 w 594"/>
                  <a:gd name="T5" fmla="*/ 20 h 309"/>
                  <a:gd name="T6" fmla="*/ 3 w 594"/>
                  <a:gd name="T7" fmla="*/ 106 h 309"/>
                  <a:gd name="T8" fmla="*/ 48 w 594"/>
                  <a:gd name="T9" fmla="*/ 142 h 309"/>
                  <a:gd name="T10" fmla="*/ 116 w 594"/>
                  <a:gd name="T11" fmla="*/ 158 h 309"/>
                  <a:gd name="T12" fmla="*/ 149 w 594"/>
                  <a:gd name="T13" fmla="*/ 79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5" name="Freeform 1722"/>
              <p:cNvSpPr>
                <a:spLocks/>
              </p:cNvSpPr>
              <p:nvPr/>
            </p:nvSpPr>
            <p:spPr bwMode="auto">
              <a:xfrm rot="19320480" flipV="1">
                <a:off x="3909" y="1546"/>
                <a:ext cx="377" cy="27"/>
              </a:xfrm>
              <a:custGeom>
                <a:avLst/>
                <a:gdLst>
                  <a:gd name="T0" fmla="*/ 0 w 540"/>
                  <a:gd name="T1" fmla="*/ 4 h 76"/>
                  <a:gd name="T2" fmla="*/ 57 w 540"/>
                  <a:gd name="T3" fmla="*/ 0 h 76"/>
                  <a:gd name="T4" fmla="*/ 128 w 540"/>
                  <a:gd name="T5" fmla="*/ 1 h 76"/>
                  <a:gd name="T6" fmla="*/ 184 w 540"/>
                  <a:gd name="T7" fmla="*/ 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6" name="Line 1723"/>
              <p:cNvSpPr>
                <a:spLocks noChangeShapeType="1"/>
              </p:cNvSpPr>
              <p:nvPr/>
            </p:nvSpPr>
            <p:spPr bwMode="auto">
              <a:xfrm rot="19340923" flipH="1">
                <a:off x="3966" y="1539"/>
                <a:ext cx="45" cy="6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7" name="Line 1724"/>
              <p:cNvSpPr>
                <a:spLocks noChangeShapeType="1"/>
              </p:cNvSpPr>
              <p:nvPr/>
            </p:nvSpPr>
            <p:spPr bwMode="auto">
              <a:xfrm rot="19295713" flipH="1">
                <a:off x="4100" y="1557"/>
                <a:ext cx="61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8" name="Line 1725"/>
              <p:cNvSpPr>
                <a:spLocks noChangeShapeType="1"/>
              </p:cNvSpPr>
              <p:nvPr/>
            </p:nvSpPr>
            <p:spPr bwMode="auto">
              <a:xfrm rot="-2256768">
                <a:off x="4006" y="1472"/>
                <a:ext cx="60" cy="5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19" name="Line 1726"/>
              <p:cNvSpPr>
                <a:spLocks noChangeShapeType="1"/>
              </p:cNvSpPr>
              <p:nvPr/>
            </p:nvSpPr>
            <p:spPr bwMode="auto">
              <a:xfrm rot="-2311505">
                <a:off x="4174" y="1477"/>
                <a:ext cx="40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0" name="Freeform 1727"/>
              <p:cNvSpPr>
                <a:spLocks/>
              </p:cNvSpPr>
              <p:nvPr/>
            </p:nvSpPr>
            <p:spPr bwMode="auto">
              <a:xfrm>
                <a:off x="3860" y="2142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1" name="Freeform 1728"/>
              <p:cNvSpPr>
                <a:spLocks/>
              </p:cNvSpPr>
              <p:nvPr/>
            </p:nvSpPr>
            <p:spPr bwMode="auto">
              <a:xfrm>
                <a:off x="3906" y="2246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2" name="Line 1729"/>
              <p:cNvSpPr>
                <a:spLocks noChangeShapeType="1"/>
              </p:cNvSpPr>
              <p:nvPr/>
            </p:nvSpPr>
            <p:spPr bwMode="auto">
              <a:xfrm flipH="1">
                <a:off x="3972" y="226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3" name="Line 1730"/>
              <p:cNvSpPr>
                <a:spLocks noChangeShapeType="1"/>
              </p:cNvSpPr>
              <p:nvPr/>
            </p:nvSpPr>
            <p:spPr bwMode="auto">
              <a:xfrm flipH="1">
                <a:off x="4110" y="226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4" name="Line 1731"/>
              <p:cNvSpPr>
                <a:spLocks noChangeShapeType="1"/>
              </p:cNvSpPr>
              <p:nvPr/>
            </p:nvSpPr>
            <p:spPr bwMode="auto">
              <a:xfrm flipH="1">
                <a:off x="4236" y="228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5" name="Line 1732"/>
              <p:cNvSpPr>
                <a:spLocks noChangeShapeType="1"/>
              </p:cNvSpPr>
              <p:nvPr/>
            </p:nvSpPr>
            <p:spPr bwMode="auto">
              <a:xfrm>
                <a:off x="3954" y="222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6" name="Line 1733"/>
              <p:cNvSpPr>
                <a:spLocks noChangeShapeType="1"/>
              </p:cNvSpPr>
              <p:nvPr/>
            </p:nvSpPr>
            <p:spPr bwMode="auto">
              <a:xfrm>
                <a:off x="4146" y="219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7" name="Line 1734"/>
              <p:cNvSpPr>
                <a:spLocks noChangeShapeType="1"/>
              </p:cNvSpPr>
              <p:nvPr/>
            </p:nvSpPr>
            <p:spPr bwMode="auto">
              <a:xfrm>
                <a:off x="4320" y="220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8" name="Line 1735"/>
              <p:cNvSpPr>
                <a:spLocks noChangeShapeType="1"/>
              </p:cNvSpPr>
              <p:nvPr/>
            </p:nvSpPr>
            <p:spPr bwMode="auto">
              <a:xfrm>
                <a:off x="4446" y="228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29" name="Line 1736"/>
              <p:cNvSpPr>
                <a:spLocks noChangeShapeType="1"/>
              </p:cNvSpPr>
              <p:nvPr/>
            </p:nvSpPr>
            <p:spPr bwMode="auto">
              <a:xfrm flipH="1">
                <a:off x="3858" y="184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0" name="Line 1737"/>
              <p:cNvSpPr>
                <a:spLocks noChangeShapeType="1"/>
              </p:cNvSpPr>
              <p:nvPr/>
            </p:nvSpPr>
            <p:spPr bwMode="auto">
              <a:xfrm flipH="1">
                <a:off x="3996" y="184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1" name="Line 1738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2" name="Line 1739"/>
              <p:cNvSpPr>
                <a:spLocks noChangeShapeType="1"/>
              </p:cNvSpPr>
              <p:nvPr/>
            </p:nvSpPr>
            <p:spPr bwMode="auto">
              <a:xfrm>
                <a:off x="3840" y="180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3" name="Line 1740"/>
              <p:cNvSpPr>
                <a:spLocks noChangeShapeType="1"/>
              </p:cNvSpPr>
              <p:nvPr/>
            </p:nvSpPr>
            <p:spPr bwMode="auto">
              <a:xfrm>
                <a:off x="4032" y="177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4" name="Line 1741"/>
              <p:cNvSpPr>
                <a:spLocks noChangeShapeType="1"/>
              </p:cNvSpPr>
              <p:nvPr/>
            </p:nvSpPr>
            <p:spPr bwMode="auto">
              <a:xfrm>
                <a:off x="4206" y="178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5" name="Line 1742"/>
              <p:cNvSpPr>
                <a:spLocks noChangeShapeType="1"/>
              </p:cNvSpPr>
              <p:nvPr/>
            </p:nvSpPr>
            <p:spPr bwMode="auto">
              <a:xfrm>
                <a:off x="4332" y="186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6" name="Freeform 1743"/>
              <p:cNvSpPr>
                <a:spLocks/>
              </p:cNvSpPr>
              <p:nvPr/>
            </p:nvSpPr>
            <p:spPr bwMode="auto">
              <a:xfrm>
                <a:off x="4462" y="20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7" name="Freeform 1744"/>
              <p:cNvSpPr>
                <a:spLocks/>
              </p:cNvSpPr>
              <p:nvPr/>
            </p:nvSpPr>
            <p:spPr bwMode="auto">
              <a:xfrm>
                <a:off x="4512" y="21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8" name="Line 1745"/>
              <p:cNvSpPr>
                <a:spLocks noChangeShapeType="1"/>
              </p:cNvSpPr>
              <p:nvPr/>
            </p:nvSpPr>
            <p:spPr bwMode="auto">
              <a:xfrm>
                <a:off x="4638" y="22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39" name="Line 1746"/>
              <p:cNvSpPr>
                <a:spLocks noChangeShapeType="1"/>
              </p:cNvSpPr>
              <p:nvPr/>
            </p:nvSpPr>
            <p:spPr bwMode="auto">
              <a:xfrm flipV="1">
                <a:off x="4782" y="21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0" name="Line 1747"/>
              <p:cNvSpPr>
                <a:spLocks noChangeShapeType="1"/>
              </p:cNvSpPr>
              <p:nvPr/>
            </p:nvSpPr>
            <p:spPr bwMode="auto">
              <a:xfrm flipV="1">
                <a:off x="4578" y="21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1" name="Line 1748"/>
              <p:cNvSpPr>
                <a:spLocks noChangeShapeType="1"/>
              </p:cNvSpPr>
              <p:nvPr/>
            </p:nvSpPr>
            <p:spPr bwMode="auto">
              <a:xfrm flipV="1">
                <a:off x="4722" y="21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2" name="Line 1749"/>
              <p:cNvSpPr>
                <a:spLocks noChangeShapeType="1"/>
              </p:cNvSpPr>
              <p:nvPr/>
            </p:nvSpPr>
            <p:spPr bwMode="auto">
              <a:xfrm flipV="1">
                <a:off x="4866" y="21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3" name="Freeform 1750"/>
              <p:cNvSpPr>
                <a:spLocks/>
              </p:cNvSpPr>
              <p:nvPr/>
            </p:nvSpPr>
            <p:spPr bwMode="auto">
              <a:xfrm>
                <a:off x="5026" y="177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4" name="Freeform 1751"/>
              <p:cNvSpPr>
                <a:spLocks/>
              </p:cNvSpPr>
              <p:nvPr/>
            </p:nvSpPr>
            <p:spPr bwMode="auto">
              <a:xfrm>
                <a:off x="5076" y="184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5" name="Line 1752"/>
              <p:cNvSpPr>
                <a:spLocks noChangeShapeType="1"/>
              </p:cNvSpPr>
              <p:nvPr/>
            </p:nvSpPr>
            <p:spPr bwMode="auto">
              <a:xfrm>
                <a:off x="5202" y="196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6" name="Line 1753"/>
              <p:cNvSpPr>
                <a:spLocks noChangeShapeType="1"/>
              </p:cNvSpPr>
              <p:nvPr/>
            </p:nvSpPr>
            <p:spPr bwMode="auto">
              <a:xfrm flipV="1">
                <a:off x="5346" y="190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7" name="Line 1754"/>
              <p:cNvSpPr>
                <a:spLocks noChangeShapeType="1"/>
              </p:cNvSpPr>
              <p:nvPr/>
            </p:nvSpPr>
            <p:spPr bwMode="auto">
              <a:xfrm flipV="1">
                <a:off x="5142" y="189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8" name="Line 1755"/>
              <p:cNvSpPr>
                <a:spLocks noChangeShapeType="1"/>
              </p:cNvSpPr>
              <p:nvPr/>
            </p:nvSpPr>
            <p:spPr bwMode="auto">
              <a:xfrm flipV="1">
                <a:off x="5286" y="184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49" name="Line 1756"/>
              <p:cNvSpPr>
                <a:spLocks noChangeShapeType="1"/>
              </p:cNvSpPr>
              <p:nvPr/>
            </p:nvSpPr>
            <p:spPr bwMode="auto">
              <a:xfrm flipV="1">
                <a:off x="5430" y="181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0" name="Line 1757"/>
              <p:cNvSpPr>
                <a:spLocks noChangeShapeType="1"/>
              </p:cNvSpPr>
              <p:nvPr/>
            </p:nvSpPr>
            <p:spPr bwMode="auto">
              <a:xfrm flipH="1">
                <a:off x="5004" y="202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1" name="Freeform 1758"/>
              <p:cNvSpPr>
                <a:spLocks/>
              </p:cNvSpPr>
              <p:nvPr/>
            </p:nvSpPr>
            <p:spPr bwMode="auto">
              <a:xfrm>
                <a:off x="4990" y="11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2" name="Freeform 1759"/>
              <p:cNvSpPr>
                <a:spLocks/>
              </p:cNvSpPr>
              <p:nvPr/>
            </p:nvSpPr>
            <p:spPr bwMode="auto">
              <a:xfrm>
                <a:off x="5040" y="12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3" name="Line 1760"/>
              <p:cNvSpPr>
                <a:spLocks noChangeShapeType="1"/>
              </p:cNvSpPr>
              <p:nvPr/>
            </p:nvSpPr>
            <p:spPr bwMode="auto">
              <a:xfrm>
                <a:off x="5166" y="13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4" name="Line 1761"/>
              <p:cNvSpPr>
                <a:spLocks noChangeShapeType="1"/>
              </p:cNvSpPr>
              <p:nvPr/>
            </p:nvSpPr>
            <p:spPr bwMode="auto">
              <a:xfrm flipV="1">
                <a:off x="5310" y="12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5" name="Line 1762"/>
              <p:cNvSpPr>
                <a:spLocks noChangeShapeType="1"/>
              </p:cNvSpPr>
              <p:nvPr/>
            </p:nvSpPr>
            <p:spPr bwMode="auto">
              <a:xfrm flipV="1">
                <a:off x="5106" y="12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6" name="Line 1763"/>
              <p:cNvSpPr>
                <a:spLocks noChangeShapeType="1"/>
              </p:cNvSpPr>
              <p:nvPr/>
            </p:nvSpPr>
            <p:spPr bwMode="auto">
              <a:xfrm flipV="1">
                <a:off x="5250" y="12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7" name="Line 1764"/>
              <p:cNvSpPr>
                <a:spLocks noChangeShapeType="1"/>
              </p:cNvSpPr>
              <p:nvPr/>
            </p:nvSpPr>
            <p:spPr bwMode="auto">
              <a:xfrm flipV="1">
                <a:off x="5394" y="12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8" name="Line 1765"/>
              <p:cNvSpPr>
                <a:spLocks noChangeShapeType="1"/>
              </p:cNvSpPr>
              <p:nvPr/>
            </p:nvSpPr>
            <p:spPr bwMode="auto">
              <a:xfrm flipH="1">
                <a:off x="4968" y="1422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59" name="Freeform 1766"/>
              <p:cNvSpPr>
                <a:spLocks/>
              </p:cNvSpPr>
              <p:nvPr/>
            </p:nvSpPr>
            <p:spPr bwMode="auto">
              <a:xfrm rot="-2174399">
                <a:off x="4208" y="2478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0" name="Freeform 1767"/>
              <p:cNvSpPr>
                <a:spLocks/>
              </p:cNvSpPr>
              <p:nvPr/>
            </p:nvSpPr>
            <p:spPr bwMode="auto">
              <a:xfrm rot="-2279520">
                <a:off x="4254" y="2582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1" name="Line 1768"/>
              <p:cNvSpPr>
                <a:spLocks noChangeShapeType="1"/>
              </p:cNvSpPr>
              <p:nvPr/>
            </p:nvSpPr>
            <p:spPr bwMode="auto">
              <a:xfrm rot="19288495" flipH="1">
                <a:off x="4320" y="2598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2" name="Line 1769"/>
              <p:cNvSpPr>
                <a:spLocks noChangeShapeType="1"/>
              </p:cNvSpPr>
              <p:nvPr/>
            </p:nvSpPr>
            <p:spPr bwMode="auto">
              <a:xfrm rot="19340923" flipH="1">
                <a:off x="4458" y="2598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3" name="Line 1770"/>
              <p:cNvSpPr>
                <a:spLocks noChangeShapeType="1"/>
              </p:cNvSpPr>
              <p:nvPr/>
            </p:nvSpPr>
            <p:spPr bwMode="auto">
              <a:xfrm rot="19295713" flipH="1">
                <a:off x="4584" y="261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4" name="Line 1771"/>
              <p:cNvSpPr>
                <a:spLocks noChangeShapeType="1"/>
              </p:cNvSpPr>
              <p:nvPr/>
            </p:nvSpPr>
            <p:spPr bwMode="auto">
              <a:xfrm rot="-2256768">
                <a:off x="4494" y="252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5" name="Line 1772"/>
              <p:cNvSpPr>
                <a:spLocks noChangeShapeType="1"/>
              </p:cNvSpPr>
              <p:nvPr/>
            </p:nvSpPr>
            <p:spPr bwMode="auto">
              <a:xfrm rot="-2311505">
                <a:off x="4668" y="2538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6" name="Freeform 1773"/>
              <p:cNvSpPr>
                <a:spLocks/>
              </p:cNvSpPr>
              <p:nvPr/>
            </p:nvSpPr>
            <p:spPr bwMode="auto">
              <a:xfrm>
                <a:off x="4726" y="240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7" name="Freeform 1774"/>
              <p:cNvSpPr>
                <a:spLocks/>
              </p:cNvSpPr>
              <p:nvPr/>
            </p:nvSpPr>
            <p:spPr bwMode="auto">
              <a:xfrm>
                <a:off x="4776" y="247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8" name="Line 1775"/>
              <p:cNvSpPr>
                <a:spLocks noChangeShapeType="1"/>
              </p:cNvSpPr>
              <p:nvPr/>
            </p:nvSpPr>
            <p:spPr bwMode="auto">
              <a:xfrm>
                <a:off x="4902" y="258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69" name="Line 1776"/>
              <p:cNvSpPr>
                <a:spLocks noChangeShapeType="1"/>
              </p:cNvSpPr>
              <p:nvPr/>
            </p:nvSpPr>
            <p:spPr bwMode="auto">
              <a:xfrm flipV="1">
                <a:off x="5046" y="252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0" name="Line 1777"/>
              <p:cNvSpPr>
                <a:spLocks noChangeShapeType="1"/>
              </p:cNvSpPr>
              <p:nvPr/>
            </p:nvSpPr>
            <p:spPr bwMode="auto">
              <a:xfrm flipV="1">
                <a:off x="4842" y="252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1" name="Line 1778"/>
              <p:cNvSpPr>
                <a:spLocks noChangeShapeType="1"/>
              </p:cNvSpPr>
              <p:nvPr/>
            </p:nvSpPr>
            <p:spPr bwMode="auto">
              <a:xfrm flipV="1">
                <a:off x="4986" y="246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2" name="Line 1779"/>
              <p:cNvSpPr>
                <a:spLocks noChangeShapeType="1"/>
              </p:cNvSpPr>
              <p:nvPr/>
            </p:nvSpPr>
            <p:spPr bwMode="auto">
              <a:xfrm flipV="1">
                <a:off x="5130" y="244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3" name="Freeform 1780"/>
              <p:cNvSpPr>
                <a:spLocks/>
              </p:cNvSpPr>
              <p:nvPr/>
            </p:nvSpPr>
            <p:spPr bwMode="auto">
              <a:xfrm>
                <a:off x="5104" y="2143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4" name="Freeform 1781"/>
              <p:cNvSpPr>
                <a:spLocks/>
              </p:cNvSpPr>
              <p:nvPr/>
            </p:nvSpPr>
            <p:spPr bwMode="auto">
              <a:xfrm>
                <a:off x="5154" y="2214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5" name="Line 1782"/>
              <p:cNvSpPr>
                <a:spLocks noChangeShapeType="1"/>
              </p:cNvSpPr>
              <p:nvPr/>
            </p:nvSpPr>
            <p:spPr bwMode="auto">
              <a:xfrm>
                <a:off x="5280" y="2328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6" name="Line 1783"/>
              <p:cNvSpPr>
                <a:spLocks noChangeShapeType="1"/>
              </p:cNvSpPr>
              <p:nvPr/>
            </p:nvSpPr>
            <p:spPr bwMode="auto">
              <a:xfrm flipV="1">
                <a:off x="5424" y="2268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7" name="Line 1784"/>
              <p:cNvSpPr>
                <a:spLocks noChangeShapeType="1"/>
              </p:cNvSpPr>
              <p:nvPr/>
            </p:nvSpPr>
            <p:spPr bwMode="auto">
              <a:xfrm flipV="1">
                <a:off x="5220" y="2262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8" name="Line 1785"/>
              <p:cNvSpPr>
                <a:spLocks noChangeShapeType="1"/>
              </p:cNvSpPr>
              <p:nvPr/>
            </p:nvSpPr>
            <p:spPr bwMode="auto">
              <a:xfrm flipV="1">
                <a:off x="5364" y="2208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9" name="Line 1786"/>
              <p:cNvSpPr>
                <a:spLocks noChangeShapeType="1"/>
              </p:cNvSpPr>
              <p:nvPr/>
            </p:nvSpPr>
            <p:spPr bwMode="auto">
              <a:xfrm flipV="1">
                <a:off x="5508" y="2184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0" name="Line 1787"/>
              <p:cNvSpPr>
                <a:spLocks noChangeShapeType="1"/>
              </p:cNvSpPr>
              <p:nvPr/>
            </p:nvSpPr>
            <p:spPr bwMode="auto">
              <a:xfrm flipH="1">
                <a:off x="5082" y="2394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1" name="Freeform 1788"/>
              <p:cNvSpPr>
                <a:spLocks/>
              </p:cNvSpPr>
              <p:nvPr/>
            </p:nvSpPr>
            <p:spPr bwMode="auto">
              <a:xfrm>
                <a:off x="4197" y="189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2" name="Oval 1789"/>
              <p:cNvSpPr>
                <a:spLocks noChangeArrowheads="1"/>
              </p:cNvSpPr>
              <p:nvPr/>
            </p:nvSpPr>
            <p:spPr bwMode="auto">
              <a:xfrm>
                <a:off x="4308" y="201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3" name="Freeform 1790"/>
              <p:cNvSpPr>
                <a:spLocks/>
              </p:cNvSpPr>
              <p:nvPr/>
            </p:nvSpPr>
            <p:spPr bwMode="auto">
              <a:xfrm>
                <a:off x="4779" y="22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4" name="Oval 1791"/>
              <p:cNvSpPr>
                <a:spLocks noChangeArrowheads="1"/>
              </p:cNvSpPr>
              <p:nvPr/>
            </p:nvSpPr>
            <p:spPr bwMode="auto">
              <a:xfrm>
                <a:off x="4890" y="23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5" name="Freeform 1792"/>
              <p:cNvSpPr>
                <a:spLocks/>
              </p:cNvSpPr>
              <p:nvPr/>
            </p:nvSpPr>
            <p:spPr bwMode="auto">
              <a:xfrm>
                <a:off x="4947" y="16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6" name="Oval 1793"/>
              <p:cNvSpPr>
                <a:spLocks noChangeArrowheads="1"/>
              </p:cNvSpPr>
              <p:nvPr/>
            </p:nvSpPr>
            <p:spPr bwMode="auto">
              <a:xfrm>
                <a:off x="5058" y="17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7" name="Freeform 1794"/>
              <p:cNvSpPr>
                <a:spLocks/>
              </p:cNvSpPr>
              <p:nvPr/>
            </p:nvSpPr>
            <p:spPr bwMode="auto">
              <a:xfrm>
                <a:off x="4761" y="1239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8" name="Oval 1795"/>
              <p:cNvSpPr>
                <a:spLocks noChangeArrowheads="1"/>
              </p:cNvSpPr>
              <p:nvPr/>
            </p:nvSpPr>
            <p:spPr bwMode="auto">
              <a:xfrm>
                <a:off x="4872" y="135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89" name="Freeform 1796"/>
              <p:cNvSpPr>
                <a:spLocks/>
              </p:cNvSpPr>
              <p:nvPr/>
            </p:nvSpPr>
            <p:spPr bwMode="auto">
              <a:xfrm>
                <a:off x="3815" y="182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0" name="Freeform 1797"/>
              <p:cNvSpPr>
                <a:spLocks/>
              </p:cNvSpPr>
              <p:nvPr/>
            </p:nvSpPr>
            <p:spPr bwMode="auto">
              <a:xfrm rot="1073744">
                <a:off x="3849" y="183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1" name="Freeform 1798"/>
              <p:cNvSpPr>
                <a:spLocks/>
              </p:cNvSpPr>
              <p:nvPr/>
            </p:nvSpPr>
            <p:spPr bwMode="auto">
              <a:xfrm>
                <a:off x="3824" y="186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2" name="AutoShape 1799"/>
              <p:cNvSpPr>
                <a:spLocks noChangeArrowheads="1"/>
              </p:cNvSpPr>
              <p:nvPr/>
            </p:nvSpPr>
            <p:spPr bwMode="auto">
              <a:xfrm rot="8178152">
                <a:off x="3885" y="198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93" name="AutoShape 1800"/>
              <p:cNvSpPr>
                <a:spLocks noChangeArrowheads="1"/>
              </p:cNvSpPr>
              <p:nvPr/>
            </p:nvSpPr>
            <p:spPr bwMode="auto">
              <a:xfrm>
                <a:off x="3859" y="199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794" name="Freeform 1801"/>
              <p:cNvSpPr>
                <a:spLocks/>
              </p:cNvSpPr>
              <p:nvPr/>
            </p:nvSpPr>
            <p:spPr bwMode="auto">
              <a:xfrm>
                <a:off x="4185" y="2355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5" name="Oval 1802"/>
              <p:cNvSpPr>
                <a:spLocks noChangeArrowheads="1"/>
              </p:cNvSpPr>
              <p:nvPr/>
            </p:nvSpPr>
            <p:spPr bwMode="auto">
              <a:xfrm>
                <a:off x="4296" y="247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96" name="Freeform 1803"/>
              <p:cNvSpPr>
                <a:spLocks/>
              </p:cNvSpPr>
              <p:nvPr/>
            </p:nvSpPr>
            <p:spPr bwMode="auto">
              <a:xfrm>
                <a:off x="4083" y="138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7" name="Oval 1804"/>
              <p:cNvSpPr>
                <a:spLocks noChangeArrowheads="1"/>
              </p:cNvSpPr>
              <p:nvPr/>
            </p:nvSpPr>
            <p:spPr bwMode="auto">
              <a:xfrm>
                <a:off x="4194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798" name="Freeform 1805"/>
              <p:cNvSpPr>
                <a:spLocks/>
              </p:cNvSpPr>
              <p:nvPr/>
            </p:nvSpPr>
            <p:spPr bwMode="auto">
              <a:xfrm>
                <a:off x="3939" y="1137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9" name="Freeform 1806"/>
              <p:cNvSpPr>
                <a:spLocks/>
              </p:cNvSpPr>
              <p:nvPr/>
            </p:nvSpPr>
            <p:spPr bwMode="auto">
              <a:xfrm rot="-2466378">
                <a:off x="4107" y="1401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0" name="Freeform 1807"/>
              <p:cNvSpPr>
                <a:spLocks/>
              </p:cNvSpPr>
              <p:nvPr/>
            </p:nvSpPr>
            <p:spPr bwMode="auto">
              <a:xfrm rot="-2466378">
                <a:off x="4791" y="127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1" name="Freeform 1808"/>
              <p:cNvSpPr>
                <a:spLocks/>
              </p:cNvSpPr>
              <p:nvPr/>
            </p:nvSpPr>
            <p:spPr bwMode="auto">
              <a:xfrm rot="19133622" flipH="1">
                <a:off x="5022" y="1110"/>
                <a:ext cx="37" cy="797"/>
              </a:xfrm>
              <a:custGeom>
                <a:avLst/>
                <a:gdLst>
                  <a:gd name="T0" fmla="*/ 5 w 538"/>
                  <a:gd name="T1" fmla="*/ 89 h 528"/>
                  <a:gd name="T2" fmla="*/ 6 w 538"/>
                  <a:gd name="T3" fmla="*/ 71 h 528"/>
                  <a:gd name="T4" fmla="*/ 7 w 538"/>
                  <a:gd name="T5" fmla="*/ 39 h 528"/>
                  <a:gd name="T6" fmla="*/ 5 w 538"/>
                  <a:gd name="T7" fmla="*/ 26 h 528"/>
                  <a:gd name="T8" fmla="*/ 5 w 538"/>
                  <a:gd name="T9" fmla="*/ 6 h 528"/>
                  <a:gd name="T10" fmla="*/ 4 w 538"/>
                  <a:gd name="T11" fmla="*/ 15 h 528"/>
                  <a:gd name="T12" fmla="*/ 4 w 538"/>
                  <a:gd name="T13" fmla="*/ 69 h 528"/>
                  <a:gd name="T14" fmla="*/ 3 w 538"/>
                  <a:gd name="T15" fmla="*/ 15 h 528"/>
                  <a:gd name="T16" fmla="*/ 2 w 538"/>
                  <a:gd name="T17" fmla="*/ 3 h 528"/>
                  <a:gd name="T18" fmla="*/ 2 w 538"/>
                  <a:gd name="T19" fmla="*/ 32 h 528"/>
                  <a:gd name="T20" fmla="*/ 1 w 538"/>
                  <a:gd name="T21" fmla="*/ 45 h 528"/>
                  <a:gd name="T22" fmla="*/ 1 w 538"/>
                  <a:gd name="T23" fmla="*/ 62 h 528"/>
                  <a:gd name="T24" fmla="*/ 3 w 538"/>
                  <a:gd name="T25" fmla="*/ 88 h 528"/>
                  <a:gd name="T26" fmla="*/ 1 w 538"/>
                  <a:gd name="T27" fmla="*/ 71 h 528"/>
                  <a:gd name="T28" fmla="*/ 0 w 538"/>
                  <a:gd name="T29" fmla="*/ 85 h 528"/>
                  <a:gd name="T30" fmla="*/ 0 w 538"/>
                  <a:gd name="T31" fmla="*/ 110 h 528"/>
                  <a:gd name="T32" fmla="*/ 0 w 538"/>
                  <a:gd name="T33" fmla="*/ 130 h 528"/>
                  <a:gd name="T34" fmla="*/ 1 w 538"/>
                  <a:gd name="T35" fmla="*/ 143 h 528"/>
                  <a:gd name="T36" fmla="*/ 3 w 538"/>
                  <a:gd name="T37" fmla="*/ 113 h 528"/>
                  <a:gd name="T38" fmla="*/ 1 w 538"/>
                  <a:gd name="T39" fmla="*/ 151 h 528"/>
                  <a:gd name="T40" fmla="*/ 1 w 538"/>
                  <a:gd name="T41" fmla="*/ 178 h 528"/>
                  <a:gd name="T42" fmla="*/ 2 w 538"/>
                  <a:gd name="T43" fmla="*/ 187 h 528"/>
                  <a:gd name="T44" fmla="*/ 3 w 538"/>
                  <a:gd name="T45" fmla="*/ 208 h 528"/>
                  <a:gd name="T46" fmla="*/ 4 w 538"/>
                  <a:gd name="T47" fmla="*/ 193 h 528"/>
                  <a:gd name="T48" fmla="*/ 4 w 538"/>
                  <a:gd name="T49" fmla="*/ 130 h 528"/>
                  <a:gd name="T50" fmla="*/ 5 w 538"/>
                  <a:gd name="T51" fmla="*/ 195 h 528"/>
                  <a:gd name="T52" fmla="*/ 6 w 538"/>
                  <a:gd name="T53" fmla="*/ 201 h 528"/>
                  <a:gd name="T54" fmla="*/ 6 w 538"/>
                  <a:gd name="T55" fmla="*/ 183 h 528"/>
                  <a:gd name="T56" fmla="*/ 8 w 538"/>
                  <a:gd name="T57" fmla="*/ 163 h 528"/>
                  <a:gd name="T58" fmla="*/ 7 w 538"/>
                  <a:gd name="T59" fmla="*/ 134 h 528"/>
                  <a:gd name="T60" fmla="*/ 5 w 538"/>
                  <a:gd name="T61" fmla="*/ 119 h 528"/>
                  <a:gd name="T62" fmla="*/ 7 w 538"/>
                  <a:gd name="T63" fmla="*/ 125 h 528"/>
                  <a:gd name="T64" fmla="*/ 8 w 538"/>
                  <a:gd name="T65" fmla="*/ 104 h 528"/>
                  <a:gd name="T66" fmla="*/ 7 w 538"/>
                  <a:gd name="T67" fmla="*/ 69 h 528"/>
                  <a:gd name="T68" fmla="*/ 7 w 538"/>
                  <a:gd name="T69" fmla="*/ 62 h 528"/>
                  <a:gd name="T70" fmla="*/ 5 w 538"/>
                  <a:gd name="T71" fmla="*/ 89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2" name="Freeform 1809"/>
              <p:cNvSpPr>
                <a:spLocks/>
              </p:cNvSpPr>
              <p:nvPr/>
            </p:nvSpPr>
            <p:spPr bwMode="auto">
              <a:xfrm rot="-2466378">
                <a:off x="4797" y="2259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3" name="Freeform 1810"/>
              <p:cNvSpPr>
                <a:spLocks/>
              </p:cNvSpPr>
              <p:nvPr/>
            </p:nvSpPr>
            <p:spPr bwMode="auto">
              <a:xfrm rot="-2466378">
                <a:off x="4191" y="238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4" name="Freeform 1811"/>
              <p:cNvSpPr>
                <a:spLocks/>
              </p:cNvSpPr>
              <p:nvPr/>
            </p:nvSpPr>
            <p:spPr bwMode="auto">
              <a:xfrm rot="-2466378">
                <a:off x="4233" y="193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5" name="Oval 1812"/>
              <p:cNvSpPr>
                <a:spLocks noChangeArrowheads="1"/>
              </p:cNvSpPr>
              <p:nvPr/>
            </p:nvSpPr>
            <p:spPr bwMode="auto">
              <a:xfrm>
                <a:off x="4860" y="13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06" name="Oval 1813"/>
              <p:cNvSpPr>
                <a:spLocks noChangeArrowheads="1"/>
              </p:cNvSpPr>
              <p:nvPr/>
            </p:nvSpPr>
            <p:spPr bwMode="auto">
              <a:xfrm>
                <a:off x="5064" y="175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07" name="Oval 1814"/>
              <p:cNvSpPr>
                <a:spLocks noChangeArrowheads="1"/>
              </p:cNvSpPr>
              <p:nvPr/>
            </p:nvSpPr>
            <p:spPr bwMode="auto">
              <a:xfrm>
                <a:off x="4878" y="235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08" name="Oval 1815"/>
              <p:cNvSpPr>
                <a:spLocks noChangeArrowheads="1"/>
              </p:cNvSpPr>
              <p:nvPr/>
            </p:nvSpPr>
            <p:spPr bwMode="auto">
              <a:xfrm>
                <a:off x="4266" y="249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09" name="Oval 1816"/>
              <p:cNvSpPr>
                <a:spLocks noChangeArrowheads="1"/>
              </p:cNvSpPr>
              <p:nvPr/>
            </p:nvSpPr>
            <p:spPr bwMode="auto">
              <a:xfrm>
                <a:off x="4302" y="202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10" name="Oval 1817"/>
              <p:cNvSpPr>
                <a:spLocks noChangeArrowheads="1"/>
              </p:cNvSpPr>
              <p:nvPr/>
            </p:nvSpPr>
            <p:spPr bwMode="auto">
              <a:xfrm>
                <a:off x="4182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11" name="Freeform 1818"/>
              <p:cNvSpPr>
                <a:spLocks/>
              </p:cNvSpPr>
              <p:nvPr/>
            </p:nvSpPr>
            <p:spPr bwMode="auto">
              <a:xfrm rot="-2466378">
                <a:off x="3959" y="1185"/>
                <a:ext cx="197" cy="173"/>
              </a:xfrm>
              <a:custGeom>
                <a:avLst/>
                <a:gdLst>
                  <a:gd name="T0" fmla="*/ 16 w 538"/>
                  <a:gd name="T1" fmla="*/ 8 h 528"/>
                  <a:gd name="T2" fmla="*/ 21 w 538"/>
                  <a:gd name="T3" fmla="*/ 6 h 528"/>
                  <a:gd name="T4" fmla="*/ 22 w 538"/>
                  <a:gd name="T5" fmla="*/ 4 h 528"/>
                  <a:gd name="T6" fmla="*/ 18 w 538"/>
                  <a:gd name="T7" fmla="*/ 2 h 528"/>
                  <a:gd name="T8" fmla="*/ 15 w 538"/>
                  <a:gd name="T9" fmla="*/ 1 h 528"/>
                  <a:gd name="T10" fmla="*/ 12 w 538"/>
                  <a:gd name="T11" fmla="*/ 1 h 528"/>
                  <a:gd name="T12" fmla="*/ 12 w 538"/>
                  <a:gd name="T13" fmla="*/ 6 h 528"/>
                  <a:gd name="T14" fmla="*/ 11 w 538"/>
                  <a:gd name="T15" fmla="*/ 1 h 528"/>
                  <a:gd name="T16" fmla="*/ 7 w 538"/>
                  <a:gd name="T17" fmla="*/ 0 h 528"/>
                  <a:gd name="T18" fmla="*/ 5 w 538"/>
                  <a:gd name="T19" fmla="*/ 3 h 528"/>
                  <a:gd name="T20" fmla="*/ 3 w 538"/>
                  <a:gd name="T21" fmla="*/ 4 h 528"/>
                  <a:gd name="T22" fmla="*/ 3 w 538"/>
                  <a:gd name="T23" fmla="*/ 6 h 528"/>
                  <a:gd name="T24" fmla="*/ 10 w 538"/>
                  <a:gd name="T25" fmla="*/ 8 h 528"/>
                  <a:gd name="T26" fmla="*/ 3 w 538"/>
                  <a:gd name="T27" fmla="*/ 6 h 528"/>
                  <a:gd name="T28" fmla="*/ 0 w 538"/>
                  <a:gd name="T29" fmla="*/ 8 h 528"/>
                  <a:gd name="T30" fmla="*/ 1 w 538"/>
                  <a:gd name="T31" fmla="*/ 10 h 528"/>
                  <a:gd name="T32" fmla="*/ 1 w 538"/>
                  <a:gd name="T33" fmla="*/ 11 h 528"/>
                  <a:gd name="T34" fmla="*/ 3 w 538"/>
                  <a:gd name="T35" fmla="*/ 13 h 528"/>
                  <a:gd name="T36" fmla="*/ 10 w 538"/>
                  <a:gd name="T37" fmla="*/ 10 h 528"/>
                  <a:gd name="T38" fmla="*/ 4 w 538"/>
                  <a:gd name="T39" fmla="*/ 13 h 528"/>
                  <a:gd name="T40" fmla="*/ 4 w 538"/>
                  <a:gd name="T41" fmla="*/ 16 h 528"/>
                  <a:gd name="T42" fmla="*/ 7 w 538"/>
                  <a:gd name="T43" fmla="*/ 17 h 528"/>
                  <a:gd name="T44" fmla="*/ 11 w 538"/>
                  <a:gd name="T45" fmla="*/ 18 h 528"/>
                  <a:gd name="T46" fmla="*/ 15 w 538"/>
                  <a:gd name="T47" fmla="*/ 17 h 528"/>
                  <a:gd name="T48" fmla="*/ 14 w 538"/>
                  <a:gd name="T49" fmla="*/ 11 h 528"/>
                  <a:gd name="T50" fmla="*/ 16 w 538"/>
                  <a:gd name="T51" fmla="*/ 17 h 528"/>
                  <a:gd name="T52" fmla="*/ 19 w 538"/>
                  <a:gd name="T53" fmla="*/ 18 h 528"/>
                  <a:gd name="T54" fmla="*/ 22 w 538"/>
                  <a:gd name="T55" fmla="*/ 16 h 528"/>
                  <a:gd name="T56" fmla="*/ 25 w 538"/>
                  <a:gd name="T57" fmla="*/ 14 h 528"/>
                  <a:gd name="T58" fmla="*/ 25 w 538"/>
                  <a:gd name="T59" fmla="*/ 12 h 528"/>
                  <a:gd name="T60" fmla="*/ 17 w 538"/>
                  <a:gd name="T61" fmla="*/ 11 h 528"/>
                  <a:gd name="T62" fmla="*/ 24 w 538"/>
                  <a:gd name="T63" fmla="*/ 11 h 528"/>
                  <a:gd name="T64" fmla="*/ 26 w 538"/>
                  <a:gd name="T65" fmla="*/ 9 h 528"/>
                  <a:gd name="T66" fmla="*/ 24 w 538"/>
                  <a:gd name="T67" fmla="*/ 6 h 528"/>
                  <a:gd name="T68" fmla="*/ 22 w 538"/>
                  <a:gd name="T69" fmla="*/ 6 h 528"/>
                  <a:gd name="T70" fmla="*/ 16 w 538"/>
                  <a:gd name="T71" fmla="*/ 8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2" name="Oval 1819"/>
              <p:cNvSpPr>
                <a:spLocks noChangeArrowheads="1"/>
              </p:cNvSpPr>
              <p:nvPr/>
            </p:nvSpPr>
            <p:spPr bwMode="auto">
              <a:xfrm>
                <a:off x="4026" y="1242"/>
                <a:ext cx="62" cy="6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13" name="Freeform 1820"/>
              <p:cNvSpPr>
                <a:spLocks/>
              </p:cNvSpPr>
              <p:nvPr/>
            </p:nvSpPr>
            <p:spPr bwMode="auto">
              <a:xfrm>
                <a:off x="4697" y="86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4" name="Freeform 1821"/>
              <p:cNvSpPr>
                <a:spLocks/>
              </p:cNvSpPr>
              <p:nvPr/>
            </p:nvSpPr>
            <p:spPr bwMode="auto">
              <a:xfrm rot="1073744">
                <a:off x="4731" y="87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5" name="Freeform 1822"/>
              <p:cNvSpPr>
                <a:spLocks/>
              </p:cNvSpPr>
              <p:nvPr/>
            </p:nvSpPr>
            <p:spPr bwMode="auto">
              <a:xfrm>
                <a:off x="4706" y="90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6" name="AutoShape 1823"/>
              <p:cNvSpPr>
                <a:spLocks noChangeArrowheads="1"/>
              </p:cNvSpPr>
              <p:nvPr/>
            </p:nvSpPr>
            <p:spPr bwMode="auto">
              <a:xfrm rot="3360212">
                <a:off x="4680" y="1008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17" name="AutoShape 1824"/>
              <p:cNvSpPr>
                <a:spLocks noChangeArrowheads="1"/>
              </p:cNvSpPr>
              <p:nvPr/>
            </p:nvSpPr>
            <p:spPr bwMode="auto">
              <a:xfrm rot="8178152">
                <a:off x="4767" y="102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>
                  <a:solidFill>
                    <a:srgbClr val="FFFFFF"/>
                  </a:solidFill>
                </a:endParaRPr>
              </a:p>
            </p:txBody>
          </p:sp>
          <p:sp>
            <p:nvSpPr>
              <p:cNvPr id="27818" name="AutoShape 1825"/>
              <p:cNvSpPr>
                <a:spLocks noChangeArrowheads="1"/>
              </p:cNvSpPr>
              <p:nvPr/>
            </p:nvSpPr>
            <p:spPr bwMode="auto">
              <a:xfrm>
                <a:off x="4741" y="103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0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59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2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60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60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Box 1"/>
          <p:cNvSpPr txBox="1">
            <a:spLocks noChangeArrowheads="1"/>
          </p:cNvSpPr>
          <p:nvPr/>
        </p:nvSpPr>
        <p:spPr bwMode="auto">
          <a:xfrm>
            <a:off x="465138" y="2473325"/>
            <a:ext cx="84232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.VnTime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.VnTime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9pPr>
          </a:lstStyle>
          <a:p>
            <a:pPr algn="ctr"/>
            <a:r>
              <a:rPr lang="en-US" sz="5400" b="1">
                <a:latin typeface="Times New Roman" pitchFamily="18" charset="0"/>
                <a:cs typeface="Times New Roman" pitchFamily="18" charset="0"/>
              </a:rPr>
              <a:t>ĐỌC THƠ CÙNG CÔ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canh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3" descr="Bluebird05-animated-chick_in_flig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7018" flipH="1">
            <a:off x="0" y="1847850"/>
            <a:ext cx="542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4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771650"/>
            <a:ext cx="1295400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5" name="Picture 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371600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6" name="Picture 6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"/>
            <a:ext cx="9906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5" name="Rectangle 1047"/>
          <p:cNvSpPr>
            <a:spLocks noChangeArrowheads="1"/>
          </p:cNvSpPr>
          <p:nvPr/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endParaRPr lang="en-US" b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.VnTimeH" pitchFamily="34" charset="0"/>
            </a:endParaRPr>
          </a:p>
        </p:txBody>
      </p:sp>
      <p:grpSp>
        <p:nvGrpSpPr>
          <p:cNvPr id="59416" name="Group 1048"/>
          <p:cNvGrpSpPr>
            <a:grpSpLocks/>
          </p:cNvGrpSpPr>
          <p:nvPr/>
        </p:nvGrpSpPr>
        <p:grpSpPr bwMode="auto">
          <a:xfrm rot="258441">
            <a:off x="3035300" y="3616325"/>
            <a:ext cx="3598863" cy="3425825"/>
            <a:chOff x="56" y="971"/>
            <a:chExt cx="1932" cy="2981"/>
          </a:xfrm>
        </p:grpSpPr>
        <p:sp>
          <p:nvSpPr>
            <p:cNvPr id="31454" name="Oval 1049"/>
            <p:cNvSpPr>
              <a:spLocks noChangeArrowheads="1"/>
            </p:cNvSpPr>
            <p:nvPr/>
          </p:nvSpPr>
          <p:spPr bwMode="auto">
            <a:xfrm rot="574454">
              <a:off x="1000" y="2280"/>
              <a:ext cx="432" cy="336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59418" name="AutoShape 1050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1456" name="Freeform 1051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7" name="Oval 1052"/>
            <p:cNvSpPr>
              <a:spLocks noChangeArrowheads="1"/>
            </p:cNvSpPr>
            <p:nvPr/>
          </p:nvSpPr>
          <p:spPr bwMode="auto">
            <a:xfrm>
              <a:off x="504" y="2232"/>
              <a:ext cx="528" cy="43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59421" name="AutoShape 1053"/>
            <p:cNvSpPr>
              <a:spLocks noChangeArrowheads="1"/>
            </p:cNvSpPr>
            <p:nvPr/>
          </p:nvSpPr>
          <p:spPr bwMode="auto">
            <a:xfrm>
              <a:off x="648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1459" name="Freeform 1054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0" name="Freeform 1055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1" name="Freeform 1056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2" name="Freeform 1057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3" name="Freeform 1058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4" name="Freeform 1059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5" name="Freeform 1060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6" name="Freeform 1061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7" name="Freeform 1062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8" name="Freeform 1063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9" name="Line 1064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0" name="Freeform 1065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1" name="Freeform 1066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2" name="Freeform 1067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3" name="Line 1068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4" name="Freeform 1069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5" name="Freeform 1070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6" name="Freeform 1071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7" name="Freeform 1072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8" name="Freeform 1073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9" name="Freeform 1074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0" name="Line 1075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1" name="Freeform 1076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2" name="Line 1077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3" name="Line 1078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4" name="Line 1079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5" name="Line 1080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6" name="Freeform 1081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7" name="Freeform 1082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8" name="Line 1083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9" name="Line 1084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0" name="Line 1085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1" name="Line 1086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2" name="Line 1087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3" name="Freeform 1088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4" name="Freeform 1089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5" name="Line 1090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6" name="Line 1091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7" name="Line 1092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8" name="Line 1093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9" name="Line 1094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0" name="Freeform 1095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1" name="Freeform 1096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2" name="Freeform 1097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3" name="Freeform 1098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4" name="Freeform 1099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5" name="Freeform 1100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6" name="Line 1101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7" name="Oval 1102"/>
            <p:cNvSpPr>
              <a:spLocks noChangeArrowheads="1"/>
            </p:cNvSpPr>
            <p:nvPr/>
          </p:nvSpPr>
          <p:spPr bwMode="auto">
            <a:xfrm>
              <a:off x="1064" y="2632"/>
              <a:ext cx="528" cy="43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en-US"/>
            </a:p>
          </p:txBody>
        </p:sp>
        <p:sp>
          <p:nvSpPr>
            <p:cNvPr id="59471" name="AutoShape 1103"/>
            <p:cNvSpPr>
              <a:spLocks noChangeArrowheads="1"/>
            </p:cNvSpPr>
            <p:nvPr/>
          </p:nvSpPr>
          <p:spPr bwMode="auto">
            <a:xfrm>
              <a:off x="1208" y="25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1509" name="Freeform 1104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0" name="Freeform 1105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1" name="Freeform 1106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2" name="Freeform 1107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3" name="Freeform 1108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4" name="Freeform 1109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5" name="Freeform 1110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6" name="Freeform 1111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7" name="Freeform 1112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8" name="Freeform 1113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9" name="Freeform 1114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0" name="Freeform 1115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1" name="Line 1116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2" name="Freeform 1117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3" name="Freeform 1118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4" name="Freeform 1119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5" name="Freeform 1120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6" name="Freeform 1121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7" name="Freeform 1122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8" name="Freeform 1123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9" name="Freeform 1124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0" name="Line 1125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1" name="Line 1126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2" name="Line 1127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3" name="Line 1128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4" name="Line 1129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5" name="Freeform 1130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6" name="Freeform 1131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7" name="Line 1132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8" name="Line 1133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9" name="Line 1134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0" name="Line 1135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1" name="Line 1136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2" name="Freeform 1137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3" name="Freeform 1138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4" name="Line 1139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5" name="Line 1140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6" name="Line 1141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7" name="Line 1142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8" name="Line 1143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9" name="Freeform 1144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0" name="Freeform 1145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1" name="Line 1146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2" name="Line 1147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3" name="Line 1148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4" name="Line 1149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5" name="Line 1150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6" name="Freeform 1151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7" name="Freeform 1152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8" name="Line 1153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9" name="Line 1154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0" name="Line 1155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1" name="Line 1156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2" name="Line 1157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3" name="Freeform 1158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4" name="Freeform 1159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5" name="Freeform 1160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6" name="Oval 1161"/>
            <p:cNvSpPr>
              <a:spLocks noChangeArrowheads="1"/>
            </p:cNvSpPr>
            <p:nvPr/>
          </p:nvSpPr>
          <p:spPr bwMode="auto">
            <a:xfrm>
              <a:off x="544" y="2856"/>
              <a:ext cx="528" cy="43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59530" name="AutoShape 1162"/>
            <p:cNvSpPr>
              <a:spLocks noChangeArrowheads="1"/>
            </p:cNvSpPr>
            <p:nvPr/>
          </p:nvSpPr>
          <p:spPr bwMode="auto">
            <a:xfrm>
              <a:off x="688" y="2808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31568" name="Freeform 1163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9" name="Line 1164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0" name="Freeform 1165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1" name="Freeform 1166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2" name="Line 1167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3" name="Line 1168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4" name="Line 1169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5" name="Line 1170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6" name="Line 1171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7" name="Freeform 1172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8" name="Freeform 1173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9" name="Freeform 1174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0" name="Freeform 1175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1" name="Freeform 1176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2" name="Freeform 1177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3" name="Freeform 1178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4" name="Freeform 1179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5" name="Line 1180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6" name="Line 1181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7" name="Line 1182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8" name="Line 1183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9" name="Freeform 1184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0" name="Line 1185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1" name="Line 1186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2" name="Line 1187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3" name="Line 1188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4" name="Line 1189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5" name="Line 1190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6" name="Freeform 1191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7" name="Freeform 1192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8" name="Freeform 1193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9" name="Freeform 1194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0" name="Freeform 1195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1" name="Freeform 1196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2" name="Freeform 1197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3" name="Line 1198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4" name="Line 1199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5" name="Line 1200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6" name="Line 1201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7" name="Line 1202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8" name="Line 1203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9" name="Freeform 1204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0" name="Freeform 1205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1" name="Freeform 1206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2" name="Freeform 1207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3" name="Freeform 1208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4" name="Freeform 1209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5" name="Freeform 1210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6" name="Line 1211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7" name="Line 1212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8" name="Line 1213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9" name="Line 1214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0" name="Line 1215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1" name="Line 1216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2" name="Freeform 1217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3" name="Freeform 1218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4" name="Freeform 1219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5" name="Freeform 1220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6" name="Freeform 1221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7" name="Freeform 1222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8" name="Freeform 1223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9" name="Line 1224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0" name="Line 1225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1" name="Line 1226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2" name="Line 1227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3" name="Line 1228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4" name="Line 1229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5" name="Freeform 1230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6" name="Freeform 1231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7" name="Freeform 1232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8" name="Freeform 1233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9" name="Freeform 1234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0" name="Freeform 1235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1" name="Freeform 1236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2" name="Line 1237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3" name="Line 1238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4" name="Line 1239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5" name="Line 1240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6" name="Line 1241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7" name="Line 1242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8" name="Freeform 1243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9" name="Freeform 1244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0" name="Freeform 1245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1" name="Freeform 1246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2" name="Freeform 1247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3" name="Freeform 1248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4" name="Freeform 1249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5" name="Line 1250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6" name="Line 1251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7" name="Line 1252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8" name="Line 1253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9" name="Line 1254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0" name="Line 1255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1" name="Freeform 1256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2" name="Freeform 1257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3" name="Freeform 1258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4" name="Freeform 1259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5" name="Freeform 1260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6" name="Freeform 1261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7" name="Freeform 1262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8" name="Line 1263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9" name="Line 1264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0" name="Line 1265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1" name="Line 1266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2" name="Line 1267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3" name="Line 1268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4" name="Freeform 1269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5" name="Freeform 1270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6" name="Freeform 1271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7" name="Freeform 1272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8" name="Freeform 1273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9" name="Freeform 1274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0" name="Freeform 1275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1" name="Freeform 1276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2" name="Freeform 1277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3" name="Freeform 1278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4" name="Freeform 1279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5" name="Freeform 1280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6" name="AutoShape 1281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687" name="AutoShape 1282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688" name="AutoShape 1283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689" name="AutoShape 1284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690" name="AutoShape 1285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691" name="Freeform 1286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2" name="Freeform 1287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3" name="Freeform 1288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4" name="Freeform 1289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5" name="Freeform 1290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6" name="Freeform 1291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7" name="AutoShape 1292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698" name="AutoShape 1293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699" name="AutoShape 1294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700" name="AutoShape 1295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701" name="AutoShape 1296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02" name="Freeform 1297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3" name="Freeform 1298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4" name="Freeform 1299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5" name="Freeform 1300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6" name="Freeform 1301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7" name="Freeform 1302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8" name="AutoShape 1303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709" name="AutoShape 1304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710" name="AutoShape 1305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711" name="AutoShape 1306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31712" name="AutoShape 1307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0729" name="AutoShape 1514">
            <a:hlinkClick r:id="rId6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8794750" y="6540500"/>
            <a:ext cx="349250" cy="317500"/>
          </a:xfrm>
          <a:prstGeom prst="actionButtonBackPrevious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grpSp>
        <p:nvGrpSpPr>
          <p:cNvPr id="60194" name="Group 1826"/>
          <p:cNvGrpSpPr>
            <a:grpSpLocks/>
          </p:cNvGrpSpPr>
          <p:nvPr/>
        </p:nvGrpSpPr>
        <p:grpSpPr bwMode="auto">
          <a:xfrm>
            <a:off x="6454775" y="3660775"/>
            <a:ext cx="2689225" cy="3595688"/>
            <a:chOff x="3692" y="2187"/>
            <a:chExt cx="1867" cy="2750"/>
          </a:xfrm>
        </p:grpSpPr>
        <p:grpSp>
          <p:nvGrpSpPr>
            <p:cNvPr id="31146" name="Group 1515"/>
            <p:cNvGrpSpPr>
              <a:grpSpLocks/>
            </p:cNvGrpSpPr>
            <p:nvPr/>
          </p:nvGrpSpPr>
          <p:grpSpPr bwMode="auto">
            <a:xfrm>
              <a:off x="3692" y="2187"/>
              <a:ext cx="1852" cy="2289"/>
              <a:chOff x="3815" y="850"/>
              <a:chExt cx="1852" cy="2289"/>
            </a:xfrm>
          </p:grpSpPr>
          <p:sp>
            <p:nvSpPr>
              <p:cNvPr id="31301" name="Freeform 1516"/>
              <p:cNvSpPr>
                <a:spLocks/>
              </p:cNvSpPr>
              <p:nvPr/>
            </p:nvSpPr>
            <p:spPr bwMode="auto">
              <a:xfrm rot="2586111">
                <a:off x="4830" y="980"/>
                <a:ext cx="592" cy="1731"/>
              </a:xfrm>
              <a:custGeom>
                <a:avLst/>
                <a:gdLst>
                  <a:gd name="T0" fmla="*/ 16 w 592"/>
                  <a:gd name="T1" fmla="*/ 0 h 2208"/>
                  <a:gd name="T2" fmla="*/ 16 w 592"/>
                  <a:gd name="T3" fmla="*/ 93 h 2208"/>
                  <a:gd name="T4" fmla="*/ 112 w 592"/>
                  <a:gd name="T5" fmla="*/ 255 h 2208"/>
                  <a:gd name="T6" fmla="*/ 160 w 592"/>
                  <a:gd name="T7" fmla="*/ 440 h 2208"/>
                  <a:gd name="T8" fmla="*/ 352 w 592"/>
                  <a:gd name="T9" fmla="*/ 625 h 2208"/>
                  <a:gd name="T10" fmla="*/ 304 w 592"/>
                  <a:gd name="T11" fmla="*/ 855 h 2208"/>
                  <a:gd name="T12" fmla="*/ 592 w 592"/>
                  <a:gd name="T13" fmla="*/ 106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2" name="Freeform 1517"/>
              <p:cNvSpPr>
                <a:spLocks/>
              </p:cNvSpPr>
              <p:nvPr/>
            </p:nvSpPr>
            <p:spPr bwMode="auto">
              <a:xfrm rot="9912751">
                <a:off x="4193" y="118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3" name="Freeform 1518"/>
              <p:cNvSpPr>
                <a:spLocks/>
              </p:cNvSpPr>
              <p:nvPr/>
            </p:nvSpPr>
            <p:spPr bwMode="auto">
              <a:xfrm rot="7608583">
                <a:off x="4331" y="166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4" name="Freeform 1519"/>
              <p:cNvSpPr>
                <a:spLocks/>
              </p:cNvSpPr>
              <p:nvPr/>
            </p:nvSpPr>
            <p:spPr bwMode="auto">
              <a:xfrm rot="5400000">
                <a:off x="4389" y="1533"/>
                <a:ext cx="132" cy="217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0 h 2208"/>
                  <a:gd name="T4" fmla="*/ 1 w 592"/>
                  <a:gd name="T5" fmla="*/ 0 h 2208"/>
                  <a:gd name="T6" fmla="*/ 2 w 592"/>
                  <a:gd name="T7" fmla="*/ 1 h 2208"/>
                  <a:gd name="T8" fmla="*/ 4 w 592"/>
                  <a:gd name="T9" fmla="*/ 1 h 2208"/>
                  <a:gd name="T10" fmla="*/ 3 w 592"/>
                  <a:gd name="T11" fmla="*/ 2 h 2208"/>
                  <a:gd name="T12" fmla="*/ 6 w 592"/>
                  <a:gd name="T13" fmla="*/ 2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285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5" name="Freeform 1520"/>
              <p:cNvSpPr>
                <a:spLocks/>
              </p:cNvSpPr>
              <p:nvPr/>
            </p:nvSpPr>
            <p:spPr bwMode="auto">
              <a:xfrm rot="-8215325">
                <a:off x="4299" y="1282"/>
                <a:ext cx="208" cy="470"/>
              </a:xfrm>
              <a:custGeom>
                <a:avLst/>
                <a:gdLst>
                  <a:gd name="T0" fmla="*/ 1 w 592"/>
                  <a:gd name="T1" fmla="*/ 0 h 2208"/>
                  <a:gd name="T2" fmla="*/ 1 w 592"/>
                  <a:gd name="T3" fmla="*/ 2 h 2208"/>
                  <a:gd name="T4" fmla="*/ 5 w 592"/>
                  <a:gd name="T5" fmla="*/ 5 h 2208"/>
                  <a:gd name="T6" fmla="*/ 7 w 592"/>
                  <a:gd name="T7" fmla="*/ 9 h 2208"/>
                  <a:gd name="T8" fmla="*/ 15 w 592"/>
                  <a:gd name="T9" fmla="*/ 13 h 2208"/>
                  <a:gd name="T10" fmla="*/ 13 w 592"/>
                  <a:gd name="T11" fmla="*/ 17 h 2208"/>
                  <a:gd name="T12" fmla="*/ 26 w 592"/>
                  <a:gd name="T13" fmla="*/ 21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6" name="Freeform 1521"/>
              <p:cNvSpPr>
                <a:spLocks/>
              </p:cNvSpPr>
              <p:nvPr/>
            </p:nvSpPr>
            <p:spPr bwMode="auto">
              <a:xfrm rot="9984082">
                <a:off x="4847" y="1001"/>
                <a:ext cx="164" cy="822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10 h 2208"/>
                  <a:gd name="T4" fmla="*/ 2 w 592"/>
                  <a:gd name="T5" fmla="*/ 27 h 2208"/>
                  <a:gd name="T6" fmla="*/ 3 w 592"/>
                  <a:gd name="T7" fmla="*/ 47 h 2208"/>
                  <a:gd name="T8" fmla="*/ 7 w 592"/>
                  <a:gd name="T9" fmla="*/ 67 h 2208"/>
                  <a:gd name="T10" fmla="*/ 6 w 592"/>
                  <a:gd name="T11" fmla="*/ 92 h 2208"/>
                  <a:gd name="T12" fmla="*/ 12 w 592"/>
                  <a:gd name="T13" fmla="*/ 11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7" name="Freeform 1522"/>
              <p:cNvSpPr>
                <a:spLocks/>
              </p:cNvSpPr>
              <p:nvPr/>
            </p:nvSpPr>
            <p:spPr bwMode="auto">
              <a:xfrm>
                <a:off x="4421" y="1084"/>
                <a:ext cx="149" cy="196"/>
              </a:xfrm>
              <a:custGeom>
                <a:avLst/>
                <a:gdLst>
                  <a:gd name="T0" fmla="*/ 5 w 365"/>
                  <a:gd name="T1" fmla="*/ 98 h 259"/>
                  <a:gd name="T2" fmla="*/ 1 w 365"/>
                  <a:gd name="T3" fmla="*/ 60 h 259"/>
                  <a:gd name="T4" fmla="*/ 2 w 365"/>
                  <a:gd name="T5" fmla="*/ 13 h 259"/>
                  <a:gd name="T6" fmla="*/ 8 w 365"/>
                  <a:gd name="T7" fmla="*/ 2 h 259"/>
                  <a:gd name="T8" fmla="*/ 10 w 365"/>
                  <a:gd name="T9" fmla="*/ 17 h 259"/>
                  <a:gd name="T10" fmla="*/ 11 w 365"/>
                  <a:gd name="T11" fmla="*/ 23 h 259"/>
                  <a:gd name="T12" fmla="*/ 12 w 365"/>
                  <a:gd name="T13" fmla="*/ 8 h 259"/>
                  <a:gd name="T14" fmla="*/ 18 w 365"/>
                  <a:gd name="T15" fmla="*/ 2 h 259"/>
                  <a:gd name="T16" fmla="*/ 21 w 365"/>
                  <a:gd name="T17" fmla="*/ 23 h 259"/>
                  <a:gd name="T18" fmla="*/ 24 w 365"/>
                  <a:gd name="T19" fmla="*/ 32 h 259"/>
                  <a:gd name="T20" fmla="*/ 24 w 365"/>
                  <a:gd name="T21" fmla="*/ 66 h 259"/>
                  <a:gd name="T22" fmla="*/ 16 w 365"/>
                  <a:gd name="T23" fmla="*/ 106 h 259"/>
                  <a:gd name="T24" fmla="*/ 5 w 365"/>
                  <a:gd name="T25" fmla="*/ 9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8" name="Freeform 1523"/>
              <p:cNvSpPr>
                <a:spLocks/>
              </p:cNvSpPr>
              <p:nvPr/>
            </p:nvSpPr>
            <p:spPr bwMode="auto">
              <a:xfrm rot="-807097">
                <a:off x="4403" y="111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9" name="Freeform 1524"/>
              <p:cNvSpPr>
                <a:spLocks/>
              </p:cNvSpPr>
              <p:nvPr/>
            </p:nvSpPr>
            <p:spPr bwMode="auto">
              <a:xfrm rot="1073744">
                <a:off x="4454" y="1126"/>
                <a:ext cx="149" cy="162"/>
              </a:xfrm>
              <a:custGeom>
                <a:avLst/>
                <a:gdLst>
                  <a:gd name="T0" fmla="*/ 5 w 365"/>
                  <a:gd name="T1" fmla="*/ 56 h 259"/>
                  <a:gd name="T2" fmla="*/ 1 w 365"/>
                  <a:gd name="T3" fmla="*/ 34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3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3 h 259"/>
                  <a:gd name="T18" fmla="*/ 24 w 365"/>
                  <a:gd name="T19" fmla="*/ 18 h 259"/>
                  <a:gd name="T20" fmla="*/ 24 w 365"/>
                  <a:gd name="T21" fmla="*/ 37 h 259"/>
                  <a:gd name="T22" fmla="*/ 16 w 365"/>
                  <a:gd name="T23" fmla="*/ 60 h 259"/>
                  <a:gd name="T24" fmla="*/ 5 w 365"/>
                  <a:gd name="T25" fmla="*/ 56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0" name="Freeform 1525"/>
              <p:cNvSpPr>
                <a:spLocks/>
              </p:cNvSpPr>
              <p:nvPr/>
            </p:nvSpPr>
            <p:spPr bwMode="auto">
              <a:xfrm rot="3384458">
                <a:off x="4543" y="1502"/>
                <a:ext cx="112" cy="112"/>
              </a:xfrm>
              <a:custGeom>
                <a:avLst/>
                <a:gdLst>
                  <a:gd name="T0" fmla="*/ 2 w 365"/>
                  <a:gd name="T1" fmla="*/ 18 h 259"/>
                  <a:gd name="T2" fmla="*/ 0 w 365"/>
                  <a:gd name="T3" fmla="*/ 11 h 259"/>
                  <a:gd name="T4" fmla="*/ 1 w 365"/>
                  <a:gd name="T5" fmla="*/ 3 h 259"/>
                  <a:gd name="T6" fmla="*/ 3 w 365"/>
                  <a:gd name="T7" fmla="*/ 0 h 259"/>
                  <a:gd name="T8" fmla="*/ 4 w 365"/>
                  <a:gd name="T9" fmla="*/ 3 h 259"/>
                  <a:gd name="T10" fmla="*/ 5 w 365"/>
                  <a:gd name="T11" fmla="*/ 4 h 259"/>
                  <a:gd name="T12" fmla="*/ 5 w 365"/>
                  <a:gd name="T13" fmla="*/ 2 h 259"/>
                  <a:gd name="T14" fmla="*/ 7 w 365"/>
                  <a:gd name="T15" fmla="*/ 0 h 259"/>
                  <a:gd name="T16" fmla="*/ 9 w 365"/>
                  <a:gd name="T17" fmla="*/ 4 h 259"/>
                  <a:gd name="T18" fmla="*/ 10 w 365"/>
                  <a:gd name="T19" fmla="*/ 6 h 259"/>
                  <a:gd name="T20" fmla="*/ 10 w 365"/>
                  <a:gd name="T21" fmla="*/ 13 h 259"/>
                  <a:gd name="T22" fmla="*/ 7 w 365"/>
                  <a:gd name="T23" fmla="*/ 20 h 259"/>
                  <a:gd name="T24" fmla="*/ 2 w 365"/>
                  <a:gd name="T25" fmla="*/ 1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1" name="AutoShape 1526"/>
              <p:cNvSpPr>
                <a:spLocks noChangeArrowheads="1"/>
              </p:cNvSpPr>
              <p:nvPr/>
            </p:nvSpPr>
            <p:spPr bwMode="auto">
              <a:xfrm rot="3360212">
                <a:off x="4404" y="1224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312" name="AutoShape 1527"/>
              <p:cNvSpPr>
                <a:spLocks noChangeArrowheads="1"/>
              </p:cNvSpPr>
              <p:nvPr/>
            </p:nvSpPr>
            <p:spPr bwMode="auto">
              <a:xfrm rot="8178152">
                <a:off x="4491" y="1236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313" name="AutoShape 1528"/>
              <p:cNvSpPr>
                <a:spLocks noChangeArrowheads="1"/>
              </p:cNvSpPr>
              <p:nvPr/>
            </p:nvSpPr>
            <p:spPr bwMode="auto">
              <a:xfrm>
                <a:off x="4465" y="1248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14" name="Freeform 1529"/>
              <p:cNvSpPr>
                <a:spLocks/>
              </p:cNvSpPr>
              <p:nvPr/>
            </p:nvSpPr>
            <p:spPr bwMode="auto">
              <a:xfrm>
                <a:off x="5441" y="850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5" name="Freeform 1530"/>
              <p:cNvSpPr>
                <a:spLocks/>
              </p:cNvSpPr>
              <p:nvPr/>
            </p:nvSpPr>
            <p:spPr bwMode="auto">
              <a:xfrm rot="1073744">
                <a:off x="5475" y="85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6" name="Freeform 1531"/>
              <p:cNvSpPr>
                <a:spLocks/>
              </p:cNvSpPr>
              <p:nvPr/>
            </p:nvSpPr>
            <p:spPr bwMode="auto">
              <a:xfrm>
                <a:off x="5450" y="883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7" name="AutoShape 1532"/>
              <p:cNvSpPr>
                <a:spLocks noChangeArrowheads="1"/>
              </p:cNvSpPr>
              <p:nvPr/>
            </p:nvSpPr>
            <p:spPr bwMode="auto">
              <a:xfrm rot="3360212">
                <a:off x="5424" y="99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318" name="AutoShape 1533"/>
              <p:cNvSpPr>
                <a:spLocks noChangeArrowheads="1"/>
              </p:cNvSpPr>
              <p:nvPr/>
            </p:nvSpPr>
            <p:spPr bwMode="auto">
              <a:xfrm rot="8178152">
                <a:off x="5511" y="1002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319" name="AutoShape 1534"/>
              <p:cNvSpPr>
                <a:spLocks noChangeArrowheads="1"/>
              </p:cNvSpPr>
              <p:nvPr/>
            </p:nvSpPr>
            <p:spPr bwMode="auto">
              <a:xfrm>
                <a:off x="5485" y="1014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20" name="AutoShape 1535"/>
              <p:cNvSpPr>
                <a:spLocks noChangeArrowheads="1"/>
              </p:cNvSpPr>
              <p:nvPr/>
            </p:nvSpPr>
            <p:spPr bwMode="auto">
              <a:xfrm>
                <a:off x="4536" y="1542"/>
                <a:ext cx="56" cy="66"/>
              </a:xfrm>
              <a:prstGeom prst="star4">
                <a:avLst>
                  <a:gd name="adj" fmla="val 12500"/>
                </a:avLst>
              </a:prstGeom>
              <a:solidFill>
                <a:srgbClr val="27A533"/>
              </a:solidFill>
              <a:ln w="9525">
                <a:solidFill>
                  <a:srgbClr val="134F1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321" name="Freeform 1536"/>
              <p:cNvSpPr>
                <a:spLocks/>
              </p:cNvSpPr>
              <p:nvPr/>
            </p:nvSpPr>
            <p:spPr bwMode="auto">
              <a:xfrm rot="2922377">
                <a:off x="4557" y="26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2" name="Line 1537"/>
              <p:cNvSpPr>
                <a:spLocks noChangeShapeType="1"/>
              </p:cNvSpPr>
              <p:nvPr/>
            </p:nvSpPr>
            <p:spPr bwMode="auto">
              <a:xfrm rot="2901987">
                <a:off x="4610" y="282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3" name="Line 1538"/>
              <p:cNvSpPr>
                <a:spLocks noChangeShapeType="1"/>
              </p:cNvSpPr>
              <p:nvPr/>
            </p:nvSpPr>
            <p:spPr bwMode="auto">
              <a:xfrm rot="2700000" flipV="1">
                <a:off x="4748" y="276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4" name="Line 1539"/>
              <p:cNvSpPr>
                <a:spLocks noChangeShapeType="1"/>
              </p:cNvSpPr>
              <p:nvPr/>
            </p:nvSpPr>
            <p:spPr bwMode="auto">
              <a:xfrm rot="2887328" flipV="1">
                <a:off x="4715" y="271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5" name="Freeform 1540"/>
              <p:cNvSpPr>
                <a:spLocks/>
              </p:cNvSpPr>
              <p:nvPr/>
            </p:nvSpPr>
            <p:spPr bwMode="auto">
              <a:xfrm>
                <a:off x="5128" y="1489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6" name="Freeform 1541"/>
              <p:cNvSpPr>
                <a:spLocks/>
              </p:cNvSpPr>
              <p:nvPr/>
            </p:nvSpPr>
            <p:spPr bwMode="auto">
              <a:xfrm>
                <a:off x="5178" y="1560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7" name="Line 1542"/>
              <p:cNvSpPr>
                <a:spLocks noChangeShapeType="1"/>
              </p:cNvSpPr>
              <p:nvPr/>
            </p:nvSpPr>
            <p:spPr bwMode="auto">
              <a:xfrm>
                <a:off x="5304" y="167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8" name="Line 1543"/>
              <p:cNvSpPr>
                <a:spLocks noChangeShapeType="1"/>
              </p:cNvSpPr>
              <p:nvPr/>
            </p:nvSpPr>
            <p:spPr bwMode="auto">
              <a:xfrm flipV="1">
                <a:off x="5448" y="1614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9" name="Line 1544"/>
              <p:cNvSpPr>
                <a:spLocks noChangeShapeType="1"/>
              </p:cNvSpPr>
              <p:nvPr/>
            </p:nvSpPr>
            <p:spPr bwMode="auto">
              <a:xfrm flipV="1">
                <a:off x="5244" y="1608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0" name="Line 1545"/>
              <p:cNvSpPr>
                <a:spLocks noChangeShapeType="1"/>
              </p:cNvSpPr>
              <p:nvPr/>
            </p:nvSpPr>
            <p:spPr bwMode="auto">
              <a:xfrm flipV="1">
                <a:off x="5388" y="1554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1" name="Line 1546"/>
              <p:cNvSpPr>
                <a:spLocks noChangeShapeType="1"/>
              </p:cNvSpPr>
              <p:nvPr/>
            </p:nvSpPr>
            <p:spPr bwMode="auto">
              <a:xfrm flipV="1">
                <a:off x="5532" y="1530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2" name="Line 1547"/>
              <p:cNvSpPr>
                <a:spLocks noChangeShapeType="1"/>
              </p:cNvSpPr>
              <p:nvPr/>
            </p:nvSpPr>
            <p:spPr bwMode="auto">
              <a:xfrm flipH="1">
                <a:off x="5106" y="1740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3" name="Freeform 1548"/>
              <p:cNvSpPr>
                <a:spLocks/>
              </p:cNvSpPr>
              <p:nvPr/>
            </p:nvSpPr>
            <p:spPr bwMode="auto">
              <a:xfrm>
                <a:off x="4756" y="20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4" name="Freeform 1549"/>
              <p:cNvSpPr>
                <a:spLocks/>
              </p:cNvSpPr>
              <p:nvPr/>
            </p:nvSpPr>
            <p:spPr bwMode="auto">
              <a:xfrm>
                <a:off x="4806" y="2166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5" name="Line 1550"/>
              <p:cNvSpPr>
                <a:spLocks noChangeShapeType="1"/>
              </p:cNvSpPr>
              <p:nvPr/>
            </p:nvSpPr>
            <p:spPr bwMode="auto">
              <a:xfrm>
                <a:off x="4932" y="2280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6" name="Line 1551"/>
              <p:cNvSpPr>
                <a:spLocks noChangeShapeType="1"/>
              </p:cNvSpPr>
              <p:nvPr/>
            </p:nvSpPr>
            <p:spPr bwMode="auto">
              <a:xfrm flipV="1">
                <a:off x="5076" y="222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7" name="Line 1552"/>
              <p:cNvSpPr>
                <a:spLocks noChangeShapeType="1"/>
              </p:cNvSpPr>
              <p:nvPr/>
            </p:nvSpPr>
            <p:spPr bwMode="auto">
              <a:xfrm flipV="1">
                <a:off x="4872" y="2214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8" name="Line 1553"/>
              <p:cNvSpPr>
                <a:spLocks noChangeShapeType="1"/>
              </p:cNvSpPr>
              <p:nvPr/>
            </p:nvSpPr>
            <p:spPr bwMode="auto">
              <a:xfrm flipV="1">
                <a:off x="5016" y="21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9" name="Line 1554"/>
              <p:cNvSpPr>
                <a:spLocks noChangeShapeType="1"/>
              </p:cNvSpPr>
              <p:nvPr/>
            </p:nvSpPr>
            <p:spPr bwMode="auto">
              <a:xfrm flipV="1">
                <a:off x="5160" y="2136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0" name="Line 1555"/>
              <p:cNvSpPr>
                <a:spLocks noChangeShapeType="1"/>
              </p:cNvSpPr>
              <p:nvPr/>
            </p:nvSpPr>
            <p:spPr bwMode="auto">
              <a:xfrm flipH="1">
                <a:off x="4734" y="2346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1" name="Freeform 1556"/>
              <p:cNvSpPr>
                <a:spLocks/>
              </p:cNvSpPr>
              <p:nvPr/>
            </p:nvSpPr>
            <p:spPr bwMode="auto">
              <a:xfrm>
                <a:off x="4456" y="168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2" name="Freeform 1557"/>
              <p:cNvSpPr>
                <a:spLocks/>
              </p:cNvSpPr>
              <p:nvPr/>
            </p:nvSpPr>
            <p:spPr bwMode="auto">
              <a:xfrm>
                <a:off x="4506" y="175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3" name="Line 1558"/>
              <p:cNvSpPr>
                <a:spLocks noChangeShapeType="1"/>
              </p:cNvSpPr>
              <p:nvPr/>
            </p:nvSpPr>
            <p:spPr bwMode="auto">
              <a:xfrm>
                <a:off x="4632" y="187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4" name="Line 1559"/>
              <p:cNvSpPr>
                <a:spLocks noChangeShapeType="1"/>
              </p:cNvSpPr>
              <p:nvPr/>
            </p:nvSpPr>
            <p:spPr bwMode="auto">
              <a:xfrm flipV="1">
                <a:off x="4776" y="181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5" name="Line 1560"/>
              <p:cNvSpPr>
                <a:spLocks noChangeShapeType="1"/>
              </p:cNvSpPr>
              <p:nvPr/>
            </p:nvSpPr>
            <p:spPr bwMode="auto">
              <a:xfrm flipV="1">
                <a:off x="4572" y="180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6" name="Line 1561"/>
              <p:cNvSpPr>
                <a:spLocks noChangeShapeType="1"/>
              </p:cNvSpPr>
              <p:nvPr/>
            </p:nvSpPr>
            <p:spPr bwMode="auto">
              <a:xfrm flipV="1">
                <a:off x="4716" y="175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7" name="Line 1562"/>
              <p:cNvSpPr>
                <a:spLocks noChangeShapeType="1"/>
              </p:cNvSpPr>
              <p:nvPr/>
            </p:nvSpPr>
            <p:spPr bwMode="auto">
              <a:xfrm flipV="1">
                <a:off x="4860" y="172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8" name="Line 1563"/>
              <p:cNvSpPr>
                <a:spLocks noChangeShapeType="1"/>
              </p:cNvSpPr>
              <p:nvPr/>
            </p:nvSpPr>
            <p:spPr bwMode="auto">
              <a:xfrm flipH="1">
                <a:off x="4434" y="193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9" name="Freeform 1564"/>
              <p:cNvSpPr>
                <a:spLocks/>
              </p:cNvSpPr>
              <p:nvPr/>
            </p:nvSpPr>
            <p:spPr bwMode="auto">
              <a:xfrm rot="-2174399">
                <a:off x="3900" y="1413"/>
                <a:ext cx="375" cy="253"/>
              </a:xfrm>
              <a:custGeom>
                <a:avLst/>
                <a:gdLst>
                  <a:gd name="T0" fmla="*/ 149 w 594"/>
                  <a:gd name="T1" fmla="*/ 79 h 309"/>
                  <a:gd name="T2" fmla="*/ 119 w 594"/>
                  <a:gd name="T3" fmla="*/ 10 h 309"/>
                  <a:gd name="T4" fmla="*/ 33 w 594"/>
                  <a:gd name="T5" fmla="*/ 20 h 309"/>
                  <a:gd name="T6" fmla="*/ 3 w 594"/>
                  <a:gd name="T7" fmla="*/ 106 h 309"/>
                  <a:gd name="T8" fmla="*/ 48 w 594"/>
                  <a:gd name="T9" fmla="*/ 142 h 309"/>
                  <a:gd name="T10" fmla="*/ 116 w 594"/>
                  <a:gd name="T11" fmla="*/ 158 h 309"/>
                  <a:gd name="T12" fmla="*/ 149 w 594"/>
                  <a:gd name="T13" fmla="*/ 79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0" name="Freeform 1565"/>
              <p:cNvSpPr>
                <a:spLocks/>
              </p:cNvSpPr>
              <p:nvPr/>
            </p:nvSpPr>
            <p:spPr bwMode="auto">
              <a:xfrm rot="19320480" flipV="1">
                <a:off x="3909" y="1546"/>
                <a:ext cx="377" cy="27"/>
              </a:xfrm>
              <a:custGeom>
                <a:avLst/>
                <a:gdLst>
                  <a:gd name="T0" fmla="*/ 0 w 540"/>
                  <a:gd name="T1" fmla="*/ 4 h 76"/>
                  <a:gd name="T2" fmla="*/ 57 w 540"/>
                  <a:gd name="T3" fmla="*/ 0 h 76"/>
                  <a:gd name="T4" fmla="*/ 128 w 540"/>
                  <a:gd name="T5" fmla="*/ 1 h 76"/>
                  <a:gd name="T6" fmla="*/ 184 w 540"/>
                  <a:gd name="T7" fmla="*/ 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1" name="Line 1566"/>
              <p:cNvSpPr>
                <a:spLocks noChangeShapeType="1"/>
              </p:cNvSpPr>
              <p:nvPr/>
            </p:nvSpPr>
            <p:spPr bwMode="auto">
              <a:xfrm rot="19340923" flipH="1">
                <a:off x="3966" y="1539"/>
                <a:ext cx="45" cy="6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2" name="Line 1567"/>
              <p:cNvSpPr>
                <a:spLocks noChangeShapeType="1"/>
              </p:cNvSpPr>
              <p:nvPr/>
            </p:nvSpPr>
            <p:spPr bwMode="auto">
              <a:xfrm rot="19295713" flipH="1">
                <a:off x="4100" y="1557"/>
                <a:ext cx="61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3" name="Line 1568"/>
              <p:cNvSpPr>
                <a:spLocks noChangeShapeType="1"/>
              </p:cNvSpPr>
              <p:nvPr/>
            </p:nvSpPr>
            <p:spPr bwMode="auto">
              <a:xfrm rot="-2256768">
                <a:off x="4006" y="1472"/>
                <a:ext cx="60" cy="5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4" name="Line 1569"/>
              <p:cNvSpPr>
                <a:spLocks noChangeShapeType="1"/>
              </p:cNvSpPr>
              <p:nvPr/>
            </p:nvSpPr>
            <p:spPr bwMode="auto">
              <a:xfrm rot="-2311505">
                <a:off x="4174" y="1477"/>
                <a:ext cx="40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5" name="Freeform 1570"/>
              <p:cNvSpPr>
                <a:spLocks/>
              </p:cNvSpPr>
              <p:nvPr/>
            </p:nvSpPr>
            <p:spPr bwMode="auto">
              <a:xfrm>
                <a:off x="3860" y="2142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6" name="Freeform 1571"/>
              <p:cNvSpPr>
                <a:spLocks/>
              </p:cNvSpPr>
              <p:nvPr/>
            </p:nvSpPr>
            <p:spPr bwMode="auto">
              <a:xfrm>
                <a:off x="3906" y="2246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7" name="Line 1572"/>
              <p:cNvSpPr>
                <a:spLocks noChangeShapeType="1"/>
              </p:cNvSpPr>
              <p:nvPr/>
            </p:nvSpPr>
            <p:spPr bwMode="auto">
              <a:xfrm flipH="1">
                <a:off x="3972" y="226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8" name="Line 1573"/>
              <p:cNvSpPr>
                <a:spLocks noChangeShapeType="1"/>
              </p:cNvSpPr>
              <p:nvPr/>
            </p:nvSpPr>
            <p:spPr bwMode="auto">
              <a:xfrm flipH="1">
                <a:off x="4110" y="226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9" name="Line 1574"/>
              <p:cNvSpPr>
                <a:spLocks noChangeShapeType="1"/>
              </p:cNvSpPr>
              <p:nvPr/>
            </p:nvSpPr>
            <p:spPr bwMode="auto">
              <a:xfrm flipH="1">
                <a:off x="4236" y="228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0" name="Line 1575"/>
              <p:cNvSpPr>
                <a:spLocks noChangeShapeType="1"/>
              </p:cNvSpPr>
              <p:nvPr/>
            </p:nvSpPr>
            <p:spPr bwMode="auto">
              <a:xfrm>
                <a:off x="3954" y="222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1" name="Line 1576"/>
              <p:cNvSpPr>
                <a:spLocks noChangeShapeType="1"/>
              </p:cNvSpPr>
              <p:nvPr/>
            </p:nvSpPr>
            <p:spPr bwMode="auto">
              <a:xfrm>
                <a:off x="4146" y="219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2" name="Line 1577"/>
              <p:cNvSpPr>
                <a:spLocks noChangeShapeType="1"/>
              </p:cNvSpPr>
              <p:nvPr/>
            </p:nvSpPr>
            <p:spPr bwMode="auto">
              <a:xfrm>
                <a:off x="4320" y="220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3" name="Line 1578"/>
              <p:cNvSpPr>
                <a:spLocks noChangeShapeType="1"/>
              </p:cNvSpPr>
              <p:nvPr/>
            </p:nvSpPr>
            <p:spPr bwMode="auto">
              <a:xfrm>
                <a:off x="4446" y="228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4" name="Line 1579"/>
              <p:cNvSpPr>
                <a:spLocks noChangeShapeType="1"/>
              </p:cNvSpPr>
              <p:nvPr/>
            </p:nvSpPr>
            <p:spPr bwMode="auto">
              <a:xfrm flipH="1">
                <a:off x="3858" y="184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5" name="Line 1580"/>
              <p:cNvSpPr>
                <a:spLocks noChangeShapeType="1"/>
              </p:cNvSpPr>
              <p:nvPr/>
            </p:nvSpPr>
            <p:spPr bwMode="auto">
              <a:xfrm flipH="1">
                <a:off x="3996" y="184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6" name="Line 1581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7" name="Line 1582"/>
              <p:cNvSpPr>
                <a:spLocks noChangeShapeType="1"/>
              </p:cNvSpPr>
              <p:nvPr/>
            </p:nvSpPr>
            <p:spPr bwMode="auto">
              <a:xfrm>
                <a:off x="3840" y="180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8" name="Line 1583"/>
              <p:cNvSpPr>
                <a:spLocks noChangeShapeType="1"/>
              </p:cNvSpPr>
              <p:nvPr/>
            </p:nvSpPr>
            <p:spPr bwMode="auto">
              <a:xfrm>
                <a:off x="4032" y="177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9" name="Line 1584"/>
              <p:cNvSpPr>
                <a:spLocks noChangeShapeType="1"/>
              </p:cNvSpPr>
              <p:nvPr/>
            </p:nvSpPr>
            <p:spPr bwMode="auto">
              <a:xfrm>
                <a:off x="4206" y="178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0" name="Line 1585"/>
              <p:cNvSpPr>
                <a:spLocks noChangeShapeType="1"/>
              </p:cNvSpPr>
              <p:nvPr/>
            </p:nvSpPr>
            <p:spPr bwMode="auto">
              <a:xfrm>
                <a:off x="4332" y="186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1" name="Freeform 1586"/>
              <p:cNvSpPr>
                <a:spLocks/>
              </p:cNvSpPr>
              <p:nvPr/>
            </p:nvSpPr>
            <p:spPr bwMode="auto">
              <a:xfrm>
                <a:off x="4462" y="20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2" name="Freeform 1587"/>
              <p:cNvSpPr>
                <a:spLocks/>
              </p:cNvSpPr>
              <p:nvPr/>
            </p:nvSpPr>
            <p:spPr bwMode="auto">
              <a:xfrm>
                <a:off x="4512" y="21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3" name="Line 1588"/>
              <p:cNvSpPr>
                <a:spLocks noChangeShapeType="1"/>
              </p:cNvSpPr>
              <p:nvPr/>
            </p:nvSpPr>
            <p:spPr bwMode="auto">
              <a:xfrm>
                <a:off x="4638" y="22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4" name="Line 1589"/>
              <p:cNvSpPr>
                <a:spLocks noChangeShapeType="1"/>
              </p:cNvSpPr>
              <p:nvPr/>
            </p:nvSpPr>
            <p:spPr bwMode="auto">
              <a:xfrm flipV="1">
                <a:off x="4782" y="21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5" name="Line 1590"/>
              <p:cNvSpPr>
                <a:spLocks noChangeShapeType="1"/>
              </p:cNvSpPr>
              <p:nvPr/>
            </p:nvSpPr>
            <p:spPr bwMode="auto">
              <a:xfrm flipV="1">
                <a:off x="4578" y="21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6" name="Line 1591"/>
              <p:cNvSpPr>
                <a:spLocks noChangeShapeType="1"/>
              </p:cNvSpPr>
              <p:nvPr/>
            </p:nvSpPr>
            <p:spPr bwMode="auto">
              <a:xfrm flipV="1">
                <a:off x="4722" y="21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7" name="Line 1592"/>
              <p:cNvSpPr>
                <a:spLocks noChangeShapeType="1"/>
              </p:cNvSpPr>
              <p:nvPr/>
            </p:nvSpPr>
            <p:spPr bwMode="auto">
              <a:xfrm flipV="1">
                <a:off x="4866" y="21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8" name="Freeform 1593"/>
              <p:cNvSpPr>
                <a:spLocks/>
              </p:cNvSpPr>
              <p:nvPr/>
            </p:nvSpPr>
            <p:spPr bwMode="auto">
              <a:xfrm>
                <a:off x="5026" y="177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9" name="Freeform 1594"/>
              <p:cNvSpPr>
                <a:spLocks/>
              </p:cNvSpPr>
              <p:nvPr/>
            </p:nvSpPr>
            <p:spPr bwMode="auto">
              <a:xfrm>
                <a:off x="5076" y="184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0" name="Line 1595"/>
              <p:cNvSpPr>
                <a:spLocks noChangeShapeType="1"/>
              </p:cNvSpPr>
              <p:nvPr/>
            </p:nvSpPr>
            <p:spPr bwMode="auto">
              <a:xfrm>
                <a:off x="5202" y="196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1" name="Line 1596"/>
              <p:cNvSpPr>
                <a:spLocks noChangeShapeType="1"/>
              </p:cNvSpPr>
              <p:nvPr/>
            </p:nvSpPr>
            <p:spPr bwMode="auto">
              <a:xfrm flipV="1">
                <a:off x="5346" y="190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2" name="Line 1597"/>
              <p:cNvSpPr>
                <a:spLocks noChangeShapeType="1"/>
              </p:cNvSpPr>
              <p:nvPr/>
            </p:nvSpPr>
            <p:spPr bwMode="auto">
              <a:xfrm flipV="1">
                <a:off x="5142" y="189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3" name="Line 1598"/>
              <p:cNvSpPr>
                <a:spLocks noChangeShapeType="1"/>
              </p:cNvSpPr>
              <p:nvPr/>
            </p:nvSpPr>
            <p:spPr bwMode="auto">
              <a:xfrm flipV="1">
                <a:off x="5286" y="184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4" name="Line 1599"/>
              <p:cNvSpPr>
                <a:spLocks noChangeShapeType="1"/>
              </p:cNvSpPr>
              <p:nvPr/>
            </p:nvSpPr>
            <p:spPr bwMode="auto">
              <a:xfrm flipV="1">
                <a:off x="5430" y="181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5" name="Line 1600"/>
              <p:cNvSpPr>
                <a:spLocks noChangeShapeType="1"/>
              </p:cNvSpPr>
              <p:nvPr/>
            </p:nvSpPr>
            <p:spPr bwMode="auto">
              <a:xfrm flipH="1">
                <a:off x="5004" y="202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6" name="Freeform 1601"/>
              <p:cNvSpPr>
                <a:spLocks/>
              </p:cNvSpPr>
              <p:nvPr/>
            </p:nvSpPr>
            <p:spPr bwMode="auto">
              <a:xfrm>
                <a:off x="4990" y="11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7" name="Freeform 1602"/>
              <p:cNvSpPr>
                <a:spLocks/>
              </p:cNvSpPr>
              <p:nvPr/>
            </p:nvSpPr>
            <p:spPr bwMode="auto">
              <a:xfrm>
                <a:off x="5040" y="12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8" name="Line 1603"/>
              <p:cNvSpPr>
                <a:spLocks noChangeShapeType="1"/>
              </p:cNvSpPr>
              <p:nvPr/>
            </p:nvSpPr>
            <p:spPr bwMode="auto">
              <a:xfrm>
                <a:off x="5166" y="13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9" name="Line 1604"/>
              <p:cNvSpPr>
                <a:spLocks noChangeShapeType="1"/>
              </p:cNvSpPr>
              <p:nvPr/>
            </p:nvSpPr>
            <p:spPr bwMode="auto">
              <a:xfrm flipV="1">
                <a:off x="5310" y="12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0" name="Line 1605"/>
              <p:cNvSpPr>
                <a:spLocks noChangeShapeType="1"/>
              </p:cNvSpPr>
              <p:nvPr/>
            </p:nvSpPr>
            <p:spPr bwMode="auto">
              <a:xfrm flipV="1">
                <a:off x="5106" y="12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1" name="Line 1606"/>
              <p:cNvSpPr>
                <a:spLocks noChangeShapeType="1"/>
              </p:cNvSpPr>
              <p:nvPr/>
            </p:nvSpPr>
            <p:spPr bwMode="auto">
              <a:xfrm flipV="1">
                <a:off x="5250" y="12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2" name="Line 1607"/>
              <p:cNvSpPr>
                <a:spLocks noChangeShapeType="1"/>
              </p:cNvSpPr>
              <p:nvPr/>
            </p:nvSpPr>
            <p:spPr bwMode="auto">
              <a:xfrm flipV="1">
                <a:off x="5394" y="12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3" name="Line 1608"/>
              <p:cNvSpPr>
                <a:spLocks noChangeShapeType="1"/>
              </p:cNvSpPr>
              <p:nvPr/>
            </p:nvSpPr>
            <p:spPr bwMode="auto">
              <a:xfrm flipH="1">
                <a:off x="4968" y="1422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4" name="Freeform 1609"/>
              <p:cNvSpPr>
                <a:spLocks/>
              </p:cNvSpPr>
              <p:nvPr/>
            </p:nvSpPr>
            <p:spPr bwMode="auto">
              <a:xfrm rot="-2174399">
                <a:off x="4208" y="2478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5" name="Freeform 1610"/>
              <p:cNvSpPr>
                <a:spLocks/>
              </p:cNvSpPr>
              <p:nvPr/>
            </p:nvSpPr>
            <p:spPr bwMode="auto">
              <a:xfrm rot="-2279520">
                <a:off x="4254" y="2582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6" name="Line 1611"/>
              <p:cNvSpPr>
                <a:spLocks noChangeShapeType="1"/>
              </p:cNvSpPr>
              <p:nvPr/>
            </p:nvSpPr>
            <p:spPr bwMode="auto">
              <a:xfrm rot="19288495" flipH="1">
                <a:off x="4320" y="2598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7" name="Line 1612"/>
              <p:cNvSpPr>
                <a:spLocks noChangeShapeType="1"/>
              </p:cNvSpPr>
              <p:nvPr/>
            </p:nvSpPr>
            <p:spPr bwMode="auto">
              <a:xfrm rot="19340923" flipH="1">
                <a:off x="4458" y="2598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8" name="Line 1613"/>
              <p:cNvSpPr>
                <a:spLocks noChangeShapeType="1"/>
              </p:cNvSpPr>
              <p:nvPr/>
            </p:nvSpPr>
            <p:spPr bwMode="auto">
              <a:xfrm rot="19295713" flipH="1">
                <a:off x="4584" y="261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9" name="Line 1614"/>
              <p:cNvSpPr>
                <a:spLocks noChangeShapeType="1"/>
              </p:cNvSpPr>
              <p:nvPr/>
            </p:nvSpPr>
            <p:spPr bwMode="auto">
              <a:xfrm rot="-2256768">
                <a:off x="4494" y="252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0" name="Line 1615"/>
              <p:cNvSpPr>
                <a:spLocks noChangeShapeType="1"/>
              </p:cNvSpPr>
              <p:nvPr/>
            </p:nvSpPr>
            <p:spPr bwMode="auto">
              <a:xfrm rot="-2311505">
                <a:off x="4668" y="2538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1" name="Freeform 1616"/>
              <p:cNvSpPr>
                <a:spLocks/>
              </p:cNvSpPr>
              <p:nvPr/>
            </p:nvSpPr>
            <p:spPr bwMode="auto">
              <a:xfrm>
                <a:off x="4726" y="240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2" name="Freeform 1617"/>
              <p:cNvSpPr>
                <a:spLocks/>
              </p:cNvSpPr>
              <p:nvPr/>
            </p:nvSpPr>
            <p:spPr bwMode="auto">
              <a:xfrm>
                <a:off x="4776" y="247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3" name="Line 1618"/>
              <p:cNvSpPr>
                <a:spLocks noChangeShapeType="1"/>
              </p:cNvSpPr>
              <p:nvPr/>
            </p:nvSpPr>
            <p:spPr bwMode="auto">
              <a:xfrm>
                <a:off x="4902" y="258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4" name="Line 1619"/>
              <p:cNvSpPr>
                <a:spLocks noChangeShapeType="1"/>
              </p:cNvSpPr>
              <p:nvPr/>
            </p:nvSpPr>
            <p:spPr bwMode="auto">
              <a:xfrm flipV="1">
                <a:off x="5046" y="252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5" name="Line 1620"/>
              <p:cNvSpPr>
                <a:spLocks noChangeShapeType="1"/>
              </p:cNvSpPr>
              <p:nvPr/>
            </p:nvSpPr>
            <p:spPr bwMode="auto">
              <a:xfrm flipV="1">
                <a:off x="4842" y="252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6" name="Line 1621"/>
              <p:cNvSpPr>
                <a:spLocks noChangeShapeType="1"/>
              </p:cNvSpPr>
              <p:nvPr/>
            </p:nvSpPr>
            <p:spPr bwMode="auto">
              <a:xfrm flipV="1">
                <a:off x="4986" y="246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7" name="Line 1622"/>
              <p:cNvSpPr>
                <a:spLocks noChangeShapeType="1"/>
              </p:cNvSpPr>
              <p:nvPr/>
            </p:nvSpPr>
            <p:spPr bwMode="auto">
              <a:xfrm flipV="1">
                <a:off x="5130" y="244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1623"/>
              <p:cNvSpPr>
                <a:spLocks/>
              </p:cNvSpPr>
              <p:nvPr/>
            </p:nvSpPr>
            <p:spPr bwMode="auto">
              <a:xfrm>
                <a:off x="5104" y="2143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1624"/>
              <p:cNvSpPr>
                <a:spLocks/>
              </p:cNvSpPr>
              <p:nvPr/>
            </p:nvSpPr>
            <p:spPr bwMode="auto">
              <a:xfrm>
                <a:off x="5154" y="2214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Line 1625"/>
              <p:cNvSpPr>
                <a:spLocks noChangeShapeType="1"/>
              </p:cNvSpPr>
              <p:nvPr/>
            </p:nvSpPr>
            <p:spPr bwMode="auto">
              <a:xfrm>
                <a:off x="5280" y="2328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Line 1626"/>
              <p:cNvSpPr>
                <a:spLocks noChangeShapeType="1"/>
              </p:cNvSpPr>
              <p:nvPr/>
            </p:nvSpPr>
            <p:spPr bwMode="auto">
              <a:xfrm flipV="1">
                <a:off x="5424" y="2268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Line 1627"/>
              <p:cNvSpPr>
                <a:spLocks noChangeShapeType="1"/>
              </p:cNvSpPr>
              <p:nvPr/>
            </p:nvSpPr>
            <p:spPr bwMode="auto">
              <a:xfrm flipV="1">
                <a:off x="5220" y="2262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Line 1628"/>
              <p:cNvSpPr>
                <a:spLocks noChangeShapeType="1"/>
              </p:cNvSpPr>
              <p:nvPr/>
            </p:nvSpPr>
            <p:spPr bwMode="auto">
              <a:xfrm flipV="1">
                <a:off x="5364" y="2208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Line 1629"/>
              <p:cNvSpPr>
                <a:spLocks noChangeShapeType="1"/>
              </p:cNvSpPr>
              <p:nvPr/>
            </p:nvSpPr>
            <p:spPr bwMode="auto">
              <a:xfrm flipV="1">
                <a:off x="5508" y="2184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Line 1630"/>
              <p:cNvSpPr>
                <a:spLocks noChangeShapeType="1"/>
              </p:cNvSpPr>
              <p:nvPr/>
            </p:nvSpPr>
            <p:spPr bwMode="auto">
              <a:xfrm flipH="1">
                <a:off x="5082" y="2394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1631"/>
              <p:cNvSpPr>
                <a:spLocks/>
              </p:cNvSpPr>
              <p:nvPr/>
            </p:nvSpPr>
            <p:spPr bwMode="auto">
              <a:xfrm>
                <a:off x="4197" y="189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Oval 1632"/>
              <p:cNvSpPr>
                <a:spLocks noChangeArrowheads="1"/>
              </p:cNvSpPr>
              <p:nvPr/>
            </p:nvSpPr>
            <p:spPr bwMode="auto">
              <a:xfrm>
                <a:off x="4308" y="201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18" name="Freeform 1633"/>
              <p:cNvSpPr>
                <a:spLocks/>
              </p:cNvSpPr>
              <p:nvPr/>
            </p:nvSpPr>
            <p:spPr bwMode="auto">
              <a:xfrm>
                <a:off x="4779" y="22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Oval 1634"/>
              <p:cNvSpPr>
                <a:spLocks noChangeArrowheads="1"/>
              </p:cNvSpPr>
              <p:nvPr/>
            </p:nvSpPr>
            <p:spPr bwMode="auto">
              <a:xfrm>
                <a:off x="4890" y="23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20" name="Freeform 1635"/>
              <p:cNvSpPr>
                <a:spLocks/>
              </p:cNvSpPr>
              <p:nvPr/>
            </p:nvSpPr>
            <p:spPr bwMode="auto">
              <a:xfrm>
                <a:off x="4947" y="16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1" name="Oval 1636"/>
              <p:cNvSpPr>
                <a:spLocks noChangeArrowheads="1"/>
              </p:cNvSpPr>
              <p:nvPr/>
            </p:nvSpPr>
            <p:spPr bwMode="auto">
              <a:xfrm>
                <a:off x="5058" y="17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22" name="Freeform 1637"/>
              <p:cNvSpPr>
                <a:spLocks/>
              </p:cNvSpPr>
              <p:nvPr/>
            </p:nvSpPr>
            <p:spPr bwMode="auto">
              <a:xfrm>
                <a:off x="4761" y="1239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Oval 1638"/>
              <p:cNvSpPr>
                <a:spLocks noChangeArrowheads="1"/>
              </p:cNvSpPr>
              <p:nvPr/>
            </p:nvSpPr>
            <p:spPr bwMode="auto">
              <a:xfrm>
                <a:off x="4872" y="135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24" name="Freeform 1639"/>
              <p:cNvSpPr>
                <a:spLocks/>
              </p:cNvSpPr>
              <p:nvPr/>
            </p:nvSpPr>
            <p:spPr bwMode="auto">
              <a:xfrm>
                <a:off x="3815" y="182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5" name="Freeform 1640"/>
              <p:cNvSpPr>
                <a:spLocks/>
              </p:cNvSpPr>
              <p:nvPr/>
            </p:nvSpPr>
            <p:spPr bwMode="auto">
              <a:xfrm rot="1073744">
                <a:off x="3849" y="183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1641"/>
              <p:cNvSpPr>
                <a:spLocks/>
              </p:cNvSpPr>
              <p:nvPr/>
            </p:nvSpPr>
            <p:spPr bwMode="auto">
              <a:xfrm>
                <a:off x="3824" y="186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AutoShape 1642"/>
              <p:cNvSpPr>
                <a:spLocks noChangeArrowheads="1"/>
              </p:cNvSpPr>
              <p:nvPr/>
            </p:nvSpPr>
            <p:spPr bwMode="auto">
              <a:xfrm rot="8178152">
                <a:off x="3885" y="198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28" name="AutoShape 1643"/>
              <p:cNvSpPr>
                <a:spLocks noChangeArrowheads="1"/>
              </p:cNvSpPr>
              <p:nvPr/>
            </p:nvSpPr>
            <p:spPr bwMode="auto">
              <a:xfrm>
                <a:off x="3859" y="199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29" name="Freeform 1644"/>
              <p:cNvSpPr>
                <a:spLocks/>
              </p:cNvSpPr>
              <p:nvPr/>
            </p:nvSpPr>
            <p:spPr bwMode="auto">
              <a:xfrm>
                <a:off x="4185" y="2355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Oval 1645"/>
              <p:cNvSpPr>
                <a:spLocks noChangeArrowheads="1"/>
              </p:cNvSpPr>
              <p:nvPr/>
            </p:nvSpPr>
            <p:spPr bwMode="auto">
              <a:xfrm>
                <a:off x="4296" y="247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31" name="Freeform 1646"/>
              <p:cNvSpPr>
                <a:spLocks/>
              </p:cNvSpPr>
              <p:nvPr/>
            </p:nvSpPr>
            <p:spPr bwMode="auto">
              <a:xfrm>
                <a:off x="4083" y="138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2" name="Oval 1647"/>
              <p:cNvSpPr>
                <a:spLocks noChangeArrowheads="1"/>
              </p:cNvSpPr>
              <p:nvPr/>
            </p:nvSpPr>
            <p:spPr bwMode="auto">
              <a:xfrm>
                <a:off x="4194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33" name="Freeform 1648"/>
              <p:cNvSpPr>
                <a:spLocks/>
              </p:cNvSpPr>
              <p:nvPr/>
            </p:nvSpPr>
            <p:spPr bwMode="auto">
              <a:xfrm>
                <a:off x="3939" y="1137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4" name="Freeform 1649"/>
              <p:cNvSpPr>
                <a:spLocks/>
              </p:cNvSpPr>
              <p:nvPr/>
            </p:nvSpPr>
            <p:spPr bwMode="auto">
              <a:xfrm rot="-2466378">
                <a:off x="4107" y="1401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1650"/>
              <p:cNvSpPr>
                <a:spLocks/>
              </p:cNvSpPr>
              <p:nvPr/>
            </p:nvSpPr>
            <p:spPr bwMode="auto">
              <a:xfrm rot="-2466378">
                <a:off x="4791" y="127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Freeform 1651"/>
              <p:cNvSpPr>
                <a:spLocks/>
              </p:cNvSpPr>
              <p:nvPr/>
            </p:nvSpPr>
            <p:spPr bwMode="auto">
              <a:xfrm rot="-2466378">
                <a:off x="4983" y="166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7" name="Freeform 1652"/>
              <p:cNvSpPr>
                <a:spLocks/>
              </p:cNvSpPr>
              <p:nvPr/>
            </p:nvSpPr>
            <p:spPr bwMode="auto">
              <a:xfrm rot="-2466378">
                <a:off x="4797" y="2259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1653"/>
              <p:cNvSpPr>
                <a:spLocks/>
              </p:cNvSpPr>
              <p:nvPr/>
            </p:nvSpPr>
            <p:spPr bwMode="auto">
              <a:xfrm rot="-2466378">
                <a:off x="4191" y="238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Freeform 1654"/>
              <p:cNvSpPr>
                <a:spLocks/>
              </p:cNvSpPr>
              <p:nvPr/>
            </p:nvSpPr>
            <p:spPr bwMode="auto">
              <a:xfrm rot="-2466378">
                <a:off x="4233" y="193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" name="Oval 1655"/>
              <p:cNvSpPr>
                <a:spLocks noChangeArrowheads="1"/>
              </p:cNvSpPr>
              <p:nvPr/>
            </p:nvSpPr>
            <p:spPr bwMode="auto">
              <a:xfrm>
                <a:off x="4860" y="13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1" name="Oval 1656"/>
              <p:cNvSpPr>
                <a:spLocks noChangeArrowheads="1"/>
              </p:cNvSpPr>
              <p:nvPr/>
            </p:nvSpPr>
            <p:spPr bwMode="auto">
              <a:xfrm>
                <a:off x="5064" y="175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2" name="Oval 1657"/>
              <p:cNvSpPr>
                <a:spLocks noChangeArrowheads="1"/>
              </p:cNvSpPr>
              <p:nvPr/>
            </p:nvSpPr>
            <p:spPr bwMode="auto">
              <a:xfrm>
                <a:off x="4878" y="235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3" name="Oval 1658"/>
              <p:cNvSpPr>
                <a:spLocks noChangeArrowheads="1"/>
              </p:cNvSpPr>
              <p:nvPr/>
            </p:nvSpPr>
            <p:spPr bwMode="auto">
              <a:xfrm>
                <a:off x="4266" y="249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4" name="Oval 1659"/>
              <p:cNvSpPr>
                <a:spLocks noChangeArrowheads="1"/>
              </p:cNvSpPr>
              <p:nvPr/>
            </p:nvSpPr>
            <p:spPr bwMode="auto">
              <a:xfrm>
                <a:off x="4302" y="202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5" name="Oval 1660"/>
              <p:cNvSpPr>
                <a:spLocks noChangeArrowheads="1"/>
              </p:cNvSpPr>
              <p:nvPr/>
            </p:nvSpPr>
            <p:spPr bwMode="auto">
              <a:xfrm>
                <a:off x="4182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6" name="Freeform 1661"/>
              <p:cNvSpPr>
                <a:spLocks/>
              </p:cNvSpPr>
              <p:nvPr/>
            </p:nvSpPr>
            <p:spPr bwMode="auto">
              <a:xfrm rot="-2466378">
                <a:off x="3959" y="1185"/>
                <a:ext cx="197" cy="173"/>
              </a:xfrm>
              <a:custGeom>
                <a:avLst/>
                <a:gdLst>
                  <a:gd name="T0" fmla="*/ 16 w 538"/>
                  <a:gd name="T1" fmla="*/ 8 h 528"/>
                  <a:gd name="T2" fmla="*/ 21 w 538"/>
                  <a:gd name="T3" fmla="*/ 6 h 528"/>
                  <a:gd name="T4" fmla="*/ 22 w 538"/>
                  <a:gd name="T5" fmla="*/ 4 h 528"/>
                  <a:gd name="T6" fmla="*/ 18 w 538"/>
                  <a:gd name="T7" fmla="*/ 2 h 528"/>
                  <a:gd name="T8" fmla="*/ 15 w 538"/>
                  <a:gd name="T9" fmla="*/ 1 h 528"/>
                  <a:gd name="T10" fmla="*/ 12 w 538"/>
                  <a:gd name="T11" fmla="*/ 1 h 528"/>
                  <a:gd name="T12" fmla="*/ 12 w 538"/>
                  <a:gd name="T13" fmla="*/ 6 h 528"/>
                  <a:gd name="T14" fmla="*/ 11 w 538"/>
                  <a:gd name="T15" fmla="*/ 1 h 528"/>
                  <a:gd name="T16" fmla="*/ 7 w 538"/>
                  <a:gd name="T17" fmla="*/ 0 h 528"/>
                  <a:gd name="T18" fmla="*/ 5 w 538"/>
                  <a:gd name="T19" fmla="*/ 3 h 528"/>
                  <a:gd name="T20" fmla="*/ 3 w 538"/>
                  <a:gd name="T21" fmla="*/ 4 h 528"/>
                  <a:gd name="T22" fmla="*/ 3 w 538"/>
                  <a:gd name="T23" fmla="*/ 6 h 528"/>
                  <a:gd name="T24" fmla="*/ 10 w 538"/>
                  <a:gd name="T25" fmla="*/ 8 h 528"/>
                  <a:gd name="T26" fmla="*/ 3 w 538"/>
                  <a:gd name="T27" fmla="*/ 6 h 528"/>
                  <a:gd name="T28" fmla="*/ 0 w 538"/>
                  <a:gd name="T29" fmla="*/ 8 h 528"/>
                  <a:gd name="T30" fmla="*/ 1 w 538"/>
                  <a:gd name="T31" fmla="*/ 10 h 528"/>
                  <a:gd name="T32" fmla="*/ 1 w 538"/>
                  <a:gd name="T33" fmla="*/ 11 h 528"/>
                  <a:gd name="T34" fmla="*/ 3 w 538"/>
                  <a:gd name="T35" fmla="*/ 13 h 528"/>
                  <a:gd name="T36" fmla="*/ 10 w 538"/>
                  <a:gd name="T37" fmla="*/ 10 h 528"/>
                  <a:gd name="T38" fmla="*/ 4 w 538"/>
                  <a:gd name="T39" fmla="*/ 13 h 528"/>
                  <a:gd name="T40" fmla="*/ 4 w 538"/>
                  <a:gd name="T41" fmla="*/ 16 h 528"/>
                  <a:gd name="T42" fmla="*/ 7 w 538"/>
                  <a:gd name="T43" fmla="*/ 17 h 528"/>
                  <a:gd name="T44" fmla="*/ 11 w 538"/>
                  <a:gd name="T45" fmla="*/ 18 h 528"/>
                  <a:gd name="T46" fmla="*/ 15 w 538"/>
                  <a:gd name="T47" fmla="*/ 17 h 528"/>
                  <a:gd name="T48" fmla="*/ 14 w 538"/>
                  <a:gd name="T49" fmla="*/ 11 h 528"/>
                  <a:gd name="T50" fmla="*/ 16 w 538"/>
                  <a:gd name="T51" fmla="*/ 17 h 528"/>
                  <a:gd name="T52" fmla="*/ 19 w 538"/>
                  <a:gd name="T53" fmla="*/ 18 h 528"/>
                  <a:gd name="T54" fmla="*/ 22 w 538"/>
                  <a:gd name="T55" fmla="*/ 16 h 528"/>
                  <a:gd name="T56" fmla="*/ 25 w 538"/>
                  <a:gd name="T57" fmla="*/ 14 h 528"/>
                  <a:gd name="T58" fmla="*/ 25 w 538"/>
                  <a:gd name="T59" fmla="*/ 12 h 528"/>
                  <a:gd name="T60" fmla="*/ 17 w 538"/>
                  <a:gd name="T61" fmla="*/ 11 h 528"/>
                  <a:gd name="T62" fmla="*/ 24 w 538"/>
                  <a:gd name="T63" fmla="*/ 11 h 528"/>
                  <a:gd name="T64" fmla="*/ 26 w 538"/>
                  <a:gd name="T65" fmla="*/ 9 h 528"/>
                  <a:gd name="T66" fmla="*/ 24 w 538"/>
                  <a:gd name="T67" fmla="*/ 6 h 528"/>
                  <a:gd name="T68" fmla="*/ 22 w 538"/>
                  <a:gd name="T69" fmla="*/ 6 h 528"/>
                  <a:gd name="T70" fmla="*/ 16 w 538"/>
                  <a:gd name="T71" fmla="*/ 8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Oval 1662"/>
              <p:cNvSpPr>
                <a:spLocks noChangeArrowheads="1"/>
              </p:cNvSpPr>
              <p:nvPr/>
            </p:nvSpPr>
            <p:spPr bwMode="auto">
              <a:xfrm>
                <a:off x="4026" y="1242"/>
                <a:ext cx="62" cy="6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48" name="Freeform 1663"/>
              <p:cNvSpPr>
                <a:spLocks/>
              </p:cNvSpPr>
              <p:nvPr/>
            </p:nvSpPr>
            <p:spPr bwMode="auto">
              <a:xfrm>
                <a:off x="4697" y="86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1664"/>
              <p:cNvSpPr>
                <a:spLocks/>
              </p:cNvSpPr>
              <p:nvPr/>
            </p:nvSpPr>
            <p:spPr bwMode="auto">
              <a:xfrm rot="1073744">
                <a:off x="4731" y="87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1665"/>
              <p:cNvSpPr>
                <a:spLocks/>
              </p:cNvSpPr>
              <p:nvPr/>
            </p:nvSpPr>
            <p:spPr bwMode="auto">
              <a:xfrm>
                <a:off x="4706" y="90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AutoShape 1666"/>
              <p:cNvSpPr>
                <a:spLocks noChangeArrowheads="1"/>
              </p:cNvSpPr>
              <p:nvPr/>
            </p:nvSpPr>
            <p:spPr bwMode="auto">
              <a:xfrm rot="3360212">
                <a:off x="4680" y="1008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52" name="AutoShape 1667"/>
              <p:cNvSpPr>
                <a:spLocks noChangeArrowheads="1"/>
              </p:cNvSpPr>
              <p:nvPr/>
            </p:nvSpPr>
            <p:spPr bwMode="auto">
              <a:xfrm rot="8178152">
                <a:off x="4767" y="102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453" name="AutoShape 1668"/>
              <p:cNvSpPr>
                <a:spLocks noChangeArrowheads="1"/>
              </p:cNvSpPr>
              <p:nvPr/>
            </p:nvSpPr>
            <p:spPr bwMode="auto">
              <a:xfrm>
                <a:off x="4741" y="103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1147" name="Group 1672"/>
            <p:cNvGrpSpPr>
              <a:grpSpLocks/>
            </p:cNvGrpSpPr>
            <p:nvPr/>
          </p:nvGrpSpPr>
          <p:grpSpPr bwMode="auto">
            <a:xfrm>
              <a:off x="3707" y="2648"/>
              <a:ext cx="1852" cy="2289"/>
              <a:chOff x="3815" y="850"/>
              <a:chExt cx="1852" cy="2289"/>
            </a:xfrm>
          </p:grpSpPr>
          <p:sp>
            <p:nvSpPr>
              <p:cNvPr id="31148" name="Freeform 1673"/>
              <p:cNvSpPr>
                <a:spLocks/>
              </p:cNvSpPr>
              <p:nvPr/>
            </p:nvSpPr>
            <p:spPr bwMode="auto">
              <a:xfrm rot="2586111">
                <a:off x="4830" y="980"/>
                <a:ext cx="592" cy="1731"/>
              </a:xfrm>
              <a:custGeom>
                <a:avLst/>
                <a:gdLst>
                  <a:gd name="T0" fmla="*/ 16 w 592"/>
                  <a:gd name="T1" fmla="*/ 0 h 2208"/>
                  <a:gd name="T2" fmla="*/ 16 w 592"/>
                  <a:gd name="T3" fmla="*/ 93 h 2208"/>
                  <a:gd name="T4" fmla="*/ 112 w 592"/>
                  <a:gd name="T5" fmla="*/ 255 h 2208"/>
                  <a:gd name="T6" fmla="*/ 160 w 592"/>
                  <a:gd name="T7" fmla="*/ 440 h 2208"/>
                  <a:gd name="T8" fmla="*/ 352 w 592"/>
                  <a:gd name="T9" fmla="*/ 625 h 2208"/>
                  <a:gd name="T10" fmla="*/ 304 w 592"/>
                  <a:gd name="T11" fmla="*/ 855 h 2208"/>
                  <a:gd name="T12" fmla="*/ 592 w 592"/>
                  <a:gd name="T13" fmla="*/ 106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1674"/>
              <p:cNvSpPr>
                <a:spLocks/>
              </p:cNvSpPr>
              <p:nvPr/>
            </p:nvSpPr>
            <p:spPr bwMode="auto">
              <a:xfrm rot="9912751">
                <a:off x="4193" y="118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1675"/>
              <p:cNvSpPr>
                <a:spLocks/>
              </p:cNvSpPr>
              <p:nvPr/>
            </p:nvSpPr>
            <p:spPr bwMode="auto">
              <a:xfrm rot="7608583">
                <a:off x="4331" y="1669"/>
                <a:ext cx="285" cy="1228"/>
              </a:xfrm>
              <a:custGeom>
                <a:avLst/>
                <a:gdLst>
                  <a:gd name="T0" fmla="*/ 2 w 592"/>
                  <a:gd name="T1" fmla="*/ 0 h 2208"/>
                  <a:gd name="T2" fmla="*/ 2 w 592"/>
                  <a:gd name="T3" fmla="*/ 33 h 2208"/>
                  <a:gd name="T4" fmla="*/ 13 w 592"/>
                  <a:gd name="T5" fmla="*/ 91 h 2208"/>
                  <a:gd name="T6" fmla="*/ 18 w 592"/>
                  <a:gd name="T7" fmla="*/ 157 h 2208"/>
                  <a:gd name="T8" fmla="*/ 39 w 592"/>
                  <a:gd name="T9" fmla="*/ 223 h 2208"/>
                  <a:gd name="T10" fmla="*/ 34 w 592"/>
                  <a:gd name="T11" fmla="*/ 305 h 2208"/>
                  <a:gd name="T12" fmla="*/ 66 w 592"/>
                  <a:gd name="T13" fmla="*/ 380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1676"/>
              <p:cNvSpPr>
                <a:spLocks/>
              </p:cNvSpPr>
              <p:nvPr/>
            </p:nvSpPr>
            <p:spPr bwMode="auto">
              <a:xfrm rot="5400000">
                <a:off x="4389" y="1533"/>
                <a:ext cx="132" cy="217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0 h 2208"/>
                  <a:gd name="T4" fmla="*/ 1 w 592"/>
                  <a:gd name="T5" fmla="*/ 0 h 2208"/>
                  <a:gd name="T6" fmla="*/ 2 w 592"/>
                  <a:gd name="T7" fmla="*/ 1 h 2208"/>
                  <a:gd name="T8" fmla="*/ 4 w 592"/>
                  <a:gd name="T9" fmla="*/ 1 h 2208"/>
                  <a:gd name="T10" fmla="*/ 3 w 592"/>
                  <a:gd name="T11" fmla="*/ 2 h 2208"/>
                  <a:gd name="T12" fmla="*/ 6 w 592"/>
                  <a:gd name="T13" fmla="*/ 2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285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1677"/>
              <p:cNvSpPr>
                <a:spLocks/>
              </p:cNvSpPr>
              <p:nvPr/>
            </p:nvSpPr>
            <p:spPr bwMode="auto">
              <a:xfrm rot="-8215325">
                <a:off x="4299" y="1282"/>
                <a:ext cx="208" cy="470"/>
              </a:xfrm>
              <a:custGeom>
                <a:avLst/>
                <a:gdLst>
                  <a:gd name="T0" fmla="*/ 1 w 592"/>
                  <a:gd name="T1" fmla="*/ 0 h 2208"/>
                  <a:gd name="T2" fmla="*/ 1 w 592"/>
                  <a:gd name="T3" fmla="*/ 2 h 2208"/>
                  <a:gd name="T4" fmla="*/ 5 w 592"/>
                  <a:gd name="T5" fmla="*/ 5 h 2208"/>
                  <a:gd name="T6" fmla="*/ 7 w 592"/>
                  <a:gd name="T7" fmla="*/ 9 h 2208"/>
                  <a:gd name="T8" fmla="*/ 15 w 592"/>
                  <a:gd name="T9" fmla="*/ 13 h 2208"/>
                  <a:gd name="T10" fmla="*/ 13 w 592"/>
                  <a:gd name="T11" fmla="*/ 17 h 2208"/>
                  <a:gd name="T12" fmla="*/ 26 w 592"/>
                  <a:gd name="T13" fmla="*/ 21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1678"/>
              <p:cNvSpPr>
                <a:spLocks/>
              </p:cNvSpPr>
              <p:nvPr/>
            </p:nvSpPr>
            <p:spPr bwMode="auto">
              <a:xfrm rot="9984082">
                <a:off x="4847" y="1001"/>
                <a:ext cx="164" cy="822"/>
              </a:xfrm>
              <a:custGeom>
                <a:avLst/>
                <a:gdLst>
                  <a:gd name="T0" fmla="*/ 0 w 592"/>
                  <a:gd name="T1" fmla="*/ 0 h 2208"/>
                  <a:gd name="T2" fmla="*/ 0 w 592"/>
                  <a:gd name="T3" fmla="*/ 10 h 2208"/>
                  <a:gd name="T4" fmla="*/ 2 w 592"/>
                  <a:gd name="T5" fmla="*/ 27 h 2208"/>
                  <a:gd name="T6" fmla="*/ 3 w 592"/>
                  <a:gd name="T7" fmla="*/ 47 h 2208"/>
                  <a:gd name="T8" fmla="*/ 7 w 592"/>
                  <a:gd name="T9" fmla="*/ 67 h 2208"/>
                  <a:gd name="T10" fmla="*/ 6 w 592"/>
                  <a:gd name="T11" fmla="*/ 92 h 2208"/>
                  <a:gd name="T12" fmla="*/ 12 w 592"/>
                  <a:gd name="T13" fmla="*/ 114 h 22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2" h="2208">
                    <a:moveTo>
                      <a:pt x="16" y="0"/>
                    </a:moveTo>
                    <a:cubicBezTo>
                      <a:pt x="8" y="52"/>
                      <a:pt x="0" y="104"/>
                      <a:pt x="16" y="192"/>
                    </a:cubicBezTo>
                    <a:cubicBezTo>
                      <a:pt x="32" y="280"/>
                      <a:pt x="88" y="408"/>
                      <a:pt x="112" y="528"/>
                    </a:cubicBezTo>
                    <a:cubicBezTo>
                      <a:pt x="136" y="648"/>
                      <a:pt x="120" y="784"/>
                      <a:pt x="160" y="912"/>
                    </a:cubicBezTo>
                    <a:cubicBezTo>
                      <a:pt x="200" y="1040"/>
                      <a:pt x="328" y="1152"/>
                      <a:pt x="352" y="1296"/>
                    </a:cubicBezTo>
                    <a:cubicBezTo>
                      <a:pt x="376" y="1440"/>
                      <a:pt x="264" y="1624"/>
                      <a:pt x="304" y="1776"/>
                    </a:cubicBezTo>
                    <a:cubicBezTo>
                      <a:pt x="344" y="1928"/>
                      <a:pt x="552" y="2136"/>
                      <a:pt x="592" y="2208"/>
                    </a:cubicBezTo>
                  </a:path>
                </a:pathLst>
              </a:custGeom>
              <a:noFill/>
              <a:ln w="3810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1679"/>
              <p:cNvSpPr>
                <a:spLocks/>
              </p:cNvSpPr>
              <p:nvPr/>
            </p:nvSpPr>
            <p:spPr bwMode="auto">
              <a:xfrm>
                <a:off x="4421" y="1084"/>
                <a:ext cx="149" cy="196"/>
              </a:xfrm>
              <a:custGeom>
                <a:avLst/>
                <a:gdLst>
                  <a:gd name="T0" fmla="*/ 5 w 365"/>
                  <a:gd name="T1" fmla="*/ 98 h 259"/>
                  <a:gd name="T2" fmla="*/ 1 w 365"/>
                  <a:gd name="T3" fmla="*/ 60 h 259"/>
                  <a:gd name="T4" fmla="*/ 2 w 365"/>
                  <a:gd name="T5" fmla="*/ 13 h 259"/>
                  <a:gd name="T6" fmla="*/ 8 w 365"/>
                  <a:gd name="T7" fmla="*/ 2 h 259"/>
                  <a:gd name="T8" fmla="*/ 10 w 365"/>
                  <a:gd name="T9" fmla="*/ 17 h 259"/>
                  <a:gd name="T10" fmla="*/ 11 w 365"/>
                  <a:gd name="T11" fmla="*/ 23 h 259"/>
                  <a:gd name="T12" fmla="*/ 12 w 365"/>
                  <a:gd name="T13" fmla="*/ 8 h 259"/>
                  <a:gd name="T14" fmla="*/ 18 w 365"/>
                  <a:gd name="T15" fmla="*/ 2 h 259"/>
                  <a:gd name="T16" fmla="*/ 21 w 365"/>
                  <a:gd name="T17" fmla="*/ 23 h 259"/>
                  <a:gd name="T18" fmla="*/ 24 w 365"/>
                  <a:gd name="T19" fmla="*/ 32 h 259"/>
                  <a:gd name="T20" fmla="*/ 24 w 365"/>
                  <a:gd name="T21" fmla="*/ 66 h 259"/>
                  <a:gd name="T22" fmla="*/ 16 w 365"/>
                  <a:gd name="T23" fmla="*/ 106 h 259"/>
                  <a:gd name="T24" fmla="*/ 5 w 365"/>
                  <a:gd name="T25" fmla="*/ 9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1680"/>
              <p:cNvSpPr>
                <a:spLocks/>
              </p:cNvSpPr>
              <p:nvPr/>
            </p:nvSpPr>
            <p:spPr bwMode="auto">
              <a:xfrm rot="-807097">
                <a:off x="4403" y="111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1681"/>
              <p:cNvSpPr>
                <a:spLocks/>
              </p:cNvSpPr>
              <p:nvPr/>
            </p:nvSpPr>
            <p:spPr bwMode="auto">
              <a:xfrm rot="1073744">
                <a:off x="4454" y="1126"/>
                <a:ext cx="149" cy="162"/>
              </a:xfrm>
              <a:custGeom>
                <a:avLst/>
                <a:gdLst>
                  <a:gd name="T0" fmla="*/ 5 w 365"/>
                  <a:gd name="T1" fmla="*/ 56 h 259"/>
                  <a:gd name="T2" fmla="*/ 1 w 365"/>
                  <a:gd name="T3" fmla="*/ 34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3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3 h 259"/>
                  <a:gd name="T18" fmla="*/ 24 w 365"/>
                  <a:gd name="T19" fmla="*/ 18 h 259"/>
                  <a:gd name="T20" fmla="*/ 24 w 365"/>
                  <a:gd name="T21" fmla="*/ 37 h 259"/>
                  <a:gd name="T22" fmla="*/ 16 w 365"/>
                  <a:gd name="T23" fmla="*/ 60 h 259"/>
                  <a:gd name="T24" fmla="*/ 5 w 365"/>
                  <a:gd name="T25" fmla="*/ 56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Freeform 1682"/>
              <p:cNvSpPr>
                <a:spLocks/>
              </p:cNvSpPr>
              <p:nvPr/>
            </p:nvSpPr>
            <p:spPr bwMode="auto">
              <a:xfrm rot="3384458">
                <a:off x="4543" y="1502"/>
                <a:ext cx="112" cy="112"/>
              </a:xfrm>
              <a:custGeom>
                <a:avLst/>
                <a:gdLst>
                  <a:gd name="T0" fmla="*/ 2 w 365"/>
                  <a:gd name="T1" fmla="*/ 18 h 259"/>
                  <a:gd name="T2" fmla="*/ 0 w 365"/>
                  <a:gd name="T3" fmla="*/ 11 h 259"/>
                  <a:gd name="T4" fmla="*/ 1 w 365"/>
                  <a:gd name="T5" fmla="*/ 3 h 259"/>
                  <a:gd name="T6" fmla="*/ 3 w 365"/>
                  <a:gd name="T7" fmla="*/ 0 h 259"/>
                  <a:gd name="T8" fmla="*/ 4 w 365"/>
                  <a:gd name="T9" fmla="*/ 3 h 259"/>
                  <a:gd name="T10" fmla="*/ 5 w 365"/>
                  <a:gd name="T11" fmla="*/ 4 h 259"/>
                  <a:gd name="T12" fmla="*/ 5 w 365"/>
                  <a:gd name="T13" fmla="*/ 2 h 259"/>
                  <a:gd name="T14" fmla="*/ 7 w 365"/>
                  <a:gd name="T15" fmla="*/ 0 h 259"/>
                  <a:gd name="T16" fmla="*/ 9 w 365"/>
                  <a:gd name="T17" fmla="*/ 4 h 259"/>
                  <a:gd name="T18" fmla="*/ 10 w 365"/>
                  <a:gd name="T19" fmla="*/ 6 h 259"/>
                  <a:gd name="T20" fmla="*/ 10 w 365"/>
                  <a:gd name="T21" fmla="*/ 13 h 259"/>
                  <a:gd name="T22" fmla="*/ 7 w 365"/>
                  <a:gd name="T23" fmla="*/ 20 h 259"/>
                  <a:gd name="T24" fmla="*/ 2 w 365"/>
                  <a:gd name="T25" fmla="*/ 18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8" name="AutoShape 1683"/>
              <p:cNvSpPr>
                <a:spLocks noChangeArrowheads="1"/>
              </p:cNvSpPr>
              <p:nvPr/>
            </p:nvSpPr>
            <p:spPr bwMode="auto">
              <a:xfrm rot="3360212">
                <a:off x="4404" y="1224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59" name="AutoShape 1684"/>
              <p:cNvSpPr>
                <a:spLocks noChangeArrowheads="1"/>
              </p:cNvSpPr>
              <p:nvPr/>
            </p:nvSpPr>
            <p:spPr bwMode="auto">
              <a:xfrm rot="8178152">
                <a:off x="4491" y="1236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60" name="AutoShape 1685"/>
              <p:cNvSpPr>
                <a:spLocks noChangeArrowheads="1"/>
              </p:cNvSpPr>
              <p:nvPr/>
            </p:nvSpPr>
            <p:spPr bwMode="auto">
              <a:xfrm>
                <a:off x="4465" y="1248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61" name="Freeform 1686"/>
              <p:cNvSpPr>
                <a:spLocks/>
              </p:cNvSpPr>
              <p:nvPr/>
            </p:nvSpPr>
            <p:spPr bwMode="auto">
              <a:xfrm>
                <a:off x="5441" y="850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1687"/>
              <p:cNvSpPr>
                <a:spLocks/>
              </p:cNvSpPr>
              <p:nvPr/>
            </p:nvSpPr>
            <p:spPr bwMode="auto">
              <a:xfrm rot="1073744">
                <a:off x="5475" y="85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1688"/>
              <p:cNvSpPr>
                <a:spLocks/>
              </p:cNvSpPr>
              <p:nvPr/>
            </p:nvSpPr>
            <p:spPr bwMode="auto">
              <a:xfrm>
                <a:off x="5450" y="883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AutoShape 1689"/>
              <p:cNvSpPr>
                <a:spLocks noChangeArrowheads="1"/>
              </p:cNvSpPr>
              <p:nvPr/>
            </p:nvSpPr>
            <p:spPr bwMode="auto">
              <a:xfrm rot="3360212">
                <a:off x="5424" y="99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65" name="AutoShape 1690"/>
              <p:cNvSpPr>
                <a:spLocks noChangeArrowheads="1"/>
              </p:cNvSpPr>
              <p:nvPr/>
            </p:nvSpPr>
            <p:spPr bwMode="auto">
              <a:xfrm rot="8178152">
                <a:off x="5511" y="1002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66" name="AutoShape 1691"/>
              <p:cNvSpPr>
                <a:spLocks noChangeArrowheads="1"/>
              </p:cNvSpPr>
              <p:nvPr/>
            </p:nvSpPr>
            <p:spPr bwMode="auto">
              <a:xfrm>
                <a:off x="5485" y="1014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67" name="AutoShape 1692"/>
              <p:cNvSpPr>
                <a:spLocks noChangeArrowheads="1"/>
              </p:cNvSpPr>
              <p:nvPr/>
            </p:nvSpPr>
            <p:spPr bwMode="auto">
              <a:xfrm>
                <a:off x="4536" y="1542"/>
                <a:ext cx="56" cy="66"/>
              </a:xfrm>
              <a:prstGeom prst="star4">
                <a:avLst>
                  <a:gd name="adj" fmla="val 12500"/>
                </a:avLst>
              </a:prstGeom>
              <a:solidFill>
                <a:srgbClr val="27A533"/>
              </a:solidFill>
              <a:ln w="9525">
                <a:solidFill>
                  <a:srgbClr val="134F19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68" name="Freeform 1693"/>
              <p:cNvSpPr>
                <a:spLocks/>
              </p:cNvSpPr>
              <p:nvPr/>
            </p:nvSpPr>
            <p:spPr bwMode="auto">
              <a:xfrm rot="2922377">
                <a:off x="4557" y="26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Line 1694"/>
              <p:cNvSpPr>
                <a:spLocks noChangeShapeType="1"/>
              </p:cNvSpPr>
              <p:nvPr/>
            </p:nvSpPr>
            <p:spPr bwMode="auto">
              <a:xfrm rot="2901987">
                <a:off x="4610" y="282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Line 1695"/>
              <p:cNvSpPr>
                <a:spLocks noChangeShapeType="1"/>
              </p:cNvSpPr>
              <p:nvPr/>
            </p:nvSpPr>
            <p:spPr bwMode="auto">
              <a:xfrm rot="2700000" flipV="1">
                <a:off x="4748" y="276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Line 1696"/>
              <p:cNvSpPr>
                <a:spLocks noChangeShapeType="1"/>
              </p:cNvSpPr>
              <p:nvPr/>
            </p:nvSpPr>
            <p:spPr bwMode="auto">
              <a:xfrm rot="2887328" flipV="1">
                <a:off x="4715" y="271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1697"/>
              <p:cNvSpPr>
                <a:spLocks/>
              </p:cNvSpPr>
              <p:nvPr/>
            </p:nvSpPr>
            <p:spPr bwMode="auto">
              <a:xfrm>
                <a:off x="5128" y="1489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1698"/>
              <p:cNvSpPr>
                <a:spLocks/>
              </p:cNvSpPr>
              <p:nvPr/>
            </p:nvSpPr>
            <p:spPr bwMode="auto">
              <a:xfrm>
                <a:off x="5178" y="1560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Line 1699"/>
              <p:cNvSpPr>
                <a:spLocks noChangeShapeType="1"/>
              </p:cNvSpPr>
              <p:nvPr/>
            </p:nvSpPr>
            <p:spPr bwMode="auto">
              <a:xfrm>
                <a:off x="5304" y="1674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5" name="Line 1700"/>
              <p:cNvSpPr>
                <a:spLocks noChangeShapeType="1"/>
              </p:cNvSpPr>
              <p:nvPr/>
            </p:nvSpPr>
            <p:spPr bwMode="auto">
              <a:xfrm flipV="1">
                <a:off x="5448" y="1614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6" name="Line 1701"/>
              <p:cNvSpPr>
                <a:spLocks noChangeShapeType="1"/>
              </p:cNvSpPr>
              <p:nvPr/>
            </p:nvSpPr>
            <p:spPr bwMode="auto">
              <a:xfrm flipV="1">
                <a:off x="5244" y="1608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7" name="Line 1702"/>
              <p:cNvSpPr>
                <a:spLocks noChangeShapeType="1"/>
              </p:cNvSpPr>
              <p:nvPr/>
            </p:nvSpPr>
            <p:spPr bwMode="auto">
              <a:xfrm flipV="1">
                <a:off x="5388" y="1554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8" name="Line 1703"/>
              <p:cNvSpPr>
                <a:spLocks noChangeShapeType="1"/>
              </p:cNvSpPr>
              <p:nvPr/>
            </p:nvSpPr>
            <p:spPr bwMode="auto">
              <a:xfrm flipV="1">
                <a:off x="5532" y="1530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Line 1704"/>
              <p:cNvSpPr>
                <a:spLocks noChangeShapeType="1"/>
              </p:cNvSpPr>
              <p:nvPr/>
            </p:nvSpPr>
            <p:spPr bwMode="auto">
              <a:xfrm flipH="1">
                <a:off x="5106" y="1740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1705"/>
              <p:cNvSpPr>
                <a:spLocks/>
              </p:cNvSpPr>
              <p:nvPr/>
            </p:nvSpPr>
            <p:spPr bwMode="auto">
              <a:xfrm>
                <a:off x="4756" y="2095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1706"/>
              <p:cNvSpPr>
                <a:spLocks/>
              </p:cNvSpPr>
              <p:nvPr/>
            </p:nvSpPr>
            <p:spPr bwMode="auto">
              <a:xfrm>
                <a:off x="4806" y="2166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Line 1707"/>
              <p:cNvSpPr>
                <a:spLocks noChangeShapeType="1"/>
              </p:cNvSpPr>
              <p:nvPr/>
            </p:nvSpPr>
            <p:spPr bwMode="auto">
              <a:xfrm>
                <a:off x="4932" y="2280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Line 1708"/>
              <p:cNvSpPr>
                <a:spLocks noChangeShapeType="1"/>
              </p:cNvSpPr>
              <p:nvPr/>
            </p:nvSpPr>
            <p:spPr bwMode="auto">
              <a:xfrm flipV="1">
                <a:off x="5076" y="2220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Line 1709"/>
              <p:cNvSpPr>
                <a:spLocks noChangeShapeType="1"/>
              </p:cNvSpPr>
              <p:nvPr/>
            </p:nvSpPr>
            <p:spPr bwMode="auto">
              <a:xfrm flipV="1">
                <a:off x="4872" y="2214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Line 1710"/>
              <p:cNvSpPr>
                <a:spLocks noChangeShapeType="1"/>
              </p:cNvSpPr>
              <p:nvPr/>
            </p:nvSpPr>
            <p:spPr bwMode="auto">
              <a:xfrm flipV="1">
                <a:off x="5016" y="21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Line 1711"/>
              <p:cNvSpPr>
                <a:spLocks noChangeShapeType="1"/>
              </p:cNvSpPr>
              <p:nvPr/>
            </p:nvSpPr>
            <p:spPr bwMode="auto">
              <a:xfrm flipV="1">
                <a:off x="5160" y="2136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Line 1712"/>
              <p:cNvSpPr>
                <a:spLocks noChangeShapeType="1"/>
              </p:cNvSpPr>
              <p:nvPr/>
            </p:nvSpPr>
            <p:spPr bwMode="auto">
              <a:xfrm flipH="1">
                <a:off x="4734" y="2346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1713"/>
              <p:cNvSpPr>
                <a:spLocks/>
              </p:cNvSpPr>
              <p:nvPr/>
            </p:nvSpPr>
            <p:spPr bwMode="auto">
              <a:xfrm>
                <a:off x="4456" y="168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1714"/>
              <p:cNvSpPr>
                <a:spLocks/>
              </p:cNvSpPr>
              <p:nvPr/>
            </p:nvSpPr>
            <p:spPr bwMode="auto">
              <a:xfrm>
                <a:off x="4506" y="175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Line 1715"/>
              <p:cNvSpPr>
                <a:spLocks noChangeShapeType="1"/>
              </p:cNvSpPr>
              <p:nvPr/>
            </p:nvSpPr>
            <p:spPr bwMode="auto">
              <a:xfrm>
                <a:off x="4632" y="187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1" name="Line 1716"/>
              <p:cNvSpPr>
                <a:spLocks noChangeShapeType="1"/>
              </p:cNvSpPr>
              <p:nvPr/>
            </p:nvSpPr>
            <p:spPr bwMode="auto">
              <a:xfrm flipV="1">
                <a:off x="4776" y="181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2" name="Line 1717"/>
              <p:cNvSpPr>
                <a:spLocks noChangeShapeType="1"/>
              </p:cNvSpPr>
              <p:nvPr/>
            </p:nvSpPr>
            <p:spPr bwMode="auto">
              <a:xfrm flipV="1">
                <a:off x="4572" y="180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3" name="Line 1718"/>
              <p:cNvSpPr>
                <a:spLocks noChangeShapeType="1"/>
              </p:cNvSpPr>
              <p:nvPr/>
            </p:nvSpPr>
            <p:spPr bwMode="auto">
              <a:xfrm flipV="1">
                <a:off x="4716" y="175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Line 1719"/>
              <p:cNvSpPr>
                <a:spLocks noChangeShapeType="1"/>
              </p:cNvSpPr>
              <p:nvPr/>
            </p:nvSpPr>
            <p:spPr bwMode="auto">
              <a:xfrm flipV="1">
                <a:off x="4860" y="172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5" name="Line 1720"/>
              <p:cNvSpPr>
                <a:spLocks noChangeShapeType="1"/>
              </p:cNvSpPr>
              <p:nvPr/>
            </p:nvSpPr>
            <p:spPr bwMode="auto">
              <a:xfrm flipH="1">
                <a:off x="4434" y="193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1721"/>
              <p:cNvSpPr>
                <a:spLocks/>
              </p:cNvSpPr>
              <p:nvPr/>
            </p:nvSpPr>
            <p:spPr bwMode="auto">
              <a:xfrm rot="-2174399">
                <a:off x="3900" y="1413"/>
                <a:ext cx="375" cy="253"/>
              </a:xfrm>
              <a:custGeom>
                <a:avLst/>
                <a:gdLst>
                  <a:gd name="T0" fmla="*/ 149 w 594"/>
                  <a:gd name="T1" fmla="*/ 79 h 309"/>
                  <a:gd name="T2" fmla="*/ 119 w 594"/>
                  <a:gd name="T3" fmla="*/ 10 h 309"/>
                  <a:gd name="T4" fmla="*/ 33 w 594"/>
                  <a:gd name="T5" fmla="*/ 20 h 309"/>
                  <a:gd name="T6" fmla="*/ 3 w 594"/>
                  <a:gd name="T7" fmla="*/ 106 h 309"/>
                  <a:gd name="T8" fmla="*/ 48 w 594"/>
                  <a:gd name="T9" fmla="*/ 142 h 309"/>
                  <a:gd name="T10" fmla="*/ 116 w 594"/>
                  <a:gd name="T11" fmla="*/ 158 h 309"/>
                  <a:gd name="T12" fmla="*/ 149 w 594"/>
                  <a:gd name="T13" fmla="*/ 79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1722"/>
              <p:cNvSpPr>
                <a:spLocks/>
              </p:cNvSpPr>
              <p:nvPr/>
            </p:nvSpPr>
            <p:spPr bwMode="auto">
              <a:xfrm rot="19320480" flipV="1">
                <a:off x="3909" y="1546"/>
                <a:ext cx="377" cy="27"/>
              </a:xfrm>
              <a:custGeom>
                <a:avLst/>
                <a:gdLst>
                  <a:gd name="T0" fmla="*/ 0 w 540"/>
                  <a:gd name="T1" fmla="*/ 4 h 76"/>
                  <a:gd name="T2" fmla="*/ 57 w 540"/>
                  <a:gd name="T3" fmla="*/ 0 h 76"/>
                  <a:gd name="T4" fmla="*/ 128 w 540"/>
                  <a:gd name="T5" fmla="*/ 1 h 76"/>
                  <a:gd name="T6" fmla="*/ 184 w 540"/>
                  <a:gd name="T7" fmla="*/ 2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Line 1723"/>
              <p:cNvSpPr>
                <a:spLocks noChangeShapeType="1"/>
              </p:cNvSpPr>
              <p:nvPr/>
            </p:nvSpPr>
            <p:spPr bwMode="auto">
              <a:xfrm rot="19340923" flipH="1">
                <a:off x="3966" y="1539"/>
                <a:ext cx="45" cy="6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Line 1724"/>
              <p:cNvSpPr>
                <a:spLocks noChangeShapeType="1"/>
              </p:cNvSpPr>
              <p:nvPr/>
            </p:nvSpPr>
            <p:spPr bwMode="auto">
              <a:xfrm rot="19295713" flipH="1">
                <a:off x="4100" y="1557"/>
                <a:ext cx="61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Line 1725"/>
              <p:cNvSpPr>
                <a:spLocks noChangeShapeType="1"/>
              </p:cNvSpPr>
              <p:nvPr/>
            </p:nvSpPr>
            <p:spPr bwMode="auto">
              <a:xfrm rot="-2256768">
                <a:off x="4006" y="1472"/>
                <a:ext cx="60" cy="5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Line 1726"/>
              <p:cNvSpPr>
                <a:spLocks noChangeShapeType="1"/>
              </p:cNvSpPr>
              <p:nvPr/>
            </p:nvSpPr>
            <p:spPr bwMode="auto">
              <a:xfrm rot="-2311505">
                <a:off x="4174" y="1477"/>
                <a:ext cx="40" cy="73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1727"/>
              <p:cNvSpPr>
                <a:spLocks/>
              </p:cNvSpPr>
              <p:nvPr/>
            </p:nvSpPr>
            <p:spPr bwMode="auto">
              <a:xfrm>
                <a:off x="3860" y="2142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1728"/>
              <p:cNvSpPr>
                <a:spLocks/>
              </p:cNvSpPr>
              <p:nvPr/>
            </p:nvSpPr>
            <p:spPr bwMode="auto">
              <a:xfrm>
                <a:off x="3906" y="2246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Line 1729"/>
              <p:cNvSpPr>
                <a:spLocks noChangeShapeType="1"/>
              </p:cNvSpPr>
              <p:nvPr/>
            </p:nvSpPr>
            <p:spPr bwMode="auto">
              <a:xfrm flipH="1">
                <a:off x="3972" y="226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Line 1730"/>
              <p:cNvSpPr>
                <a:spLocks noChangeShapeType="1"/>
              </p:cNvSpPr>
              <p:nvPr/>
            </p:nvSpPr>
            <p:spPr bwMode="auto">
              <a:xfrm flipH="1">
                <a:off x="4110" y="226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Line 1731"/>
              <p:cNvSpPr>
                <a:spLocks noChangeShapeType="1"/>
              </p:cNvSpPr>
              <p:nvPr/>
            </p:nvSpPr>
            <p:spPr bwMode="auto">
              <a:xfrm flipH="1">
                <a:off x="4236" y="228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Line 1732"/>
              <p:cNvSpPr>
                <a:spLocks noChangeShapeType="1"/>
              </p:cNvSpPr>
              <p:nvPr/>
            </p:nvSpPr>
            <p:spPr bwMode="auto">
              <a:xfrm>
                <a:off x="3954" y="222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8" name="Line 1733"/>
              <p:cNvSpPr>
                <a:spLocks noChangeShapeType="1"/>
              </p:cNvSpPr>
              <p:nvPr/>
            </p:nvSpPr>
            <p:spPr bwMode="auto">
              <a:xfrm>
                <a:off x="4146" y="219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9" name="Line 1734"/>
              <p:cNvSpPr>
                <a:spLocks noChangeShapeType="1"/>
              </p:cNvSpPr>
              <p:nvPr/>
            </p:nvSpPr>
            <p:spPr bwMode="auto">
              <a:xfrm>
                <a:off x="4320" y="220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0" name="Line 1735"/>
              <p:cNvSpPr>
                <a:spLocks noChangeShapeType="1"/>
              </p:cNvSpPr>
              <p:nvPr/>
            </p:nvSpPr>
            <p:spPr bwMode="auto">
              <a:xfrm>
                <a:off x="4446" y="228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1" name="Line 1736"/>
              <p:cNvSpPr>
                <a:spLocks noChangeShapeType="1"/>
              </p:cNvSpPr>
              <p:nvPr/>
            </p:nvSpPr>
            <p:spPr bwMode="auto">
              <a:xfrm flipH="1">
                <a:off x="3858" y="1842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Line 1737"/>
              <p:cNvSpPr>
                <a:spLocks noChangeShapeType="1"/>
              </p:cNvSpPr>
              <p:nvPr/>
            </p:nvSpPr>
            <p:spPr bwMode="auto">
              <a:xfrm flipH="1">
                <a:off x="3996" y="1842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Line 1738"/>
              <p:cNvSpPr>
                <a:spLocks noChangeShapeType="1"/>
              </p:cNvSpPr>
              <p:nvPr/>
            </p:nvSpPr>
            <p:spPr bwMode="auto">
              <a:xfrm flipH="1">
                <a:off x="4122" y="1860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Line 1739"/>
              <p:cNvSpPr>
                <a:spLocks noChangeShapeType="1"/>
              </p:cNvSpPr>
              <p:nvPr/>
            </p:nvSpPr>
            <p:spPr bwMode="auto">
              <a:xfrm>
                <a:off x="3840" y="1800"/>
                <a:ext cx="114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Line 1740"/>
              <p:cNvSpPr>
                <a:spLocks noChangeShapeType="1"/>
              </p:cNvSpPr>
              <p:nvPr/>
            </p:nvSpPr>
            <p:spPr bwMode="auto">
              <a:xfrm>
                <a:off x="4032" y="1770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Line 1741"/>
              <p:cNvSpPr>
                <a:spLocks noChangeShapeType="1"/>
              </p:cNvSpPr>
              <p:nvPr/>
            </p:nvSpPr>
            <p:spPr bwMode="auto">
              <a:xfrm>
                <a:off x="4206" y="1782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Line 1742"/>
              <p:cNvSpPr>
                <a:spLocks noChangeShapeType="1"/>
              </p:cNvSpPr>
              <p:nvPr/>
            </p:nvSpPr>
            <p:spPr bwMode="auto">
              <a:xfrm>
                <a:off x="4332" y="1866"/>
                <a:ext cx="84" cy="18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1743"/>
              <p:cNvSpPr>
                <a:spLocks/>
              </p:cNvSpPr>
              <p:nvPr/>
            </p:nvSpPr>
            <p:spPr bwMode="auto">
              <a:xfrm>
                <a:off x="4462" y="20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1744"/>
              <p:cNvSpPr>
                <a:spLocks/>
              </p:cNvSpPr>
              <p:nvPr/>
            </p:nvSpPr>
            <p:spPr bwMode="auto">
              <a:xfrm>
                <a:off x="4512" y="21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Line 1745"/>
              <p:cNvSpPr>
                <a:spLocks noChangeShapeType="1"/>
              </p:cNvSpPr>
              <p:nvPr/>
            </p:nvSpPr>
            <p:spPr bwMode="auto">
              <a:xfrm>
                <a:off x="4638" y="22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Line 1746"/>
              <p:cNvSpPr>
                <a:spLocks noChangeShapeType="1"/>
              </p:cNvSpPr>
              <p:nvPr/>
            </p:nvSpPr>
            <p:spPr bwMode="auto">
              <a:xfrm flipV="1">
                <a:off x="4782" y="21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Line 1747"/>
              <p:cNvSpPr>
                <a:spLocks noChangeShapeType="1"/>
              </p:cNvSpPr>
              <p:nvPr/>
            </p:nvSpPr>
            <p:spPr bwMode="auto">
              <a:xfrm flipV="1">
                <a:off x="4578" y="21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Line 1748"/>
              <p:cNvSpPr>
                <a:spLocks noChangeShapeType="1"/>
              </p:cNvSpPr>
              <p:nvPr/>
            </p:nvSpPr>
            <p:spPr bwMode="auto">
              <a:xfrm flipV="1">
                <a:off x="4722" y="21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Line 1749"/>
              <p:cNvSpPr>
                <a:spLocks noChangeShapeType="1"/>
              </p:cNvSpPr>
              <p:nvPr/>
            </p:nvSpPr>
            <p:spPr bwMode="auto">
              <a:xfrm flipV="1">
                <a:off x="4866" y="21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5" name="Freeform 1750"/>
              <p:cNvSpPr>
                <a:spLocks/>
              </p:cNvSpPr>
              <p:nvPr/>
            </p:nvSpPr>
            <p:spPr bwMode="auto">
              <a:xfrm>
                <a:off x="5026" y="1777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6" name="Freeform 1751"/>
              <p:cNvSpPr>
                <a:spLocks/>
              </p:cNvSpPr>
              <p:nvPr/>
            </p:nvSpPr>
            <p:spPr bwMode="auto">
              <a:xfrm>
                <a:off x="5076" y="1848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7" name="Line 1752"/>
              <p:cNvSpPr>
                <a:spLocks noChangeShapeType="1"/>
              </p:cNvSpPr>
              <p:nvPr/>
            </p:nvSpPr>
            <p:spPr bwMode="auto">
              <a:xfrm>
                <a:off x="5202" y="1962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Line 1753"/>
              <p:cNvSpPr>
                <a:spLocks noChangeShapeType="1"/>
              </p:cNvSpPr>
              <p:nvPr/>
            </p:nvSpPr>
            <p:spPr bwMode="auto">
              <a:xfrm flipV="1">
                <a:off x="5346" y="1902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Line 1754"/>
              <p:cNvSpPr>
                <a:spLocks noChangeShapeType="1"/>
              </p:cNvSpPr>
              <p:nvPr/>
            </p:nvSpPr>
            <p:spPr bwMode="auto">
              <a:xfrm flipV="1">
                <a:off x="5142" y="1896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0" name="Line 1755"/>
              <p:cNvSpPr>
                <a:spLocks noChangeShapeType="1"/>
              </p:cNvSpPr>
              <p:nvPr/>
            </p:nvSpPr>
            <p:spPr bwMode="auto">
              <a:xfrm flipV="1">
                <a:off x="5286" y="1842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1" name="Line 1756"/>
              <p:cNvSpPr>
                <a:spLocks noChangeShapeType="1"/>
              </p:cNvSpPr>
              <p:nvPr/>
            </p:nvSpPr>
            <p:spPr bwMode="auto">
              <a:xfrm flipV="1">
                <a:off x="5430" y="1818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2" name="Line 1757"/>
              <p:cNvSpPr>
                <a:spLocks noChangeShapeType="1"/>
              </p:cNvSpPr>
              <p:nvPr/>
            </p:nvSpPr>
            <p:spPr bwMode="auto">
              <a:xfrm flipH="1">
                <a:off x="5004" y="2028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1758"/>
              <p:cNvSpPr>
                <a:spLocks/>
              </p:cNvSpPr>
              <p:nvPr/>
            </p:nvSpPr>
            <p:spPr bwMode="auto">
              <a:xfrm>
                <a:off x="4990" y="117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1759"/>
              <p:cNvSpPr>
                <a:spLocks/>
              </p:cNvSpPr>
              <p:nvPr/>
            </p:nvSpPr>
            <p:spPr bwMode="auto">
              <a:xfrm>
                <a:off x="5040" y="124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Line 1760"/>
              <p:cNvSpPr>
                <a:spLocks noChangeShapeType="1"/>
              </p:cNvSpPr>
              <p:nvPr/>
            </p:nvSpPr>
            <p:spPr bwMode="auto">
              <a:xfrm>
                <a:off x="5166" y="135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Line 1761"/>
              <p:cNvSpPr>
                <a:spLocks noChangeShapeType="1"/>
              </p:cNvSpPr>
              <p:nvPr/>
            </p:nvSpPr>
            <p:spPr bwMode="auto">
              <a:xfrm flipV="1">
                <a:off x="5310" y="129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Line 1762"/>
              <p:cNvSpPr>
                <a:spLocks noChangeShapeType="1"/>
              </p:cNvSpPr>
              <p:nvPr/>
            </p:nvSpPr>
            <p:spPr bwMode="auto">
              <a:xfrm flipV="1">
                <a:off x="5106" y="129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Line 1763"/>
              <p:cNvSpPr>
                <a:spLocks noChangeShapeType="1"/>
              </p:cNvSpPr>
              <p:nvPr/>
            </p:nvSpPr>
            <p:spPr bwMode="auto">
              <a:xfrm flipV="1">
                <a:off x="5250" y="123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Line 1764"/>
              <p:cNvSpPr>
                <a:spLocks noChangeShapeType="1"/>
              </p:cNvSpPr>
              <p:nvPr/>
            </p:nvSpPr>
            <p:spPr bwMode="auto">
              <a:xfrm flipV="1">
                <a:off x="5394" y="121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Line 1765"/>
              <p:cNvSpPr>
                <a:spLocks noChangeShapeType="1"/>
              </p:cNvSpPr>
              <p:nvPr/>
            </p:nvSpPr>
            <p:spPr bwMode="auto">
              <a:xfrm flipH="1">
                <a:off x="4968" y="1422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1766"/>
              <p:cNvSpPr>
                <a:spLocks/>
              </p:cNvSpPr>
              <p:nvPr/>
            </p:nvSpPr>
            <p:spPr bwMode="auto">
              <a:xfrm rot="-2174399">
                <a:off x="4208" y="2478"/>
                <a:ext cx="594" cy="309"/>
              </a:xfrm>
              <a:custGeom>
                <a:avLst/>
                <a:gdLst>
                  <a:gd name="T0" fmla="*/ 592 w 594"/>
                  <a:gd name="T1" fmla="*/ 144 h 309"/>
                  <a:gd name="T2" fmla="*/ 472 w 594"/>
                  <a:gd name="T3" fmla="*/ 18 h 309"/>
                  <a:gd name="T4" fmla="*/ 130 w 594"/>
                  <a:gd name="T5" fmla="*/ 36 h 309"/>
                  <a:gd name="T6" fmla="*/ 10 w 594"/>
                  <a:gd name="T7" fmla="*/ 192 h 309"/>
                  <a:gd name="T8" fmla="*/ 190 w 594"/>
                  <a:gd name="T9" fmla="*/ 258 h 309"/>
                  <a:gd name="T10" fmla="*/ 460 w 594"/>
                  <a:gd name="T11" fmla="*/ 288 h 309"/>
                  <a:gd name="T12" fmla="*/ 592 w 594"/>
                  <a:gd name="T13" fmla="*/ 144 h 3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4" h="309">
                    <a:moveTo>
                      <a:pt x="592" y="144"/>
                    </a:moveTo>
                    <a:cubicBezTo>
                      <a:pt x="594" y="99"/>
                      <a:pt x="549" y="36"/>
                      <a:pt x="472" y="18"/>
                    </a:cubicBezTo>
                    <a:cubicBezTo>
                      <a:pt x="395" y="0"/>
                      <a:pt x="207" y="7"/>
                      <a:pt x="130" y="36"/>
                    </a:cubicBezTo>
                    <a:cubicBezTo>
                      <a:pt x="53" y="65"/>
                      <a:pt x="0" y="155"/>
                      <a:pt x="10" y="192"/>
                    </a:cubicBezTo>
                    <a:cubicBezTo>
                      <a:pt x="20" y="229"/>
                      <a:pt x="115" y="242"/>
                      <a:pt x="190" y="258"/>
                    </a:cubicBezTo>
                    <a:cubicBezTo>
                      <a:pt x="265" y="274"/>
                      <a:pt x="395" y="309"/>
                      <a:pt x="460" y="288"/>
                    </a:cubicBezTo>
                    <a:cubicBezTo>
                      <a:pt x="525" y="267"/>
                      <a:pt x="590" y="189"/>
                      <a:pt x="592" y="144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1767"/>
              <p:cNvSpPr>
                <a:spLocks/>
              </p:cNvSpPr>
              <p:nvPr/>
            </p:nvSpPr>
            <p:spPr bwMode="auto">
              <a:xfrm rot="-2279520">
                <a:off x="4254" y="2582"/>
                <a:ext cx="540" cy="76"/>
              </a:xfrm>
              <a:custGeom>
                <a:avLst/>
                <a:gdLst>
                  <a:gd name="T0" fmla="*/ 0 w 540"/>
                  <a:gd name="T1" fmla="*/ 76 h 76"/>
                  <a:gd name="T2" fmla="*/ 168 w 540"/>
                  <a:gd name="T3" fmla="*/ 10 h 76"/>
                  <a:gd name="T4" fmla="*/ 378 w 540"/>
                  <a:gd name="T5" fmla="*/ 16 h 76"/>
                  <a:gd name="T6" fmla="*/ 540 w 540"/>
                  <a:gd name="T7" fmla="*/ 4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0" h="76">
                    <a:moveTo>
                      <a:pt x="0" y="76"/>
                    </a:moveTo>
                    <a:cubicBezTo>
                      <a:pt x="52" y="48"/>
                      <a:pt x="105" y="20"/>
                      <a:pt x="168" y="10"/>
                    </a:cubicBezTo>
                    <a:cubicBezTo>
                      <a:pt x="231" y="0"/>
                      <a:pt x="316" y="11"/>
                      <a:pt x="378" y="16"/>
                    </a:cubicBezTo>
                    <a:cubicBezTo>
                      <a:pt x="440" y="21"/>
                      <a:pt x="523" y="36"/>
                      <a:pt x="540" y="4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Line 1768"/>
              <p:cNvSpPr>
                <a:spLocks noChangeShapeType="1"/>
              </p:cNvSpPr>
              <p:nvPr/>
            </p:nvSpPr>
            <p:spPr bwMode="auto">
              <a:xfrm rot="19288495" flipH="1">
                <a:off x="4320" y="2598"/>
                <a:ext cx="66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Line 1769"/>
              <p:cNvSpPr>
                <a:spLocks noChangeShapeType="1"/>
              </p:cNvSpPr>
              <p:nvPr/>
            </p:nvSpPr>
            <p:spPr bwMode="auto">
              <a:xfrm rot="19340923" flipH="1">
                <a:off x="4458" y="2598"/>
                <a:ext cx="78" cy="66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Line 1770"/>
              <p:cNvSpPr>
                <a:spLocks noChangeShapeType="1"/>
              </p:cNvSpPr>
              <p:nvPr/>
            </p:nvSpPr>
            <p:spPr bwMode="auto">
              <a:xfrm rot="19295713" flipH="1">
                <a:off x="4584" y="261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Line 1771"/>
              <p:cNvSpPr>
                <a:spLocks noChangeShapeType="1"/>
              </p:cNvSpPr>
              <p:nvPr/>
            </p:nvSpPr>
            <p:spPr bwMode="auto">
              <a:xfrm rot="-2256768">
                <a:off x="4494" y="252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Line 1772"/>
              <p:cNvSpPr>
                <a:spLocks noChangeShapeType="1"/>
              </p:cNvSpPr>
              <p:nvPr/>
            </p:nvSpPr>
            <p:spPr bwMode="auto">
              <a:xfrm rot="-2311505">
                <a:off x="4668" y="2538"/>
                <a:ext cx="72" cy="72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Freeform 1773"/>
              <p:cNvSpPr>
                <a:spLocks/>
              </p:cNvSpPr>
              <p:nvPr/>
            </p:nvSpPr>
            <p:spPr bwMode="auto">
              <a:xfrm>
                <a:off x="4726" y="2401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1774"/>
              <p:cNvSpPr>
                <a:spLocks/>
              </p:cNvSpPr>
              <p:nvPr/>
            </p:nvSpPr>
            <p:spPr bwMode="auto">
              <a:xfrm>
                <a:off x="4776" y="2472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Line 1775"/>
              <p:cNvSpPr>
                <a:spLocks noChangeShapeType="1"/>
              </p:cNvSpPr>
              <p:nvPr/>
            </p:nvSpPr>
            <p:spPr bwMode="auto">
              <a:xfrm>
                <a:off x="4902" y="2586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Line 1776"/>
              <p:cNvSpPr>
                <a:spLocks noChangeShapeType="1"/>
              </p:cNvSpPr>
              <p:nvPr/>
            </p:nvSpPr>
            <p:spPr bwMode="auto">
              <a:xfrm flipV="1">
                <a:off x="5046" y="2526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Line 1777"/>
              <p:cNvSpPr>
                <a:spLocks noChangeShapeType="1"/>
              </p:cNvSpPr>
              <p:nvPr/>
            </p:nvSpPr>
            <p:spPr bwMode="auto">
              <a:xfrm flipV="1">
                <a:off x="4842" y="2520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3" name="Line 1778"/>
              <p:cNvSpPr>
                <a:spLocks noChangeShapeType="1"/>
              </p:cNvSpPr>
              <p:nvPr/>
            </p:nvSpPr>
            <p:spPr bwMode="auto">
              <a:xfrm flipV="1">
                <a:off x="4986" y="2466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4" name="Line 1779"/>
              <p:cNvSpPr>
                <a:spLocks noChangeShapeType="1"/>
              </p:cNvSpPr>
              <p:nvPr/>
            </p:nvSpPr>
            <p:spPr bwMode="auto">
              <a:xfrm flipV="1">
                <a:off x="5130" y="2442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5" name="Freeform 1780"/>
              <p:cNvSpPr>
                <a:spLocks/>
              </p:cNvSpPr>
              <p:nvPr/>
            </p:nvSpPr>
            <p:spPr bwMode="auto">
              <a:xfrm>
                <a:off x="5104" y="2143"/>
                <a:ext cx="539" cy="350"/>
              </a:xfrm>
              <a:custGeom>
                <a:avLst/>
                <a:gdLst>
                  <a:gd name="T0" fmla="*/ 29 w 593"/>
                  <a:gd name="T1" fmla="*/ 119 h 512"/>
                  <a:gd name="T2" fmla="*/ 15 w 593"/>
                  <a:gd name="T3" fmla="*/ 65 h 512"/>
                  <a:gd name="T4" fmla="*/ 119 w 593"/>
                  <a:gd name="T5" fmla="*/ 25 h 512"/>
                  <a:gd name="T6" fmla="*/ 241 w 593"/>
                  <a:gd name="T7" fmla="*/ 29 h 512"/>
                  <a:gd name="T8" fmla="*/ 276 w 593"/>
                  <a:gd name="T9" fmla="*/ 1 h 512"/>
                  <a:gd name="T10" fmla="*/ 424 w 593"/>
                  <a:gd name="T11" fmla="*/ 18 h 512"/>
                  <a:gd name="T12" fmla="*/ 398 w 593"/>
                  <a:gd name="T13" fmla="*/ 72 h 512"/>
                  <a:gd name="T14" fmla="*/ 394 w 593"/>
                  <a:gd name="T15" fmla="*/ 119 h 512"/>
                  <a:gd name="T16" fmla="*/ 322 w 593"/>
                  <a:gd name="T17" fmla="*/ 149 h 512"/>
                  <a:gd name="T18" fmla="*/ 145 w 593"/>
                  <a:gd name="T19" fmla="*/ 159 h 512"/>
                  <a:gd name="T20" fmla="*/ 29 w 593"/>
                  <a:gd name="T21" fmla="*/ 119 h 5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3" h="512">
                    <a:moveTo>
                      <a:pt x="38" y="371"/>
                    </a:moveTo>
                    <a:cubicBezTo>
                      <a:pt x="9" y="322"/>
                      <a:pt x="0" y="252"/>
                      <a:pt x="20" y="203"/>
                    </a:cubicBezTo>
                    <a:cubicBezTo>
                      <a:pt x="40" y="154"/>
                      <a:pt x="108" y="96"/>
                      <a:pt x="158" y="77"/>
                    </a:cubicBezTo>
                    <a:cubicBezTo>
                      <a:pt x="208" y="58"/>
                      <a:pt x="285" y="101"/>
                      <a:pt x="320" y="89"/>
                    </a:cubicBezTo>
                    <a:cubicBezTo>
                      <a:pt x="355" y="77"/>
                      <a:pt x="327" y="10"/>
                      <a:pt x="368" y="5"/>
                    </a:cubicBezTo>
                    <a:cubicBezTo>
                      <a:pt x="409" y="0"/>
                      <a:pt x="539" y="22"/>
                      <a:pt x="566" y="59"/>
                    </a:cubicBezTo>
                    <a:cubicBezTo>
                      <a:pt x="593" y="96"/>
                      <a:pt x="537" y="175"/>
                      <a:pt x="530" y="227"/>
                    </a:cubicBezTo>
                    <a:cubicBezTo>
                      <a:pt x="523" y="279"/>
                      <a:pt x="541" y="331"/>
                      <a:pt x="524" y="371"/>
                    </a:cubicBezTo>
                    <a:cubicBezTo>
                      <a:pt x="507" y="411"/>
                      <a:pt x="483" y="446"/>
                      <a:pt x="428" y="467"/>
                    </a:cubicBezTo>
                    <a:cubicBezTo>
                      <a:pt x="373" y="488"/>
                      <a:pt x="261" y="512"/>
                      <a:pt x="194" y="497"/>
                    </a:cubicBezTo>
                    <a:cubicBezTo>
                      <a:pt x="127" y="482"/>
                      <a:pt x="67" y="420"/>
                      <a:pt x="38" y="371"/>
                    </a:cubicBezTo>
                    <a:close/>
                  </a:path>
                </a:pathLst>
              </a:custGeom>
              <a:solidFill>
                <a:srgbClr val="134F19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6" name="Freeform 1781"/>
              <p:cNvSpPr>
                <a:spLocks/>
              </p:cNvSpPr>
              <p:nvPr/>
            </p:nvSpPr>
            <p:spPr bwMode="auto">
              <a:xfrm>
                <a:off x="5154" y="2214"/>
                <a:ext cx="426" cy="180"/>
              </a:xfrm>
              <a:custGeom>
                <a:avLst/>
                <a:gdLst>
                  <a:gd name="T0" fmla="*/ 0 w 426"/>
                  <a:gd name="T1" fmla="*/ 180 h 180"/>
                  <a:gd name="T2" fmla="*/ 156 w 426"/>
                  <a:gd name="T3" fmla="*/ 96 h 180"/>
                  <a:gd name="T4" fmla="*/ 360 w 426"/>
                  <a:gd name="T5" fmla="*/ 24 h 180"/>
                  <a:gd name="T6" fmla="*/ 426 w 426"/>
                  <a:gd name="T7" fmla="*/ 0 h 1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6" h="180">
                    <a:moveTo>
                      <a:pt x="0" y="180"/>
                    </a:moveTo>
                    <a:cubicBezTo>
                      <a:pt x="48" y="151"/>
                      <a:pt x="96" y="122"/>
                      <a:pt x="156" y="96"/>
                    </a:cubicBezTo>
                    <a:cubicBezTo>
                      <a:pt x="216" y="70"/>
                      <a:pt x="315" y="40"/>
                      <a:pt x="360" y="24"/>
                    </a:cubicBezTo>
                    <a:cubicBezTo>
                      <a:pt x="405" y="8"/>
                      <a:pt x="413" y="4"/>
                      <a:pt x="426" y="0"/>
                    </a:cubicBezTo>
                  </a:path>
                </a:pathLst>
              </a:cu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7" name="Line 1782"/>
              <p:cNvSpPr>
                <a:spLocks noChangeShapeType="1"/>
              </p:cNvSpPr>
              <p:nvPr/>
            </p:nvSpPr>
            <p:spPr bwMode="auto">
              <a:xfrm>
                <a:off x="5280" y="2328"/>
                <a:ext cx="126" cy="2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8" name="Line 1783"/>
              <p:cNvSpPr>
                <a:spLocks noChangeShapeType="1"/>
              </p:cNvSpPr>
              <p:nvPr/>
            </p:nvSpPr>
            <p:spPr bwMode="auto">
              <a:xfrm flipV="1">
                <a:off x="5424" y="2268"/>
                <a:ext cx="96" cy="6"/>
              </a:xfrm>
              <a:prstGeom prst="line">
                <a:avLst/>
              </a:prstGeom>
              <a:noFill/>
              <a:ln w="317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9" name="Line 1784"/>
              <p:cNvSpPr>
                <a:spLocks noChangeShapeType="1"/>
              </p:cNvSpPr>
              <p:nvPr/>
            </p:nvSpPr>
            <p:spPr bwMode="auto">
              <a:xfrm flipV="1">
                <a:off x="5220" y="2262"/>
                <a:ext cx="42" cy="84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0" name="Line 1785"/>
              <p:cNvSpPr>
                <a:spLocks noChangeShapeType="1"/>
              </p:cNvSpPr>
              <p:nvPr/>
            </p:nvSpPr>
            <p:spPr bwMode="auto">
              <a:xfrm flipV="1">
                <a:off x="5364" y="2208"/>
                <a:ext cx="102" cy="7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1" name="Line 1786"/>
              <p:cNvSpPr>
                <a:spLocks noChangeShapeType="1"/>
              </p:cNvSpPr>
              <p:nvPr/>
            </p:nvSpPr>
            <p:spPr bwMode="auto">
              <a:xfrm flipV="1">
                <a:off x="5508" y="2184"/>
                <a:ext cx="60" cy="48"/>
              </a:xfrm>
              <a:prstGeom prst="line">
                <a:avLst/>
              </a:prstGeom>
              <a:noFill/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2" name="Line 1787"/>
              <p:cNvSpPr>
                <a:spLocks noChangeShapeType="1"/>
              </p:cNvSpPr>
              <p:nvPr/>
            </p:nvSpPr>
            <p:spPr bwMode="auto">
              <a:xfrm flipH="1">
                <a:off x="5082" y="2394"/>
                <a:ext cx="60" cy="30"/>
              </a:xfrm>
              <a:prstGeom prst="line">
                <a:avLst/>
              </a:prstGeom>
              <a:noFill/>
              <a:ln w="38100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3" name="Freeform 1788"/>
              <p:cNvSpPr>
                <a:spLocks/>
              </p:cNvSpPr>
              <p:nvPr/>
            </p:nvSpPr>
            <p:spPr bwMode="auto">
              <a:xfrm>
                <a:off x="4197" y="189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4" name="Oval 1789"/>
              <p:cNvSpPr>
                <a:spLocks noChangeArrowheads="1"/>
              </p:cNvSpPr>
              <p:nvPr/>
            </p:nvSpPr>
            <p:spPr bwMode="auto">
              <a:xfrm>
                <a:off x="4308" y="201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65" name="Freeform 1790"/>
              <p:cNvSpPr>
                <a:spLocks/>
              </p:cNvSpPr>
              <p:nvPr/>
            </p:nvSpPr>
            <p:spPr bwMode="auto">
              <a:xfrm>
                <a:off x="4779" y="22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6" name="Oval 1791"/>
              <p:cNvSpPr>
                <a:spLocks noChangeArrowheads="1"/>
              </p:cNvSpPr>
              <p:nvPr/>
            </p:nvSpPr>
            <p:spPr bwMode="auto">
              <a:xfrm>
                <a:off x="4890" y="23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67" name="Freeform 1792"/>
              <p:cNvSpPr>
                <a:spLocks/>
              </p:cNvSpPr>
              <p:nvPr/>
            </p:nvSpPr>
            <p:spPr bwMode="auto">
              <a:xfrm>
                <a:off x="4947" y="1617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8" name="Oval 1793"/>
              <p:cNvSpPr>
                <a:spLocks noChangeArrowheads="1"/>
              </p:cNvSpPr>
              <p:nvPr/>
            </p:nvSpPr>
            <p:spPr bwMode="auto">
              <a:xfrm>
                <a:off x="5058" y="1734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69" name="Freeform 1794"/>
              <p:cNvSpPr>
                <a:spLocks/>
              </p:cNvSpPr>
              <p:nvPr/>
            </p:nvSpPr>
            <p:spPr bwMode="auto">
              <a:xfrm>
                <a:off x="4761" y="1239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0" name="Oval 1795"/>
              <p:cNvSpPr>
                <a:spLocks noChangeArrowheads="1"/>
              </p:cNvSpPr>
              <p:nvPr/>
            </p:nvSpPr>
            <p:spPr bwMode="auto">
              <a:xfrm>
                <a:off x="4872" y="135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71" name="Freeform 1796"/>
              <p:cNvSpPr>
                <a:spLocks/>
              </p:cNvSpPr>
              <p:nvPr/>
            </p:nvSpPr>
            <p:spPr bwMode="auto">
              <a:xfrm>
                <a:off x="3815" y="182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2" name="Freeform 1797"/>
              <p:cNvSpPr>
                <a:spLocks/>
              </p:cNvSpPr>
              <p:nvPr/>
            </p:nvSpPr>
            <p:spPr bwMode="auto">
              <a:xfrm rot="1073744">
                <a:off x="3849" y="183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3" name="Freeform 1798"/>
              <p:cNvSpPr>
                <a:spLocks/>
              </p:cNvSpPr>
              <p:nvPr/>
            </p:nvSpPr>
            <p:spPr bwMode="auto">
              <a:xfrm>
                <a:off x="3824" y="186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4" name="AutoShape 1799"/>
              <p:cNvSpPr>
                <a:spLocks noChangeArrowheads="1"/>
              </p:cNvSpPr>
              <p:nvPr/>
            </p:nvSpPr>
            <p:spPr bwMode="auto">
              <a:xfrm rot="8178152">
                <a:off x="3885" y="198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75" name="AutoShape 1800"/>
              <p:cNvSpPr>
                <a:spLocks noChangeArrowheads="1"/>
              </p:cNvSpPr>
              <p:nvPr/>
            </p:nvSpPr>
            <p:spPr bwMode="auto">
              <a:xfrm>
                <a:off x="3859" y="199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76" name="Freeform 1801"/>
              <p:cNvSpPr>
                <a:spLocks/>
              </p:cNvSpPr>
              <p:nvPr/>
            </p:nvSpPr>
            <p:spPr bwMode="auto">
              <a:xfrm>
                <a:off x="4185" y="2355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7" name="Oval 1802"/>
              <p:cNvSpPr>
                <a:spLocks noChangeArrowheads="1"/>
              </p:cNvSpPr>
              <p:nvPr/>
            </p:nvSpPr>
            <p:spPr bwMode="auto">
              <a:xfrm>
                <a:off x="4296" y="247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78" name="Freeform 1803"/>
              <p:cNvSpPr>
                <a:spLocks/>
              </p:cNvSpPr>
              <p:nvPr/>
            </p:nvSpPr>
            <p:spPr bwMode="auto">
              <a:xfrm>
                <a:off x="4083" y="1383"/>
                <a:ext cx="304" cy="324"/>
              </a:xfrm>
              <a:custGeom>
                <a:avLst/>
                <a:gdLst>
                  <a:gd name="T0" fmla="*/ 58 w 538"/>
                  <a:gd name="T1" fmla="*/ 52 h 528"/>
                  <a:gd name="T2" fmla="*/ 75 w 538"/>
                  <a:gd name="T3" fmla="*/ 41 h 528"/>
                  <a:gd name="T4" fmla="*/ 82 w 538"/>
                  <a:gd name="T5" fmla="*/ 23 h 528"/>
                  <a:gd name="T6" fmla="*/ 66 w 538"/>
                  <a:gd name="T7" fmla="*/ 15 h 528"/>
                  <a:gd name="T8" fmla="*/ 56 w 538"/>
                  <a:gd name="T9" fmla="*/ 4 h 528"/>
                  <a:gd name="T10" fmla="*/ 45 w 538"/>
                  <a:gd name="T11" fmla="*/ 9 h 528"/>
                  <a:gd name="T12" fmla="*/ 44 w 538"/>
                  <a:gd name="T13" fmla="*/ 41 h 528"/>
                  <a:gd name="T14" fmla="*/ 40 w 538"/>
                  <a:gd name="T15" fmla="*/ 9 h 528"/>
                  <a:gd name="T16" fmla="*/ 27 w 538"/>
                  <a:gd name="T17" fmla="*/ 1 h 528"/>
                  <a:gd name="T18" fmla="*/ 20 w 538"/>
                  <a:gd name="T19" fmla="*/ 19 h 528"/>
                  <a:gd name="T20" fmla="*/ 10 w 538"/>
                  <a:gd name="T21" fmla="*/ 27 h 528"/>
                  <a:gd name="T22" fmla="*/ 10 w 538"/>
                  <a:gd name="T23" fmla="*/ 36 h 528"/>
                  <a:gd name="T24" fmla="*/ 34 w 538"/>
                  <a:gd name="T25" fmla="*/ 52 h 528"/>
                  <a:gd name="T26" fmla="*/ 9 w 538"/>
                  <a:gd name="T27" fmla="*/ 41 h 528"/>
                  <a:gd name="T28" fmla="*/ 1 w 538"/>
                  <a:gd name="T29" fmla="*/ 49 h 528"/>
                  <a:gd name="T30" fmla="*/ 5 w 538"/>
                  <a:gd name="T31" fmla="*/ 64 h 528"/>
                  <a:gd name="T32" fmla="*/ 2 w 538"/>
                  <a:gd name="T33" fmla="*/ 77 h 528"/>
                  <a:gd name="T34" fmla="*/ 11 w 538"/>
                  <a:gd name="T35" fmla="*/ 84 h 528"/>
                  <a:gd name="T36" fmla="*/ 36 w 538"/>
                  <a:gd name="T37" fmla="*/ 66 h 528"/>
                  <a:gd name="T38" fmla="*/ 15 w 538"/>
                  <a:gd name="T39" fmla="*/ 88 h 528"/>
                  <a:gd name="T40" fmla="*/ 14 w 538"/>
                  <a:gd name="T41" fmla="*/ 104 h 528"/>
                  <a:gd name="T42" fmla="*/ 25 w 538"/>
                  <a:gd name="T43" fmla="*/ 110 h 528"/>
                  <a:gd name="T44" fmla="*/ 40 w 538"/>
                  <a:gd name="T45" fmla="*/ 122 h 528"/>
                  <a:gd name="T46" fmla="*/ 53 w 538"/>
                  <a:gd name="T47" fmla="*/ 114 h 528"/>
                  <a:gd name="T48" fmla="*/ 52 w 538"/>
                  <a:gd name="T49" fmla="*/ 77 h 528"/>
                  <a:gd name="T50" fmla="*/ 58 w 538"/>
                  <a:gd name="T51" fmla="*/ 114 h 528"/>
                  <a:gd name="T52" fmla="*/ 72 w 538"/>
                  <a:gd name="T53" fmla="*/ 117 h 528"/>
                  <a:gd name="T54" fmla="*/ 79 w 538"/>
                  <a:gd name="T55" fmla="*/ 107 h 528"/>
                  <a:gd name="T56" fmla="*/ 92 w 538"/>
                  <a:gd name="T57" fmla="*/ 95 h 528"/>
                  <a:gd name="T58" fmla="*/ 89 w 538"/>
                  <a:gd name="T59" fmla="*/ 79 h 528"/>
                  <a:gd name="T60" fmla="*/ 63 w 538"/>
                  <a:gd name="T61" fmla="*/ 71 h 528"/>
                  <a:gd name="T62" fmla="*/ 89 w 538"/>
                  <a:gd name="T63" fmla="*/ 74 h 528"/>
                  <a:gd name="T64" fmla="*/ 97 w 538"/>
                  <a:gd name="T65" fmla="*/ 61 h 528"/>
                  <a:gd name="T66" fmla="*/ 89 w 538"/>
                  <a:gd name="T67" fmla="*/ 41 h 528"/>
                  <a:gd name="T68" fmla="*/ 81 w 538"/>
                  <a:gd name="T69" fmla="*/ 36 h 528"/>
                  <a:gd name="T70" fmla="*/ 58 w 538"/>
                  <a:gd name="T71" fmla="*/ 52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9" name="Oval 1804"/>
              <p:cNvSpPr>
                <a:spLocks noChangeArrowheads="1"/>
              </p:cNvSpPr>
              <p:nvPr/>
            </p:nvSpPr>
            <p:spPr bwMode="auto">
              <a:xfrm>
                <a:off x="4194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80" name="Freeform 1805"/>
              <p:cNvSpPr>
                <a:spLocks/>
              </p:cNvSpPr>
              <p:nvPr/>
            </p:nvSpPr>
            <p:spPr bwMode="auto">
              <a:xfrm>
                <a:off x="3939" y="1137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1" name="Freeform 1806"/>
              <p:cNvSpPr>
                <a:spLocks/>
              </p:cNvSpPr>
              <p:nvPr/>
            </p:nvSpPr>
            <p:spPr bwMode="auto">
              <a:xfrm rot="-2466378">
                <a:off x="4107" y="1401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2" name="Freeform 1807"/>
              <p:cNvSpPr>
                <a:spLocks/>
              </p:cNvSpPr>
              <p:nvPr/>
            </p:nvSpPr>
            <p:spPr bwMode="auto">
              <a:xfrm rot="-2466378">
                <a:off x="4791" y="127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3" name="Freeform 1808"/>
              <p:cNvSpPr>
                <a:spLocks/>
              </p:cNvSpPr>
              <p:nvPr/>
            </p:nvSpPr>
            <p:spPr bwMode="auto">
              <a:xfrm rot="-2466378">
                <a:off x="4983" y="166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4" name="Freeform 1809"/>
              <p:cNvSpPr>
                <a:spLocks/>
              </p:cNvSpPr>
              <p:nvPr/>
            </p:nvSpPr>
            <p:spPr bwMode="auto">
              <a:xfrm rot="-2466378">
                <a:off x="4797" y="2259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5" name="Freeform 1810"/>
              <p:cNvSpPr>
                <a:spLocks/>
              </p:cNvSpPr>
              <p:nvPr/>
            </p:nvSpPr>
            <p:spPr bwMode="auto">
              <a:xfrm rot="-2466378">
                <a:off x="4191" y="238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6" name="Freeform 1811"/>
              <p:cNvSpPr>
                <a:spLocks/>
              </p:cNvSpPr>
              <p:nvPr/>
            </p:nvSpPr>
            <p:spPr bwMode="auto">
              <a:xfrm rot="-2466378">
                <a:off x="4233" y="1935"/>
                <a:ext cx="250" cy="270"/>
              </a:xfrm>
              <a:custGeom>
                <a:avLst/>
                <a:gdLst>
                  <a:gd name="T0" fmla="*/ 32 w 538"/>
                  <a:gd name="T1" fmla="*/ 30 h 528"/>
                  <a:gd name="T2" fmla="*/ 42 w 538"/>
                  <a:gd name="T3" fmla="*/ 24 h 528"/>
                  <a:gd name="T4" fmla="*/ 46 w 538"/>
                  <a:gd name="T5" fmla="*/ 13 h 528"/>
                  <a:gd name="T6" fmla="*/ 37 w 538"/>
                  <a:gd name="T7" fmla="*/ 9 h 528"/>
                  <a:gd name="T8" fmla="*/ 31 w 538"/>
                  <a:gd name="T9" fmla="*/ 2 h 528"/>
                  <a:gd name="T10" fmla="*/ 25 w 538"/>
                  <a:gd name="T11" fmla="*/ 5 h 528"/>
                  <a:gd name="T12" fmla="*/ 24 w 538"/>
                  <a:gd name="T13" fmla="*/ 24 h 528"/>
                  <a:gd name="T14" fmla="*/ 22 w 538"/>
                  <a:gd name="T15" fmla="*/ 5 h 528"/>
                  <a:gd name="T16" fmla="*/ 15 w 538"/>
                  <a:gd name="T17" fmla="*/ 1 h 528"/>
                  <a:gd name="T18" fmla="*/ 11 w 538"/>
                  <a:gd name="T19" fmla="*/ 11 h 528"/>
                  <a:gd name="T20" fmla="*/ 6 w 538"/>
                  <a:gd name="T21" fmla="*/ 15 h 528"/>
                  <a:gd name="T22" fmla="*/ 6 w 538"/>
                  <a:gd name="T23" fmla="*/ 21 h 528"/>
                  <a:gd name="T24" fmla="*/ 19 w 538"/>
                  <a:gd name="T25" fmla="*/ 30 h 528"/>
                  <a:gd name="T26" fmla="*/ 5 w 538"/>
                  <a:gd name="T27" fmla="*/ 24 h 528"/>
                  <a:gd name="T28" fmla="*/ 0 w 538"/>
                  <a:gd name="T29" fmla="*/ 29 h 528"/>
                  <a:gd name="T30" fmla="*/ 3 w 538"/>
                  <a:gd name="T31" fmla="*/ 37 h 528"/>
                  <a:gd name="T32" fmla="*/ 1 w 538"/>
                  <a:gd name="T33" fmla="*/ 44 h 528"/>
                  <a:gd name="T34" fmla="*/ 7 w 538"/>
                  <a:gd name="T35" fmla="*/ 49 h 528"/>
                  <a:gd name="T36" fmla="*/ 20 w 538"/>
                  <a:gd name="T37" fmla="*/ 38 h 528"/>
                  <a:gd name="T38" fmla="*/ 8 w 538"/>
                  <a:gd name="T39" fmla="*/ 51 h 528"/>
                  <a:gd name="T40" fmla="*/ 8 w 538"/>
                  <a:gd name="T41" fmla="*/ 60 h 528"/>
                  <a:gd name="T42" fmla="*/ 13 w 538"/>
                  <a:gd name="T43" fmla="*/ 63 h 528"/>
                  <a:gd name="T44" fmla="*/ 22 w 538"/>
                  <a:gd name="T45" fmla="*/ 71 h 528"/>
                  <a:gd name="T46" fmla="*/ 30 w 538"/>
                  <a:gd name="T47" fmla="*/ 65 h 528"/>
                  <a:gd name="T48" fmla="*/ 29 w 538"/>
                  <a:gd name="T49" fmla="*/ 44 h 528"/>
                  <a:gd name="T50" fmla="*/ 32 w 538"/>
                  <a:gd name="T51" fmla="*/ 66 h 528"/>
                  <a:gd name="T52" fmla="*/ 40 w 538"/>
                  <a:gd name="T53" fmla="*/ 68 h 528"/>
                  <a:gd name="T54" fmla="*/ 44 w 538"/>
                  <a:gd name="T55" fmla="*/ 62 h 528"/>
                  <a:gd name="T56" fmla="*/ 51 w 538"/>
                  <a:gd name="T57" fmla="*/ 55 h 528"/>
                  <a:gd name="T58" fmla="*/ 50 w 538"/>
                  <a:gd name="T59" fmla="*/ 46 h 528"/>
                  <a:gd name="T60" fmla="*/ 35 w 538"/>
                  <a:gd name="T61" fmla="*/ 40 h 528"/>
                  <a:gd name="T62" fmla="*/ 49 w 538"/>
                  <a:gd name="T63" fmla="*/ 42 h 528"/>
                  <a:gd name="T64" fmla="*/ 54 w 538"/>
                  <a:gd name="T65" fmla="*/ 35 h 528"/>
                  <a:gd name="T66" fmla="*/ 49 w 538"/>
                  <a:gd name="T67" fmla="*/ 24 h 528"/>
                  <a:gd name="T68" fmla="*/ 46 w 538"/>
                  <a:gd name="T69" fmla="*/ 21 h 528"/>
                  <a:gd name="T70" fmla="*/ 32 w 538"/>
                  <a:gd name="T71" fmla="*/ 3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7" name="Oval 1812"/>
              <p:cNvSpPr>
                <a:spLocks noChangeArrowheads="1"/>
              </p:cNvSpPr>
              <p:nvPr/>
            </p:nvSpPr>
            <p:spPr bwMode="auto">
              <a:xfrm>
                <a:off x="4860" y="13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88" name="Oval 1813"/>
              <p:cNvSpPr>
                <a:spLocks noChangeArrowheads="1"/>
              </p:cNvSpPr>
              <p:nvPr/>
            </p:nvSpPr>
            <p:spPr bwMode="auto">
              <a:xfrm>
                <a:off x="5064" y="175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89" name="Oval 1814"/>
              <p:cNvSpPr>
                <a:spLocks noChangeArrowheads="1"/>
              </p:cNvSpPr>
              <p:nvPr/>
            </p:nvSpPr>
            <p:spPr bwMode="auto">
              <a:xfrm>
                <a:off x="4878" y="235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90" name="Oval 1815"/>
              <p:cNvSpPr>
                <a:spLocks noChangeArrowheads="1"/>
              </p:cNvSpPr>
              <p:nvPr/>
            </p:nvSpPr>
            <p:spPr bwMode="auto">
              <a:xfrm>
                <a:off x="4266" y="249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91" name="Oval 1816"/>
              <p:cNvSpPr>
                <a:spLocks noChangeArrowheads="1"/>
              </p:cNvSpPr>
              <p:nvPr/>
            </p:nvSpPr>
            <p:spPr bwMode="auto">
              <a:xfrm>
                <a:off x="4302" y="2022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92" name="Oval 1817"/>
              <p:cNvSpPr>
                <a:spLocks noChangeArrowheads="1"/>
              </p:cNvSpPr>
              <p:nvPr/>
            </p:nvSpPr>
            <p:spPr bwMode="auto">
              <a:xfrm>
                <a:off x="4182" y="1500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93" name="Freeform 1818"/>
              <p:cNvSpPr>
                <a:spLocks/>
              </p:cNvSpPr>
              <p:nvPr/>
            </p:nvSpPr>
            <p:spPr bwMode="auto">
              <a:xfrm rot="-2466378">
                <a:off x="3959" y="1185"/>
                <a:ext cx="197" cy="173"/>
              </a:xfrm>
              <a:custGeom>
                <a:avLst/>
                <a:gdLst>
                  <a:gd name="T0" fmla="*/ 16 w 538"/>
                  <a:gd name="T1" fmla="*/ 8 h 528"/>
                  <a:gd name="T2" fmla="*/ 21 w 538"/>
                  <a:gd name="T3" fmla="*/ 6 h 528"/>
                  <a:gd name="T4" fmla="*/ 22 w 538"/>
                  <a:gd name="T5" fmla="*/ 4 h 528"/>
                  <a:gd name="T6" fmla="*/ 18 w 538"/>
                  <a:gd name="T7" fmla="*/ 2 h 528"/>
                  <a:gd name="T8" fmla="*/ 15 w 538"/>
                  <a:gd name="T9" fmla="*/ 1 h 528"/>
                  <a:gd name="T10" fmla="*/ 12 w 538"/>
                  <a:gd name="T11" fmla="*/ 1 h 528"/>
                  <a:gd name="T12" fmla="*/ 12 w 538"/>
                  <a:gd name="T13" fmla="*/ 6 h 528"/>
                  <a:gd name="T14" fmla="*/ 11 w 538"/>
                  <a:gd name="T15" fmla="*/ 1 h 528"/>
                  <a:gd name="T16" fmla="*/ 7 w 538"/>
                  <a:gd name="T17" fmla="*/ 0 h 528"/>
                  <a:gd name="T18" fmla="*/ 5 w 538"/>
                  <a:gd name="T19" fmla="*/ 3 h 528"/>
                  <a:gd name="T20" fmla="*/ 3 w 538"/>
                  <a:gd name="T21" fmla="*/ 4 h 528"/>
                  <a:gd name="T22" fmla="*/ 3 w 538"/>
                  <a:gd name="T23" fmla="*/ 6 h 528"/>
                  <a:gd name="T24" fmla="*/ 10 w 538"/>
                  <a:gd name="T25" fmla="*/ 8 h 528"/>
                  <a:gd name="T26" fmla="*/ 3 w 538"/>
                  <a:gd name="T27" fmla="*/ 6 h 528"/>
                  <a:gd name="T28" fmla="*/ 0 w 538"/>
                  <a:gd name="T29" fmla="*/ 8 h 528"/>
                  <a:gd name="T30" fmla="*/ 1 w 538"/>
                  <a:gd name="T31" fmla="*/ 10 h 528"/>
                  <a:gd name="T32" fmla="*/ 1 w 538"/>
                  <a:gd name="T33" fmla="*/ 11 h 528"/>
                  <a:gd name="T34" fmla="*/ 3 w 538"/>
                  <a:gd name="T35" fmla="*/ 13 h 528"/>
                  <a:gd name="T36" fmla="*/ 10 w 538"/>
                  <a:gd name="T37" fmla="*/ 10 h 528"/>
                  <a:gd name="T38" fmla="*/ 4 w 538"/>
                  <a:gd name="T39" fmla="*/ 13 h 528"/>
                  <a:gd name="T40" fmla="*/ 4 w 538"/>
                  <a:gd name="T41" fmla="*/ 16 h 528"/>
                  <a:gd name="T42" fmla="*/ 7 w 538"/>
                  <a:gd name="T43" fmla="*/ 17 h 528"/>
                  <a:gd name="T44" fmla="*/ 11 w 538"/>
                  <a:gd name="T45" fmla="*/ 18 h 528"/>
                  <a:gd name="T46" fmla="*/ 15 w 538"/>
                  <a:gd name="T47" fmla="*/ 17 h 528"/>
                  <a:gd name="T48" fmla="*/ 14 w 538"/>
                  <a:gd name="T49" fmla="*/ 11 h 528"/>
                  <a:gd name="T50" fmla="*/ 16 w 538"/>
                  <a:gd name="T51" fmla="*/ 17 h 528"/>
                  <a:gd name="T52" fmla="*/ 19 w 538"/>
                  <a:gd name="T53" fmla="*/ 18 h 528"/>
                  <a:gd name="T54" fmla="*/ 22 w 538"/>
                  <a:gd name="T55" fmla="*/ 16 h 528"/>
                  <a:gd name="T56" fmla="*/ 25 w 538"/>
                  <a:gd name="T57" fmla="*/ 14 h 528"/>
                  <a:gd name="T58" fmla="*/ 25 w 538"/>
                  <a:gd name="T59" fmla="*/ 12 h 528"/>
                  <a:gd name="T60" fmla="*/ 17 w 538"/>
                  <a:gd name="T61" fmla="*/ 11 h 528"/>
                  <a:gd name="T62" fmla="*/ 24 w 538"/>
                  <a:gd name="T63" fmla="*/ 11 h 528"/>
                  <a:gd name="T64" fmla="*/ 26 w 538"/>
                  <a:gd name="T65" fmla="*/ 9 h 528"/>
                  <a:gd name="T66" fmla="*/ 24 w 538"/>
                  <a:gd name="T67" fmla="*/ 6 h 528"/>
                  <a:gd name="T68" fmla="*/ 22 w 538"/>
                  <a:gd name="T69" fmla="*/ 6 h 528"/>
                  <a:gd name="T70" fmla="*/ 16 w 538"/>
                  <a:gd name="T71" fmla="*/ 8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8" h="528">
                    <a:moveTo>
                      <a:pt x="319" y="226"/>
                    </a:moveTo>
                    <a:cubicBezTo>
                      <a:pt x="314" y="229"/>
                      <a:pt x="396" y="199"/>
                      <a:pt x="418" y="178"/>
                    </a:cubicBezTo>
                    <a:cubicBezTo>
                      <a:pt x="440" y="157"/>
                      <a:pt x="463" y="118"/>
                      <a:pt x="454" y="100"/>
                    </a:cubicBezTo>
                    <a:cubicBezTo>
                      <a:pt x="445" y="82"/>
                      <a:pt x="388" y="81"/>
                      <a:pt x="364" y="67"/>
                    </a:cubicBezTo>
                    <a:cubicBezTo>
                      <a:pt x="340" y="53"/>
                      <a:pt x="329" y="21"/>
                      <a:pt x="310" y="16"/>
                    </a:cubicBezTo>
                    <a:cubicBezTo>
                      <a:pt x="291" y="11"/>
                      <a:pt x="262" y="10"/>
                      <a:pt x="250" y="37"/>
                    </a:cubicBezTo>
                    <a:cubicBezTo>
                      <a:pt x="238" y="64"/>
                      <a:pt x="246" y="175"/>
                      <a:pt x="241" y="175"/>
                    </a:cubicBezTo>
                    <a:cubicBezTo>
                      <a:pt x="236" y="175"/>
                      <a:pt x="235" y="65"/>
                      <a:pt x="220" y="37"/>
                    </a:cubicBezTo>
                    <a:cubicBezTo>
                      <a:pt x="205" y="9"/>
                      <a:pt x="169" y="0"/>
                      <a:pt x="151" y="7"/>
                    </a:cubicBezTo>
                    <a:cubicBezTo>
                      <a:pt x="133" y="14"/>
                      <a:pt x="125" y="64"/>
                      <a:pt x="109" y="82"/>
                    </a:cubicBezTo>
                    <a:cubicBezTo>
                      <a:pt x="93" y="100"/>
                      <a:pt x="64" y="103"/>
                      <a:pt x="55" y="115"/>
                    </a:cubicBezTo>
                    <a:cubicBezTo>
                      <a:pt x="46" y="127"/>
                      <a:pt x="33" y="139"/>
                      <a:pt x="55" y="157"/>
                    </a:cubicBezTo>
                    <a:cubicBezTo>
                      <a:pt x="77" y="175"/>
                      <a:pt x="190" y="220"/>
                      <a:pt x="190" y="223"/>
                    </a:cubicBezTo>
                    <a:cubicBezTo>
                      <a:pt x="190" y="226"/>
                      <a:pt x="83" y="180"/>
                      <a:pt x="52" y="178"/>
                    </a:cubicBezTo>
                    <a:cubicBezTo>
                      <a:pt x="21" y="176"/>
                      <a:pt x="8" y="198"/>
                      <a:pt x="4" y="214"/>
                    </a:cubicBezTo>
                    <a:cubicBezTo>
                      <a:pt x="0" y="230"/>
                      <a:pt x="27" y="258"/>
                      <a:pt x="28" y="277"/>
                    </a:cubicBezTo>
                    <a:cubicBezTo>
                      <a:pt x="29" y="296"/>
                      <a:pt x="7" y="317"/>
                      <a:pt x="13" y="331"/>
                    </a:cubicBezTo>
                    <a:cubicBezTo>
                      <a:pt x="19" y="345"/>
                      <a:pt x="34" y="371"/>
                      <a:pt x="64" y="364"/>
                    </a:cubicBezTo>
                    <a:cubicBezTo>
                      <a:pt x="94" y="357"/>
                      <a:pt x="193" y="283"/>
                      <a:pt x="196" y="286"/>
                    </a:cubicBezTo>
                    <a:cubicBezTo>
                      <a:pt x="199" y="289"/>
                      <a:pt x="101" y="355"/>
                      <a:pt x="82" y="382"/>
                    </a:cubicBezTo>
                    <a:cubicBezTo>
                      <a:pt x="63" y="409"/>
                      <a:pt x="70" y="436"/>
                      <a:pt x="79" y="451"/>
                    </a:cubicBezTo>
                    <a:cubicBezTo>
                      <a:pt x="88" y="466"/>
                      <a:pt x="112" y="463"/>
                      <a:pt x="136" y="475"/>
                    </a:cubicBezTo>
                    <a:cubicBezTo>
                      <a:pt x="160" y="487"/>
                      <a:pt x="197" y="524"/>
                      <a:pt x="223" y="526"/>
                    </a:cubicBezTo>
                    <a:cubicBezTo>
                      <a:pt x="249" y="528"/>
                      <a:pt x="285" y="522"/>
                      <a:pt x="295" y="490"/>
                    </a:cubicBezTo>
                    <a:cubicBezTo>
                      <a:pt x="305" y="458"/>
                      <a:pt x="282" y="330"/>
                      <a:pt x="286" y="331"/>
                    </a:cubicBezTo>
                    <a:cubicBezTo>
                      <a:pt x="290" y="332"/>
                      <a:pt x="301" y="464"/>
                      <a:pt x="319" y="493"/>
                    </a:cubicBezTo>
                    <a:cubicBezTo>
                      <a:pt x="337" y="522"/>
                      <a:pt x="378" y="513"/>
                      <a:pt x="397" y="508"/>
                    </a:cubicBezTo>
                    <a:cubicBezTo>
                      <a:pt x="416" y="503"/>
                      <a:pt x="418" y="479"/>
                      <a:pt x="436" y="463"/>
                    </a:cubicBezTo>
                    <a:cubicBezTo>
                      <a:pt x="454" y="447"/>
                      <a:pt x="498" y="432"/>
                      <a:pt x="508" y="412"/>
                    </a:cubicBezTo>
                    <a:cubicBezTo>
                      <a:pt x="518" y="392"/>
                      <a:pt x="523" y="358"/>
                      <a:pt x="496" y="340"/>
                    </a:cubicBezTo>
                    <a:cubicBezTo>
                      <a:pt x="469" y="322"/>
                      <a:pt x="349" y="307"/>
                      <a:pt x="349" y="304"/>
                    </a:cubicBezTo>
                    <a:cubicBezTo>
                      <a:pt x="349" y="301"/>
                      <a:pt x="462" y="326"/>
                      <a:pt x="493" y="319"/>
                    </a:cubicBezTo>
                    <a:cubicBezTo>
                      <a:pt x="524" y="312"/>
                      <a:pt x="538" y="286"/>
                      <a:pt x="538" y="262"/>
                    </a:cubicBezTo>
                    <a:cubicBezTo>
                      <a:pt x="538" y="238"/>
                      <a:pt x="508" y="192"/>
                      <a:pt x="493" y="175"/>
                    </a:cubicBezTo>
                    <a:cubicBezTo>
                      <a:pt x="478" y="158"/>
                      <a:pt x="480" y="146"/>
                      <a:pt x="451" y="157"/>
                    </a:cubicBezTo>
                    <a:cubicBezTo>
                      <a:pt x="422" y="168"/>
                      <a:pt x="324" y="223"/>
                      <a:pt x="319" y="226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4" name="Oval 1819"/>
              <p:cNvSpPr>
                <a:spLocks noChangeArrowheads="1"/>
              </p:cNvSpPr>
              <p:nvPr/>
            </p:nvSpPr>
            <p:spPr bwMode="auto">
              <a:xfrm>
                <a:off x="4026" y="1242"/>
                <a:ext cx="62" cy="6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95" name="Freeform 1820"/>
              <p:cNvSpPr>
                <a:spLocks/>
              </p:cNvSpPr>
              <p:nvPr/>
            </p:nvSpPr>
            <p:spPr bwMode="auto">
              <a:xfrm>
                <a:off x="4697" y="868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6" name="Freeform 1821"/>
              <p:cNvSpPr>
                <a:spLocks/>
              </p:cNvSpPr>
              <p:nvPr/>
            </p:nvSpPr>
            <p:spPr bwMode="auto">
              <a:xfrm rot="1073744">
                <a:off x="4731" y="876"/>
                <a:ext cx="149" cy="166"/>
              </a:xfrm>
              <a:custGeom>
                <a:avLst/>
                <a:gdLst>
                  <a:gd name="T0" fmla="*/ 5 w 365"/>
                  <a:gd name="T1" fmla="*/ 60 h 259"/>
                  <a:gd name="T2" fmla="*/ 1 w 365"/>
                  <a:gd name="T3" fmla="*/ 36 h 259"/>
                  <a:gd name="T4" fmla="*/ 2 w 365"/>
                  <a:gd name="T5" fmla="*/ 8 h 259"/>
                  <a:gd name="T6" fmla="*/ 8 w 365"/>
                  <a:gd name="T7" fmla="*/ 1 h 259"/>
                  <a:gd name="T8" fmla="*/ 10 w 365"/>
                  <a:gd name="T9" fmla="*/ 10 h 259"/>
                  <a:gd name="T10" fmla="*/ 11 w 365"/>
                  <a:gd name="T11" fmla="*/ 14 h 259"/>
                  <a:gd name="T12" fmla="*/ 12 w 365"/>
                  <a:gd name="T13" fmla="*/ 5 h 259"/>
                  <a:gd name="T14" fmla="*/ 18 w 365"/>
                  <a:gd name="T15" fmla="*/ 1 h 259"/>
                  <a:gd name="T16" fmla="*/ 21 w 365"/>
                  <a:gd name="T17" fmla="*/ 14 h 259"/>
                  <a:gd name="T18" fmla="*/ 24 w 365"/>
                  <a:gd name="T19" fmla="*/ 19 h 259"/>
                  <a:gd name="T20" fmla="*/ 24 w 365"/>
                  <a:gd name="T21" fmla="*/ 40 h 259"/>
                  <a:gd name="T22" fmla="*/ 16 w 365"/>
                  <a:gd name="T23" fmla="*/ 65 h 259"/>
                  <a:gd name="T24" fmla="*/ 5 w 365"/>
                  <a:gd name="T25" fmla="*/ 60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7" name="Freeform 1822"/>
              <p:cNvSpPr>
                <a:spLocks/>
              </p:cNvSpPr>
              <p:nvPr/>
            </p:nvSpPr>
            <p:spPr bwMode="auto">
              <a:xfrm>
                <a:off x="4706" y="901"/>
                <a:ext cx="149" cy="160"/>
              </a:xfrm>
              <a:custGeom>
                <a:avLst/>
                <a:gdLst>
                  <a:gd name="T0" fmla="*/ 5 w 365"/>
                  <a:gd name="T1" fmla="*/ 53 h 259"/>
                  <a:gd name="T2" fmla="*/ 1 w 365"/>
                  <a:gd name="T3" fmla="*/ 33 h 259"/>
                  <a:gd name="T4" fmla="*/ 2 w 365"/>
                  <a:gd name="T5" fmla="*/ 7 h 259"/>
                  <a:gd name="T6" fmla="*/ 8 w 365"/>
                  <a:gd name="T7" fmla="*/ 1 h 259"/>
                  <a:gd name="T8" fmla="*/ 10 w 365"/>
                  <a:gd name="T9" fmla="*/ 9 h 259"/>
                  <a:gd name="T10" fmla="*/ 11 w 365"/>
                  <a:gd name="T11" fmla="*/ 12 h 259"/>
                  <a:gd name="T12" fmla="*/ 12 w 365"/>
                  <a:gd name="T13" fmla="*/ 4 h 259"/>
                  <a:gd name="T14" fmla="*/ 18 w 365"/>
                  <a:gd name="T15" fmla="*/ 1 h 259"/>
                  <a:gd name="T16" fmla="*/ 21 w 365"/>
                  <a:gd name="T17" fmla="*/ 12 h 259"/>
                  <a:gd name="T18" fmla="*/ 24 w 365"/>
                  <a:gd name="T19" fmla="*/ 17 h 259"/>
                  <a:gd name="T20" fmla="*/ 24 w 365"/>
                  <a:gd name="T21" fmla="*/ 36 h 259"/>
                  <a:gd name="T22" fmla="*/ 16 w 365"/>
                  <a:gd name="T23" fmla="*/ 57 h 259"/>
                  <a:gd name="T24" fmla="*/ 5 w 365"/>
                  <a:gd name="T25" fmla="*/ 53 h 2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5" h="259">
                    <a:moveTo>
                      <a:pt x="82" y="227"/>
                    </a:moveTo>
                    <a:cubicBezTo>
                      <a:pt x="44" y="209"/>
                      <a:pt x="20" y="170"/>
                      <a:pt x="10" y="137"/>
                    </a:cubicBezTo>
                    <a:cubicBezTo>
                      <a:pt x="0" y="104"/>
                      <a:pt x="4" y="51"/>
                      <a:pt x="22" y="29"/>
                    </a:cubicBezTo>
                    <a:cubicBezTo>
                      <a:pt x="40" y="7"/>
                      <a:pt x="100" y="4"/>
                      <a:pt x="121" y="5"/>
                    </a:cubicBezTo>
                    <a:cubicBezTo>
                      <a:pt x="142" y="6"/>
                      <a:pt x="144" y="30"/>
                      <a:pt x="151" y="38"/>
                    </a:cubicBezTo>
                    <a:cubicBezTo>
                      <a:pt x="158" y="46"/>
                      <a:pt x="161" y="56"/>
                      <a:pt x="166" y="53"/>
                    </a:cubicBezTo>
                    <a:cubicBezTo>
                      <a:pt x="171" y="50"/>
                      <a:pt x="166" y="28"/>
                      <a:pt x="181" y="20"/>
                    </a:cubicBezTo>
                    <a:cubicBezTo>
                      <a:pt x="196" y="12"/>
                      <a:pt x="239" y="0"/>
                      <a:pt x="259" y="5"/>
                    </a:cubicBezTo>
                    <a:cubicBezTo>
                      <a:pt x="279" y="10"/>
                      <a:pt x="288" y="42"/>
                      <a:pt x="304" y="53"/>
                    </a:cubicBezTo>
                    <a:cubicBezTo>
                      <a:pt x="320" y="64"/>
                      <a:pt x="348" y="58"/>
                      <a:pt x="355" y="74"/>
                    </a:cubicBezTo>
                    <a:cubicBezTo>
                      <a:pt x="362" y="90"/>
                      <a:pt x="365" y="124"/>
                      <a:pt x="346" y="152"/>
                    </a:cubicBezTo>
                    <a:cubicBezTo>
                      <a:pt x="327" y="180"/>
                      <a:pt x="282" y="231"/>
                      <a:pt x="238" y="245"/>
                    </a:cubicBezTo>
                    <a:cubicBezTo>
                      <a:pt x="194" y="259"/>
                      <a:pt x="120" y="245"/>
                      <a:pt x="82" y="227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8" name="AutoShape 1823"/>
              <p:cNvSpPr>
                <a:spLocks noChangeArrowheads="1"/>
              </p:cNvSpPr>
              <p:nvPr/>
            </p:nvSpPr>
            <p:spPr bwMode="auto">
              <a:xfrm rot="3360212">
                <a:off x="4680" y="1008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299" name="AutoShape 1824"/>
              <p:cNvSpPr>
                <a:spLocks noChangeArrowheads="1"/>
              </p:cNvSpPr>
              <p:nvPr/>
            </p:nvSpPr>
            <p:spPr bwMode="auto">
              <a:xfrm rot="8178152">
                <a:off x="4767" y="1020"/>
                <a:ext cx="84" cy="104"/>
              </a:xfrm>
              <a:prstGeom prst="moon">
                <a:avLst>
                  <a:gd name="adj" fmla="val 50000"/>
                </a:avLst>
              </a:pr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300" name="AutoShape 1825"/>
              <p:cNvSpPr>
                <a:spLocks noChangeArrowheads="1"/>
              </p:cNvSpPr>
              <p:nvPr/>
            </p:nvSpPr>
            <p:spPr bwMode="auto">
              <a:xfrm>
                <a:off x="4741" y="1032"/>
                <a:ext cx="68" cy="12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082 w 21600"/>
                  <a:gd name="T13" fmla="*/ 2340 h 21600"/>
                  <a:gd name="T14" fmla="*/ 16518 w 21600"/>
                  <a:gd name="T15" fmla="*/ 136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401" name="Group 2033"/>
          <p:cNvGrpSpPr>
            <a:grpSpLocks/>
          </p:cNvGrpSpPr>
          <p:nvPr/>
        </p:nvGrpSpPr>
        <p:grpSpPr bwMode="auto">
          <a:xfrm>
            <a:off x="0" y="2700338"/>
            <a:ext cx="3414713" cy="4365625"/>
            <a:chOff x="1702" y="1336"/>
            <a:chExt cx="2151" cy="3125"/>
          </a:xfrm>
        </p:grpSpPr>
        <p:grpSp>
          <p:nvGrpSpPr>
            <p:cNvPr id="30734" name="Group 1308"/>
            <p:cNvGrpSpPr>
              <a:grpSpLocks/>
            </p:cNvGrpSpPr>
            <p:nvPr/>
          </p:nvGrpSpPr>
          <p:grpSpPr bwMode="auto">
            <a:xfrm>
              <a:off x="1702" y="1336"/>
              <a:ext cx="1617" cy="2984"/>
              <a:chOff x="2146" y="949"/>
              <a:chExt cx="1617" cy="2984"/>
            </a:xfrm>
          </p:grpSpPr>
          <p:sp>
            <p:nvSpPr>
              <p:cNvPr id="30941" name="Freeform 1309"/>
              <p:cNvSpPr>
                <a:spLocks/>
              </p:cNvSpPr>
              <p:nvPr/>
            </p:nvSpPr>
            <p:spPr bwMode="auto">
              <a:xfrm flipH="1">
                <a:off x="2398" y="200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AutoShape 1310"/>
              <p:cNvSpPr>
                <a:spLocks noChangeArrowheads="1"/>
              </p:cNvSpPr>
              <p:nvPr/>
            </p:nvSpPr>
            <p:spPr bwMode="auto">
              <a:xfrm rot="10800000">
                <a:off x="2394" y="198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43" name="Freeform 1311"/>
              <p:cNvSpPr>
                <a:spLocks/>
              </p:cNvSpPr>
              <p:nvPr/>
            </p:nvSpPr>
            <p:spPr bwMode="auto">
              <a:xfrm>
                <a:off x="3347" y="238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1312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1313"/>
              <p:cNvSpPr>
                <a:spLocks/>
              </p:cNvSpPr>
              <p:nvPr/>
            </p:nvSpPr>
            <p:spPr bwMode="auto">
              <a:xfrm flipH="1">
                <a:off x="2446" y="14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1314"/>
              <p:cNvSpPr>
                <a:spLocks/>
              </p:cNvSpPr>
              <p:nvPr/>
            </p:nvSpPr>
            <p:spPr bwMode="auto">
              <a:xfrm>
                <a:off x="2433" y="2582"/>
                <a:ext cx="91" cy="188"/>
              </a:xfrm>
              <a:custGeom>
                <a:avLst/>
                <a:gdLst>
                  <a:gd name="T0" fmla="*/ 3 w 91"/>
                  <a:gd name="T1" fmla="*/ 46 h 188"/>
                  <a:gd name="T2" fmla="*/ 81 w 91"/>
                  <a:gd name="T3" fmla="*/ 184 h 188"/>
                  <a:gd name="T4" fmla="*/ 63 w 91"/>
                  <a:gd name="T5" fmla="*/ 22 h 188"/>
                  <a:gd name="T6" fmla="*/ 3 w 91"/>
                  <a:gd name="T7" fmla="*/ 46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1315"/>
              <p:cNvSpPr>
                <a:spLocks/>
              </p:cNvSpPr>
              <p:nvPr/>
            </p:nvSpPr>
            <p:spPr bwMode="auto">
              <a:xfrm flipH="1">
                <a:off x="3244" y="2611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1316"/>
              <p:cNvSpPr>
                <a:spLocks/>
              </p:cNvSpPr>
              <p:nvPr/>
            </p:nvSpPr>
            <p:spPr bwMode="auto">
              <a:xfrm flipH="1">
                <a:off x="3292" y="226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1317"/>
              <p:cNvSpPr>
                <a:spLocks/>
              </p:cNvSpPr>
              <p:nvPr/>
            </p:nvSpPr>
            <p:spPr bwMode="auto">
              <a:xfrm flipH="1">
                <a:off x="2986" y="1927"/>
                <a:ext cx="69" cy="183"/>
              </a:xfrm>
              <a:custGeom>
                <a:avLst/>
                <a:gdLst>
                  <a:gd name="T0" fmla="*/ 3 w 107"/>
                  <a:gd name="T1" fmla="*/ 6 h 321"/>
                  <a:gd name="T2" fmla="*/ 8 w 107"/>
                  <a:gd name="T3" fmla="*/ 35 h 321"/>
                  <a:gd name="T4" fmla="*/ 17 w 107"/>
                  <a:gd name="T5" fmla="*/ 58 h 321"/>
                  <a:gd name="T6" fmla="*/ 25 w 107"/>
                  <a:gd name="T7" fmla="*/ 25 h 321"/>
                  <a:gd name="T8" fmla="*/ 25 w 107"/>
                  <a:gd name="T9" fmla="*/ 3 h 321"/>
                  <a:gd name="T10" fmla="*/ 3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1318"/>
              <p:cNvSpPr>
                <a:spLocks/>
              </p:cNvSpPr>
              <p:nvPr/>
            </p:nvSpPr>
            <p:spPr bwMode="auto">
              <a:xfrm>
                <a:off x="3019" y="1549"/>
                <a:ext cx="59" cy="141"/>
              </a:xfrm>
              <a:custGeom>
                <a:avLst/>
                <a:gdLst>
                  <a:gd name="T0" fmla="*/ 2 w 107"/>
                  <a:gd name="T1" fmla="*/ 3 h 321"/>
                  <a:gd name="T2" fmla="*/ 5 w 107"/>
                  <a:gd name="T3" fmla="*/ 16 h 321"/>
                  <a:gd name="T4" fmla="*/ 11 w 107"/>
                  <a:gd name="T5" fmla="*/ 26 h 321"/>
                  <a:gd name="T6" fmla="*/ 16 w 107"/>
                  <a:gd name="T7" fmla="*/ 11 h 321"/>
                  <a:gd name="T8" fmla="*/ 16 w 107"/>
                  <a:gd name="T9" fmla="*/ 1 h 321"/>
                  <a:gd name="T10" fmla="*/ 2 w 107"/>
                  <a:gd name="T11" fmla="*/ 3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1319"/>
              <p:cNvSpPr>
                <a:spLocks/>
              </p:cNvSpPr>
              <p:nvPr/>
            </p:nvSpPr>
            <p:spPr bwMode="auto">
              <a:xfrm>
                <a:off x="3170" y="2688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1320"/>
              <p:cNvSpPr>
                <a:spLocks/>
              </p:cNvSpPr>
              <p:nvPr/>
            </p:nvSpPr>
            <p:spPr bwMode="auto">
              <a:xfrm rot="-820047">
                <a:off x="2559" y="1845"/>
                <a:ext cx="160" cy="2064"/>
              </a:xfrm>
              <a:custGeom>
                <a:avLst/>
                <a:gdLst>
                  <a:gd name="T0" fmla="*/ 327 w 112"/>
                  <a:gd name="T1" fmla="*/ 0 h 2368"/>
                  <a:gd name="T2" fmla="*/ 116 w 112"/>
                  <a:gd name="T3" fmla="*/ 355 h 2368"/>
                  <a:gd name="T4" fmla="*/ 23 w 112"/>
                  <a:gd name="T5" fmla="*/ 927 h 2368"/>
                  <a:gd name="T6" fmla="*/ 257 w 112"/>
                  <a:gd name="T7" fmla="*/ 15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1321"/>
              <p:cNvSpPr>
                <a:spLocks/>
              </p:cNvSpPr>
              <p:nvPr/>
            </p:nvSpPr>
            <p:spPr bwMode="auto">
              <a:xfrm>
                <a:off x="3012" y="1332"/>
                <a:ext cx="112" cy="2368"/>
              </a:xfrm>
              <a:custGeom>
                <a:avLst/>
                <a:gdLst>
                  <a:gd name="T0" fmla="*/ 112 w 112"/>
                  <a:gd name="T1" fmla="*/ 0 h 2368"/>
                  <a:gd name="T2" fmla="*/ 40 w 112"/>
                  <a:gd name="T3" fmla="*/ 536 h 2368"/>
                  <a:gd name="T4" fmla="*/ 8 w 112"/>
                  <a:gd name="T5" fmla="*/ 1400 h 2368"/>
                  <a:gd name="T6" fmla="*/ 88 w 112"/>
                  <a:gd name="T7" fmla="*/ 23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1322"/>
              <p:cNvSpPr>
                <a:spLocks/>
              </p:cNvSpPr>
              <p:nvPr/>
            </p:nvSpPr>
            <p:spPr bwMode="auto">
              <a:xfrm>
                <a:off x="3166" y="25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1323"/>
              <p:cNvSpPr>
                <a:spLocks/>
              </p:cNvSpPr>
              <p:nvPr/>
            </p:nvSpPr>
            <p:spPr bwMode="auto">
              <a:xfrm rot="464698">
                <a:off x="3241" y="233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1324"/>
              <p:cNvSpPr>
                <a:spLocks/>
              </p:cNvSpPr>
              <p:nvPr/>
            </p:nvSpPr>
            <p:spPr bwMode="auto">
              <a:xfrm rot="688720">
                <a:off x="2894" y="2308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1325"/>
              <p:cNvSpPr>
                <a:spLocks/>
              </p:cNvSpPr>
              <p:nvPr/>
            </p:nvSpPr>
            <p:spPr bwMode="auto">
              <a:xfrm rot="8218109">
                <a:off x="2848" y="2440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1326"/>
              <p:cNvSpPr>
                <a:spLocks/>
              </p:cNvSpPr>
              <p:nvPr/>
            </p:nvSpPr>
            <p:spPr bwMode="auto">
              <a:xfrm rot="8218109">
                <a:off x="2798" y="2665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1327"/>
              <p:cNvSpPr>
                <a:spLocks/>
              </p:cNvSpPr>
              <p:nvPr/>
            </p:nvSpPr>
            <p:spPr bwMode="auto">
              <a:xfrm rot="688720">
                <a:off x="2882" y="253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1328"/>
              <p:cNvSpPr>
                <a:spLocks/>
              </p:cNvSpPr>
              <p:nvPr/>
            </p:nvSpPr>
            <p:spPr bwMode="auto">
              <a:xfrm rot="688720">
                <a:off x="2870" y="2884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1329"/>
              <p:cNvSpPr>
                <a:spLocks/>
              </p:cNvSpPr>
              <p:nvPr/>
            </p:nvSpPr>
            <p:spPr bwMode="auto">
              <a:xfrm>
                <a:off x="3151" y="299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1330"/>
              <p:cNvSpPr>
                <a:spLocks/>
              </p:cNvSpPr>
              <p:nvPr/>
            </p:nvSpPr>
            <p:spPr bwMode="auto">
              <a:xfrm rot="1938593">
                <a:off x="2588" y="3205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1331"/>
              <p:cNvSpPr>
                <a:spLocks/>
              </p:cNvSpPr>
              <p:nvPr/>
            </p:nvSpPr>
            <p:spPr bwMode="auto">
              <a:xfrm rot="8218109">
                <a:off x="2813" y="2695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1332"/>
              <p:cNvSpPr>
                <a:spLocks/>
              </p:cNvSpPr>
              <p:nvPr/>
            </p:nvSpPr>
            <p:spPr bwMode="auto">
              <a:xfrm rot="1938593">
                <a:off x="2590" y="3105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1333"/>
              <p:cNvSpPr>
                <a:spLocks/>
              </p:cNvSpPr>
              <p:nvPr/>
            </p:nvSpPr>
            <p:spPr bwMode="auto">
              <a:xfrm rot="688720">
                <a:off x="2888" y="3115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1334"/>
              <p:cNvSpPr>
                <a:spLocks/>
              </p:cNvSpPr>
              <p:nvPr/>
            </p:nvSpPr>
            <p:spPr bwMode="auto">
              <a:xfrm>
                <a:off x="3169" y="32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1335"/>
              <p:cNvSpPr>
                <a:spLocks/>
              </p:cNvSpPr>
              <p:nvPr/>
            </p:nvSpPr>
            <p:spPr bwMode="auto">
              <a:xfrm rot="8218109">
                <a:off x="2831" y="2926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1336"/>
              <p:cNvSpPr>
                <a:spLocks/>
              </p:cNvSpPr>
              <p:nvPr/>
            </p:nvSpPr>
            <p:spPr bwMode="auto">
              <a:xfrm rot="1938593">
                <a:off x="2608" y="3336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1337"/>
              <p:cNvSpPr>
                <a:spLocks/>
              </p:cNvSpPr>
              <p:nvPr/>
            </p:nvSpPr>
            <p:spPr bwMode="auto">
              <a:xfrm rot="8218109">
                <a:off x="2843" y="305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1338"/>
              <p:cNvSpPr>
                <a:spLocks/>
              </p:cNvSpPr>
              <p:nvPr/>
            </p:nvSpPr>
            <p:spPr bwMode="auto">
              <a:xfrm>
                <a:off x="2944" y="231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1339"/>
              <p:cNvSpPr>
                <a:spLocks/>
              </p:cNvSpPr>
              <p:nvPr/>
            </p:nvSpPr>
            <p:spPr bwMode="auto">
              <a:xfrm rot="464698">
                <a:off x="3046" y="1834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1340"/>
              <p:cNvSpPr>
                <a:spLocks/>
              </p:cNvSpPr>
              <p:nvPr/>
            </p:nvSpPr>
            <p:spPr bwMode="auto">
              <a:xfrm rot="688720">
                <a:off x="2672" y="205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1341"/>
              <p:cNvSpPr>
                <a:spLocks/>
              </p:cNvSpPr>
              <p:nvPr/>
            </p:nvSpPr>
            <p:spPr bwMode="auto">
              <a:xfrm rot="8218109">
                <a:off x="2626" y="2182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1342"/>
              <p:cNvSpPr>
                <a:spLocks/>
              </p:cNvSpPr>
              <p:nvPr/>
            </p:nvSpPr>
            <p:spPr bwMode="auto">
              <a:xfrm rot="8218109">
                <a:off x="2576" y="2407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1343"/>
              <p:cNvSpPr>
                <a:spLocks/>
              </p:cNvSpPr>
              <p:nvPr/>
            </p:nvSpPr>
            <p:spPr bwMode="auto">
              <a:xfrm rot="688720">
                <a:off x="2660" y="2272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1344"/>
              <p:cNvSpPr>
                <a:spLocks/>
              </p:cNvSpPr>
              <p:nvPr/>
            </p:nvSpPr>
            <p:spPr bwMode="auto">
              <a:xfrm rot="688720">
                <a:off x="2648" y="2626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1345"/>
              <p:cNvSpPr>
                <a:spLocks/>
              </p:cNvSpPr>
              <p:nvPr/>
            </p:nvSpPr>
            <p:spPr bwMode="auto">
              <a:xfrm>
                <a:off x="2926" y="26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1346"/>
              <p:cNvSpPr>
                <a:spLocks/>
              </p:cNvSpPr>
              <p:nvPr/>
            </p:nvSpPr>
            <p:spPr bwMode="auto">
              <a:xfrm rot="1938593">
                <a:off x="2366" y="2947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1347"/>
              <p:cNvSpPr>
                <a:spLocks/>
              </p:cNvSpPr>
              <p:nvPr/>
            </p:nvSpPr>
            <p:spPr bwMode="auto">
              <a:xfrm rot="1938593">
                <a:off x="2368" y="2847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1348"/>
              <p:cNvSpPr>
                <a:spLocks/>
              </p:cNvSpPr>
              <p:nvPr/>
            </p:nvSpPr>
            <p:spPr bwMode="auto">
              <a:xfrm rot="688720">
                <a:off x="2666" y="285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1349"/>
              <p:cNvSpPr>
                <a:spLocks/>
              </p:cNvSpPr>
              <p:nvPr/>
            </p:nvSpPr>
            <p:spPr bwMode="auto">
              <a:xfrm>
                <a:off x="2944" y="2853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1350"/>
              <p:cNvSpPr>
                <a:spLocks/>
              </p:cNvSpPr>
              <p:nvPr/>
            </p:nvSpPr>
            <p:spPr bwMode="auto">
              <a:xfrm>
                <a:off x="2947" y="296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1351"/>
              <p:cNvSpPr>
                <a:spLocks/>
              </p:cNvSpPr>
              <p:nvPr/>
            </p:nvSpPr>
            <p:spPr bwMode="auto">
              <a:xfrm rot="1938593">
                <a:off x="2384" y="3178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1352"/>
              <p:cNvSpPr>
                <a:spLocks/>
              </p:cNvSpPr>
              <p:nvPr/>
            </p:nvSpPr>
            <p:spPr bwMode="auto">
              <a:xfrm rot="1938593">
                <a:off x="2386" y="3078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1353"/>
              <p:cNvSpPr>
                <a:spLocks/>
              </p:cNvSpPr>
              <p:nvPr/>
            </p:nvSpPr>
            <p:spPr bwMode="auto">
              <a:xfrm rot="688720">
                <a:off x="2678" y="2983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1354"/>
              <p:cNvSpPr>
                <a:spLocks/>
              </p:cNvSpPr>
              <p:nvPr/>
            </p:nvSpPr>
            <p:spPr bwMode="auto">
              <a:xfrm>
                <a:off x="2959" y="3090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1355"/>
              <p:cNvSpPr>
                <a:spLocks/>
              </p:cNvSpPr>
              <p:nvPr/>
            </p:nvSpPr>
            <p:spPr bwMode="auto">
              <a:xfrm rot="1938593">
                <a:off x="2396" y="330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1356"/>
              <p:cNvSpPr>
                <a:spLocks/>
              </p:cNvSpPr>
              <p:nvPr/>
            </p:nvSpPr>
            <p:spPr bwMode="auto">
              <a:xfrm rot="1938593">
                <a:off x="2398" y="3204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1357"/>
              <p:cNvSpPr>
                <a:spLocks/>
              </p:cNvSpPr>
              <p:nvPr/>
            </p:nvSpPr>
            <p:spPr bwMode="auto">
              <a:xfrm>
                <a:off x="2623" y="257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Freeform 1358"/>
              <p:cNvSpPr>
                <a:spLocks/>
              </p:cNvSpPr>
              <p:nvPr/>
            </p:nvSpPr>
            <p:spPr bwMode="auto">
              <a:xfrm rot="-1252567">
                <a:off x="2306" y="3031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1359"/>
              <p:cNvSpPr>
                <a:spLocks/>
              </p:cNvSpPr>
              <p:nvPr/>
            </p:nvSpPr>
            <p:spPr bwMode="auto">
              <a:xfrm rot="-379373">
                <a:off x="2821" y="306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1360"/>
              <p:cNvSpPr>
                <a:spLocks/>
              </p:cNvSpPr>
              <p:nvPr/>
            </p:nvSpPr>
            <p:spPr bwMode="auto">
              <a:xfrm rot="-379373">
                <a:off x="2869" y="31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1361"/>
              <p:cNvSpPr>
                <a:spLocks/>
              </p:cNvSpPr>
              <p:nvPr/>
            </p:nvSpPr>
            <p:spPr bwMode="auto">
              <a:xfrm rot="1552097">
                <a:off x="2246" y="336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1362"/>
              <p:cNvSpPr>
                <a:spLocks/>
              </p:cNvSpPr>
              <p:nvPr/>
            </p:nvSpPr>
            <p:spPr bwMode="auto">
              <a:xfrm rot="1552346">
                <a:off x="2206" y="3150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1363"/>
              <p:cNvSpPr>
                <a:spLocks/>
              </p:cNvSpPr>
              <p:nvPr/>
            </p:nvSpPr>
            <p:spPr bwMode="auto">
              <a:xfrm rot="7136810">
                <a:off x="2690" y="1890"/>
                <a:ext cx="372" cy="508"/>
              </a:xfrm>
              <a:custGeom>
                <a:avLst/>
                <a:gdLst>
                  <a:gd name="T0" fmla="*/ 13 w 492"/>
                  <a:gd name="T1" fmla="*/ 231 h 711"/>
                  <a:gd name="T2" fmla="*/ 71 w 492"/>
                  <a:gd name="T3" fmla="*/ 85 h 711"/>
                  <a:gd name="T4" fmla="*/ 175 w 492"/>
                  <a:gd name="T5" fmla="*/ 15 h 711"/>
                  <a:gd name="T6" fmla="*/ 198 w 492"/>
                  <a:gd name="T7" fmla="*/ 4 h 711"/>
                  <a:gd name="T8" fmla="*/ 86 w 492"/>
                  <a:gd name="T9" fmla="*/ 43 h 711"/>
                  <a:gd name="T10" fmla="*/ 33 w 492"/>
                  <a:gd name="T11" fmla="*/ 99 h 711"/>
                  <a:gd name="T12" fmla="*/ 5 w 492"/>
                  <a:gd name="T13" fmla="*/ 201 h 711"/>
                  <a:gd name="T14" fmla="*/ 4 w 492"/>
                  <a:gd name="T15" fmla="*/ 251 h 711"/>
                  <a:gd name="T16" fmla="*/ 13 w 492"/>
                  <a:gd name="T17" fmla="*/ 23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Freeform 1364"/>
              <p:cNvSpPr>
                <a:spLocks/>
              </p:cNvSpPr>
              <p:nvPr/>
            </p:nvSpPr>
            <p:spPr bwMode="auto">
              <a:xfrm rot="7136810">
                <a:off x="2765" y="173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1365"/>
              <p:cNvSpPr>
                <a:spLocks/>
              </p:cNvSpPr>
              <p:nvPr/>
            </p:nvSpPr>
            <p:spPr bwMode="auto">
              <a:xfrm rot="464698">
                <a:off x="3070" y="1996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1366"/>
              <p:cNvSpPr>
                <a:spLocks/>
              </p:cNvSpPr>
              <p:nvPr/>
            </p:nvSpPr>
            <p:spPr bwMode="auto">
              <a:xfrm>
                <a:off x="2573" y="2591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1367"/>
              <p:cNvSpPr>
                <a:spLocks/>
              </p:cNvSpPr>
              <p:nvPr/>
            </p:nvSpPr>
            <p:spPr bwMode="auto">
              <a:xfrm rot="-239022">
                <a:off x="2525" y="2375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1368"/>
              <p:cNvSpPr>
                <a:spLocks/>
              </p:cNvSpPr>
              <p:nvPr/>
            </p:nvSpPr>
            <p:spPr bwMode="auto">
              <a:xfrm rot="-379373">
                <a:off x="2791" y="293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1369"/>
              <p:cNvSpPr>
                <a:spLocks/>
              </p:cNvSpPr>
              <p:nvPr/>
            </p:nvSpPr>
            <p:spPr bwMode="auto">
              <a:xfrm rot="-674407">
                <a:off x="2647" y="2679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1370"/>
              <p:cNvSpPr>
                <a:spLocks/>
              </p:cNvSpPr>
              <p:nvPr/>
            </p:nvSpPr>
            <p:spPr bwMode="auto">
              <a:xfrm rot="7319962">
                <a:off x="2351" y="281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1371"/>
              <p:cNvSpPr>
                <a:spLocks/>
              </p:cNvSpPr>
              <p:nvPr/>
            </p:nvSpPr>
            <p:spPr bwMode="auto">
              <a:xfrm rot="6037451">
                <a:off x="2273" y="269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1372"/>
              <p:cNvSpPr>
                <a:spLocks/>
              </p:cNvSpPr>
              <p:nvPr/>
            </p:nvSpPr>
            <p:spPr bwMode="auto">
              <a:xfrm rot="-1252567">
                <a:off x="2288" y="282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1373"/>
              <p:cNvSpPr>
                <a:spLocks/>
              </p:cNvSpPr>
              <p:nvPr/>
            </p:nvSpPr>
            <p:spPr bwMode="auto">
              <a:xfrm>
                <a:off x="3194" y="3072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Oval 1374"/>
              <p:cNvSpPr>
                <a:spLocks noChangeArrowheads="1"/>
              </p:cNvSpPr>
              <p:nvPr/>
            </p:nvSpPr>
            <p:spPr bwMode="auto">
              <a:xfrm>
                <a:off x="3234" y="25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07" name="Freeform 1375"/>
              <p:cNvSpPr>
                <a:spLocks/>
              </p:cNvSpPr>
              <p:nvPr/>
            </p:nvSpPr>
            <p:spPr bwMode="auto">
              <a:xfrm>
                <a:off x="2249" y="2327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Oval 1376"/>
              <p:cNvSpPr>
                <a:spLocks noChangeArrowheads="1"/>
              </p:cNvSpPr>
              <p:nvPr/>
            </p:nvSpPr>
            <p:spPr bwMode="auto">
              <a:xfrm>
                <a:off x="2406" y="252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09" name="Freeform 1377"/>
              <p:cNvSpPr>
                <a:spLocks/>
              </p:cNvSpPr>
              <p:nvPr/>
            </p:nvSpPr>
            <p:spPr bwMode="auto">
              <a:xfrm>
                <a:off x="2801" y="164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Oval 1378"/>
              <p:cNvSpPr>
                <a:spLocks noChangeArrowheads="1"/>
              </p:cNvSpPr>
              <p:nvPr/>
            </p:nvSpPr>
            <p:spPr bwMode="auto">
              <a:xfrm>
                <a:off x="2958" y="184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11" name="Freeform 1379"/>
              <p:cNvSpPr>
                <a:spLocks/>
              </p:cNvSpPr>
              <p:nvPr/>
            </p:nvSpPr>
            <p:spPr bwMode="auto">
              <a:xfrm>
                <a:off x="3305" y="2225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Oval 1380"/>
              <p:cNvSpPr>
                <a:spLocks noChangeArrowheads="1"/>
              </p:cNvSpPr>
              <p:nvPr/>
            </p:nvSpPr>
            <p:spPr bwMode="auto">
              <a:xfrm>
                <a:off x="3420" y="2352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13" name="Oval 1381"/>
              <p:cNvSpPr>
                <a:spLocks noChangeArrowheads="1"/>
              </p:cNvSpPr>
              <p:nvPr/>
            </p:nvSpPr>
            <p:spPr bwMode="auto">
              <a:xfrm>
                <a:off x="2520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14" name="Freeform 1382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Oval 1383"/>
              <p:cNvSpPr>
                <a:spLocks noChangeArrowheads="1"/>
              </p:cNvSpPr>
              <p:nvPr/>
            </p:nvSpPr>
            <p:spPr bwMode="auto">
              <a:xfrm>
                <a:off x="3150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16" name="Oval 1384"/>
              <p:cNvSpPr>
                <a:spLocks noChangeArrowheads="1"/>
              </p:cNvSpPr>
              <p:nvPr/>
            </p:nvSpPr>
            <p:spPr bwMode="auto">
              <a:xfrm>
                <a:off x="2982" y="156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17" name="Oval 1385"/>
              <p:cNvSpPr>
                <a:spLocks noChangeArrowheads="1"/>
              </p:cNvSpPr>
              <p:nvPr/>
            </p:nvSpPr>
            <p:spPr bwMode="auto">
              <a:xfrm>
                <a:off x="3282" y="222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18" name="Freeform 1386"/>
              <p:cNvSpPr>
                <a:spLocks/>
              </p:cNvSpPr>
              <p:nvPr/>
            </p:nvSpPr>
            <p:spPr bwMode="auto">
              <a:xfrm flipH="1">
                <a:off x="3262" y="2623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1387"/>
              <p:cNvSpPr>
                <a:spLocks/>
              </p:cNvSpPr>
              <p:nvPr/>
            </p:nvSpPr>
            <p:spPr bwMode="auto">
              <a:xfrm>
                <a:off x="2320" y="2110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1388"/>
              <p:cNvSpPr>
                <a:spLocks/>
              </p:cNvSpPr>
              <p:nvPr/>
            </p:nvSpPr>
            <p:spPr bwMode="auto">
              <a:xfrm>
                <a:off x="3077" y="236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Oval 1389"/>
              <p:cNvSpPr>
                <a:spLocks noChangeArrowheads="1"/>
              </p:cNvSpPr>
              <p:nvPr/>
            </p:nvSpPr>
            <p:spPr bwMode="auto">
              <a:xfrm>
                <a:off x="3228" y="258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22" name="Freeform 1390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1391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Oval 1392"/>
              <p:cNvSpPr>
                <a:spLocks noChangeArrowheads="1"/>
              </p:cNvSpPr>
              <p:nvPr/>
            </p:nvSpPr>
            <p:spPr bwMode="auto">
              <a:xfrm rot="-988756">
                <a:off x="2315" y="206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25" name="Freeform 1393"/>
              <p:cNvSpPr>
                <a:spLocks/>
              </p:cNvSpPr>
              <p:nvPr/>
            </p:nvSpPr>
            <p:spPr bwMode="auto">
              <a:xfrm>
                <a:off x="2392" y="229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Oval 1394"/>
              <p:cNvSpPr>
                <a:spLocks noChangeArrowheads="1"/>
              </p:cNvSpPr>
              <p:nvPr/>
            </p:nvSpPr>
            <p:spPr bwMode="auto">
              <a:xfrm rot="-988756">
                <a:off x="2387" y="22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27" name="Freeform 1395"/>
              <p:cNvSpPr>
                <a:spLocks/>
              </p:cNvSpPr>
              <p:nvPr/>
            </p:nvSpPr>
            <p:spPr bwMode="auto">
              <a:xfrm>
                <a:off x="2392" y="216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Oval 1396"/>
              <p:cNvSpPr>
                <a:spLocks noChangeArrowheads="1"/>
              </p:cNvSpPr>
              <p:nvPr/>
            </p:nvSpPr>
            <p:spPr bwMode="auto">
              <a:xfrm rot="-988756">
                <a:off x="2387" y="211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29" name="Freeform 1397"/>
              <p:cNvSpPr>
                <a:spLocks/>
              </p:cNvSpPr>
              <p:nvPr/>
            </p:nvSpPr>
            <p:spPr bwMode="auto">
              <a:xfrm>
                <a:off x="3022" y="12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Oval 1398"/>
              <p:cNvSpPr>
                <a:spLocks noChangeArrowheads="1"/>
              </p:cNvSpPr>
              <p:nvPr/>
            </p:nvSpPr>
            <p:spPr bwMode="auto">
              <a:xfrm rot="-988756">
                <a:off x="3017" y="12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31" name="Oval 1399"/>
              <p:cNvSpPr>
                <a:spLocks noChangeArrowheads="1"/>
              </p:cNvSpPr>
              <p:nvPr/>
            </p:nvSpPr>
            <p:spPr bwMode="auto">
              <a:xfrm>
                <a:off x="2538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32" name="Freeform 1400"/>
              <p:cNvSpPr>
                <a:spLocks/>
              </p:cNvSpPr>
              <p:nvPr/>
            </p:nvSpPr>
            <p:spPr bwMode="auto">
              <a:xfrm flipH="1">
                <a:off x="2446" y="20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3" name="Freeform 1401"/>
              <p:cNvSpPr>
                <a:spLocks/>
              </p:cNvSpPr>
              <p:nvPr/>
            </p:nvSpPr>
            <p:spPr bwMode="auto">
              <a:xfrm>
                <a:off x="2956" y="141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4" name="Oval 1402"/>
              <p:cNvSpPr>
                <a:spLocks noChangeArrowheads="1"/>
              </p:cNvSpPr>
              <p:nvPr/>
            </p:nvSpPr>
            <p:spPr bwMode="auto">
              <a:xfrm rot="-988756">
                <a:off x="2987" y="130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35" name="Freeform 1403"/>
              <p:cNvSpPr>
                <a:spLocks/>
              </p:cNvSpPr>
              <p:nvPr/>
            </p:nvSpPr>
            <p:spPr bwMode="auto">
              <a:xfrm rot="1144753">
                <a:off x="3339" y="2107"/>
                <a:ext cx="94" cy="104"/>
              </a:xfrm>
              <a:custGeom>
                <a:avLst/>
                <a:gdLst>
                  <a:gd name="T0" fmla="*/ 3 w 91"/>
                  <a:gd name="T1" fmla="*/ 8 h 188"/>
                  <a:gd name="T2" fmla="*/ 90 w 91"/>
                  <a:gd name="T3" fmla="*/ 31 h 188"/>
                  <a:gd name="T4" fmla="*/ 69 w 91"/>
                  <a:gd name="T5" fmla="*/ 4 h 188"/>
                  <a:gd name="T6" fmla="*/ 3 w 91"/>
                  <a:gd name="T7" fmla="*/ 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Oval 1404"/>
              <p:cNvSpPr>
                <a:spLocks noChangeArrowheads="1"/>
              </p:cNvSpPr>
              <p:nvPr/>
            </p:nvSpPr>
            <p:spPr bwMode="auto">
              <a:xfrm rot="-988756">
                <a:off x="3341" y="203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37" name="Freeform 1405"/>
              <p:cNvSpPr>
                <a:spLocks/>
              </p:cNvSpPr>
              <p:nvPr/>
            </p:nvSpPr>
            <p:spPr bwMode="auto">
              <a:xfrm flipH="1">
                <a:off x="3400" y="198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8" name="AutoShape 1406"/>
              <p:cNvSpPr>
                <a:spLocks noChangeArrowheads="1"/>
              </p:cNvSpPr>
              <p:nvPr/>
            </p:nvSpPr>
            <p:spPr bwMode="auto">
              <a:xfrm rot="10800000">
                <a:off x="3396" y="196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39" name="Freeform 1407"/>
              <p:cNvSpPr>
                <a:spLocks/>
              </p:cNvSpPr>
              <p:nvPr/>
            </p:nvSpPr>
            <p:spPr bwMode="auto">
              <a:xfrm flipH="1">
                <a:off x="2386" y="183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0" name="AutoShape 1408"/>
              <p:cNvSpPr>
                <a:spLocks noChangeArrowheads="1"/>
              </p:cNvSpPr>
              <p:nvPr/>
            </p:nvSpPr>
            <p:spPr bwMode="auto">
              <a:xfrm rot="10800000">
                <a:off x="2382" y="181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41" name="Freeform 1409"/>
              <p:cNvSpPr>
                <a:spLocks/>
              </p:cNvSpPr>
              <p:nvPr/>
            </p:nvSpPr>
            <p:spPr bwMode="auto">
              <a:xfrm>
                <a:off x="2308" y="193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2" name="Oval 1410"/>
              <p:cNvSpPr>
                <a:spLocks noChangeArrowheads="1"/>
              </p:cNvSpPr>
              <p:nvPr/>
            </p:nvSpPr>
            <p:spPr bwMode="auto">
              <a:xfrm rot="-988756">
                <a:off x="2303" y="188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43" name="Oval 1411"/>
              <p:cNvSpPr>
                <a:spLocks noChangeArrowheads="1"/>
              </p:cNvSpPr>
              <p:nvPr/>
            </p:nvSpPr>
            <p:spPr bwMode="auto">
              <a:xfrm rot="-988756">
                <a:off x="2375" y="194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44" name="Freeform 1412"/>
              <p:cNvSpPr>
                <a:spLocks/>
              </p:cNvSpPr>
              <p:nvPr/>
            </p:nvSpPr>
            <p:spPr bwMode="auto">
              <a:xfrm flipH="1">
                <a:off x="2434" y="189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AutoShape 1413"/>
              <p:cNvSpPr>
                <a:spLocks noChangeArrowheads="1"/>
              </p:cNvSpPr>
              <p:nvPr/>
            </p:nvSpPr>
            <p:spPr bwMode="auto">
              <a:xfrm rot="10800000">
                <a:off x="2430" y="187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46" name="AutoShape 1414"/>
              <p:cNvSpPr>
                <a:spLocks noChangeArrowheads="1"/>
              </p:cNvSpPr>
              <p:nvPr/>
            </p:nvSpPr>
            <p:spPr bwMode="auto">
              <a:xfrm rot="10800000">
                <a:off x="2406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47" name="Freeform 1415"/>
              <p:cNvSpPr>
                <a:spLocks/>
              </p:cNvSpPr>
              <p:nvPr/>
            </p:nvSpPr>
            <p:spPr bwMode="auto">
              <a:xfrm flipH="1">
                <a:off x="2398" y="169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8" name="AutoShape 1416"/>
              <p:cNvSpPr>
                <a:spLocks noChangeArrowheads="1"/>
              </p:cNvSpPr>
              <p:nvPr/>
            </p:nvSpPr>
            <p:spPr bwMode="auto">
              <a:xfrm rot="10800000">
                <a:off x="2394" y="168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49" name="Freeform 1417"/>
              <p:cNvSpPr>
                <a:spLocks/>
              </p:cNvSpPr>
              <p:nvPr/>
            </p:nvSpPr>
            <p:spPr bwMode="auto">
              <a:xfrm>
                <a:off x="2320" y="180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Oval 1418"/>
              <p:cNvSpPr>
                <a:spLocks noChangeArrowheads="1"/>
              </p:cNvSpPr>
              <p:nvPr/>
            </p:nvSpPr>
            <p:spPr bwMode="auto">
              <a:xfrm rot="-988756">
                <a:off x="2315" y="175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51" name="Freeform 1419"/>
              <p:cNvSpPr>
                <a:spLocks/>
              </p:cNvSpPr>
              <p:nvPr/>
            </p:nvSpPr>
            <p:spPr bwMode="auto">
              <a:xfrm flipH="1">
                <a:off x="2446" y="175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AutoShape 1420"/>
              <p:cNvSpPr>
                <a:spLocks noChangeArrowheads="1"/>
              </p:cNvSpPr>
              <p:nvPr/>
            </p:nvSpPr>
            <p:spPr bwMode="auto">
              <a:xfrm rot="10800000">
                <a:off x="2442" y="174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53" name="Freeform 1421"/>
              <p:cNvSpPr>
                <a:spLocks/>
              </p:cNvSpPr>
              <p:nvPr/>
            </p:nvSpPr>
            <p:spPr bwMode="auto">
              <a:xfrm>
                <a:off x="2296" y="21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Oval 1422"/>
              <p:cNvSpPr>
                <a:spLocks noChangeArrowheads="1"/>
              </p:cNvSpPr>
              <p:nvPr/>
            </p:nvSpPr>
            <p:spPr bwMode="auto">
              <a:xfrm rot="-988756">
                <a:off x="2291" y="21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55" name="Oval 1423"/>
              <p:cNvSpPr>
                <a:spLocks noChangeArrowheads="1"/>
              </p:cNvSpPr>
              <p:nvPr/>
            </p:nvSpPr>
            <p:spPr bwMode="auto">
              <a:xfrm rot="-988756">
                <a:off x="2327" y="227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56" name="AutoShape 1424"/>
              <p:cNvSpPr>
                <a:spLocks noChangeArrowheads="1"/>
              </p:cNvSpPr>
              <p:nvPr/>
            </p:nvSpPr>
            <p:spPr bwMode="auto">
              <a:xfrm rot="10800000">
                <a:off x="2394" y="165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57" name="Freeform 1425"/>
              <p:cNvSpPr>
                <a:spLocks/>
              </p:cNvSpPr>
              <p:nvPr/>
            </p:nvSpPr>
            <p:spPr bwMode="auto">
              <a:xfrm flipH="1">
                <a:off x="2410" y="153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8" name="AutoShape 1426"/>
              <p:cNvSpPr>
                <a:spLocks noChangeArrowheads="1"/>
              </p:cNvSpPr>
              <p:nvPr/>
            </p:nvSpPr>
            <p:spPr bwMode="auto">
              <a:xfrm rot="10800000">
                <a:off x="2406" y="151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59" name="Oval 1427"/>
              <p:cNvSpPr>
                <a:spLocks noChangeArrowheads="1"/>
              </p:cNvSpPr>
              <p:nvPr/>
            </p:nvSpPr>
            <p:spPr bwMode="auto">
              <a:xfrm rot="-988756">
                <a:off x="2399" y="16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60" name="Freeform 1428"/>
              <p:cNvSpPr>
                <a:spLocks/>
              </p:cNvSpPr>
              <p:nvPr/>
            </p:nvSpPr>
            <p:spPr bwMode="auto">
              <a:xfrm flipH="1">
                <a:off x="2458" y="159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AutoShape 1429"/>
              <p:cNvSpPr>
                <a:spLocks noChangeArrowheads="1"/>
              </p:cNvSpPr>
              <p:nvPr/>
            </p:nvSpPr>
            <p:spPr bwMode="auto">
              <a:xfrm rot="10800000">
                <a:off x="2454" y="157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62" name="Oval 1430"/>
              <p:cNvSpPr>
                <a:spLocks noChangeArrowheads="1"/>
              </p:cNvSpPr>
              <p:nvPr/>
            </p:nvSpPr>
            <p:spPr bwMode="auto">
              <a:xfrm>
                <a:off x="2268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63" name="Freeform 1431"/>
              <p:cNvSpPr>
                <a:spLocks/>
              </p:cNvSpPr>
              <p:nvPr/>
            </p:nvSpPr>
            <p:spPr bwMode="auto">
              <a:xfrm>
                <a:off x="2153" y="2219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Oval 1432"/>
              <p:cNvSpPr>
                <a:spLocks noChangeArrowheads="1"/>
              </p:cNvSpPr>
              <p:nvPr/>
            </p:nvSpPr>
            <p:spPr bwMode="auto">
              <a:xfrm>
                <a:off x="2286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65" name="Freeform 1433"/>
              <p:cNvSpPr>
                <a:spLocks/>
              </p:cNvSpPr>
              <p:nvPr/>
            </p:nvSpPr>
            <p:spPr bwMode="auto">
              <a:xfrm>
                <a:off x="2443" y="187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Oval 1434"/>
              <p:cNvSpPr>
                <a:spLocks noChangeArrowheads="1"/>
              </p:cNvSpPr>
              <p:nvPr/>
            </p:nvSpPr>
            <p:spPr bwMode="auto">
              <a:xfrm rot="728668">
                <a:off x="2481" y="169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67" name="Freeform 1435"/>
              <p:cNvSpPr>
                <a:spLocks/>
              </p:cNvSpPr>
              <p:nvPr/>
            </p:nvSpPr>
            <p:spPr bwMode="auto">
              <a:xfrm>
                <a:off x="2443" y="175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Oval 1436"/>
              <p:cNvSpPr>
                <a:spLocks noChangeArrowheads="1"/>
              </p:cNvSpPr>
              <p:nvPr/>
            </p:nvSpPr>
            <p:spPr bwMode="auto">
              <a:xfrm rot="-988756">
                <a:off x="2387" y="181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69" name="Oval 1437"/>
              <p:cNvSpPr>
                <a:spLocks noChangeArrowheads="1"/>
              </p:cNvSpPr>
              <p:nvPr/>
            </p:nvSpPr>
            <p:spPr bwMode="auto">
              <a:xfrm rot="728668">
                <a:off x="2481" y="18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70" name="Oval 1438"/>
              <p:cNvSpPr>
                <a:spLocks noChangeArrowheads="1"/>
              </p:cNvSpPr>
              <p:nvPr/>
            </p:nvSpPr>
            <p:spPr bwMode="auto">
              <a:xfrm rot="728668">
                <a:off x="2493" y="1975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71" name="Freeform 1439"/>
              <p:cNvSpPr>
                <a:spLocks/>
              </p:cNvSpPr>
              <p:nvPr/>
            </p:nvSpPr>
            <p:spPr bwMode="auto">
              <a:xfrm>
                <a:off x="2455" y="2029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Oval 1440"/>
              <p:cNvSpPr>
                <a:spLocks noChangeArrowheads="1"/>
              </p:cNvSpPr>
              <p:nvPr/>
            </p:nvSpPr>
            <p:spPr bwMode="auto">
              <a:xfrm rot="728668">
                <a:off x="2517" y="205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73" name="Freeform 1441"/>
              <p:cNvSpPr>
                <a:spLocks/>
              </p:cNvSpPr>
              <p:nvPr/>
            </p:nvSpPr>
            <p:spPr bwMode="auto">
              <a:xfrm>
                <a:off x="2479" y="211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1442"/>
              <p:cNvSpPr>
                <a:spLocks/>
              </p:cNvSpPr>
              <p:nvPr/>
            </p:nvSpPr>
            <p:spPr bwMode="auto">
              <a:xfrm>
                <a:off x="2405" y="21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Oval 1443"/>
              <p:cNvSpPr>
                <a:spLocks noChangeArrowheads="1"/>
              </p:cNvSpPr>
              <p:nvPr/>
            </p:nvSpPr>
            <p:spPr bwMode="auto">
              <a:xfrm>
                <a:off x="2520" y="231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76" name="AutoShape 1444"/>
              <p:cNvSpPr>
                <a:spLocks noChangeArrowheads="1"/>
              </p:cNvSpPr>
              <p:nvPr/>
            </p:nvSpPr>
            <p:spPr bwMode="auto">
              <a:xfrm rot="10800000">
                <a:off x="2442" y="204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77" name="Freeform 1445"/>
              <p:cNvSpPr>
                <a:spLocks/>
              </p:cNvSpPr>
              <p:nvPr/>
            </p:nvSpPr>
            <p:spPr bwMode="auto">
              <a:xfrm>
                <a:off x="2861" y="143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Oval 1446"/>
              <p:cNvSpPr>
                <a:spLocks noChangeArrowheads="1"/>
              </p:cNvSpPr>
              <p:nvPr/>
            </p:nvSpPr>
            <p:spPr bwMode="auto">
              <a:xfrm>
                <a:off x="2994" y="156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79" name="Oval 1447"/>
              <p:cNvSpPr>
                <a:spLocks noChangeArrowheads="1"/>
              </p:cNvSpPr>
              <p:nvPr/>
            </p:nvSpPr>
            <p:spPr bwMode="auto">
              <a:xfrm>
                <a:off x="3156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80" name="Freeform 1448"/>
              <p:cNvSpPr>
                <a:spLocks/>
              </p:cNvSpPr>
              <p:nvPr/>
            </p:nvSpPr>
            <p:spPr bwMode="auto">
              <a:xfrm flipH="1">
                <a:off x="3094" y="94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1449"/>
              <p:cNvSpPr>
                <a:spLocks/>
              </p:cNvSpPr>
              <p:nvPr/>
            </p:nvSpPr>
            <p:spPr bwMode="auto">
              <a:xfrm flipH="1">
                <a:off x="3034" y="131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AutoShape 1450"/>
              <p:cNvSpPr>
                <a:spLocks noChangeArrowheads="1"/>
              </p:cNvSpPr>
              <p:nvPr/>
            </p:nvSpPr>
            <p:spPr bwMode="auto">
              <a:xfrm rot="10800000">
                <a:off x="3030" y="12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83" name="Oval 1451"/>
              <p:cNvSpPr>
                <a:spLocks noChangeArrowheads="1"/>
              </p:cNvSpPr>
              <p:nvPr/>
            </p:nvSpPr>
            <p:spPr bwMode="auto">
              <a:xfrm rot="-988756">
                <a:off x="2963" y="13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84" name="Oval 1452"/>
              <p:cNvSpPr>
                <a:spLocks noChangeArrowheads="1"/>
              </p:cNvSpPr>
              <p:nvPr/>
            </p:nvSpPr>
            <p:spPr bwMode="auto">
              <a:xfrm rot="-988756">
                <a:off x="3077" y="13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85" name="AutoShape 1453"/>
              <p:cNvSpPr>
                <a:spLocks noChangeArrowheads="1"/>
              </p:cNvSpPr>
              <p:nvPr/>
            </p:nvSpPr>
            <p:spPr bwMode="auto">
              <a:xfrm rot="10800000">
                <a:off x="3042" y="14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86" name="AutoShape 1454"/>
              <p:cNvSpPr>
                <a:spLocks noChangeArrowheads="1"/>
              </p:cNvSpPr>
              <p:nvPr/>
            </p:nvSpPr>
            <p:spPr bwMode="auto">
              <a:xfrm rot="10800000">
                <a:off x="3018" y="140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87" name="Freeform 1455"/>
              <p:cNvSpPr>
                <a:spLocks/>
              </p:cNvSpPr>
              <p:nvPr/>
            </p:nvSpPr>
            <p:spPr bwMode="auto">
              <a:xfrm flipH="1">
                <a:off x="3046" y="118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AutoShape 1456"/>
              <p:cNvSpPr>
                <a:spLocks noChangeArrowheads="1"/>
              </p:cNvSpPr>
              <p:nvPr/>
            </p:nvSpPr>
            <p:spPr bwMode="auto">
              <a:xfrm rot="10800000">
                <a:off x="3042" y="116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89" name="Freeform 1457"/>
              <p:cNvSpPr>
                <a:spLocks/>
              </p:cNvSpPr>
              <p:nvPr/>
            </p:nvSpPr>
            <p:spPr bwMode="auto">
              <a:xfrm>
                <a:off x="2968" y="12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Oval 1458"/>
              <p:cNvSpPr>
                <a:spLocks noChangeArrowheads="1"/>
              </p:cNvSpPr>
              <p:nvPr/>
            </p:nvSpPr>
            <p:spPr bwMode="auto">
              <a:xfrm rot="-988756">
                <a:off x="2963" y="12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91" name="Freeform 1459"/>
              <p:cNvSpPr>
                <a:spLocks/>
              </p:cNvSpPr>
              <p:nvPr/>
            </p:nvSpPr>
            <p:spPr bwMode="auto">
              <a:xfrm flipH="1">
                <a:off x="3094" y="124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AutoShape 1460"/>
              <p:cNvSpPr>
                <a:spLocks noChangeArrowheads="1"/>
              </p:cNvSpPr>
              <p:nvPr/>
            </p:nvSpPr>
            <p:spPr bwMode="auto">
              <a:xfrm rot="10800000">
                <a:off x="3090" y="122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93" name="AutoShape 1461"/>
              <p:cNvSpPr>
                <a:spLocks noChangeArrowheads="1"/>
              </p:cNvSpPr>
              <p:nvPr/>
            </p:nvSpPr>
            <p:spPr bwMode="auto">
              <a:xfrm rot="10800000">
                <a:off x="3042" y="113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94" name="Freeform 1462"/>
              <p:cNvSpPr>
                <a:spLocks/>
              </p:cNvSpPr>
              <p:nvPr/>
            </p:nvSpPr>
            <p:spPr bwMode="auto">
              <a:xfrm flipH="1">
                <a:off x="3058" y="102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AutoShape 1463"/>
              <p:cNvSpPr>
                <a:spLocks noChangeArrowheads="1"/>
              </p:cNvSpPr>
              <p:nvPr/>
            </p:nvSpPr>
            <p:spPr bwMode="auto">
              <a:xfrm rot="10800000">
                <a:off x="3054" y="100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96" name="Oval 1464"/>
              <p:cNvSpPr>
                <a:spLocks noChangeArrowheads="1"/>
              </p:cNvSpPr>
              <p:nvPr/>
            </p:nvSpPr>
            <p:spPr bwMode="auto">
              <a:xfrm rot="-988756">
                <a:off x="3047" y="113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097" name="Freeform 1465"/>
              <p:cNvSpPr>
                <a:spLocks/>
              </p:cNvSpPr>
              <p:nvPr/>
            </p:nvSpPr>
            <p:spPr bwMode="auto">
              <a:xfrm flipH="1">
                <a:off x="3106" y="108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AutoShape 1466"/>
              <p:cNvSpPr>
                <a:spLocks noChangeArrowheads="1"/>
              </p:cNvSpPr>
              <p:nvPr/>
            </p:nvSpPr>
            <p:spPr bwMode="auto">
              <a:xfrm rot="10800000">
                <a:off x="3102" y="106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99" name="Freeform 1467"/>
              <p:cNvSpPr>
                <a:spLocks/>
              </p:cNvSpPr>
              <p:nvPr/>
            </p:nvSpPr>
            <p:spPr bwMode="auto">
              <a:xfrm>
                <a:off x="3055" y="143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Oval 1468"/>
              <p:cNvSpPr>
                <a:spLocks noChangeArrowheads="1"/>
              </p:cNvSpPr>
              <p:nvPr/>
            </p:nvSpPr>
            <p:spPr bwMode="auto">
              <a:xfrm rot="728668">
                <a:off x="3129" y="118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01" name="Freeform 1469"/>
              <p:cNvSpPr>
                <a:spLocks/>
              </p:cNvSpPr>
              <p:nvPr/>
            </p:nvSpPr>
            <p:spPr bwMode="auto">
              <a:xfrm>
                <a:off x="3091" y="1237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Oval 1470"/>
              <p:cNvSpPr>
                <a:spLocks noChangeArrowheads="1"/>
              </p:cNvSpPr>
              <p:nvPr/>
            </p:nvSpPr>
            <p:spPr bwMode="auto">
              <a:xfrm rot="-988756">
                <a:off x="3035" y="129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03" name="Oval 1471"/>
              <p:cNvSpPr>
                <a:spLocks noChangeArrowheads="1"/>
              </p:cNvSpPr>
              <p:nvPr/>
            </p:nvSpPr>
            <p:spPr bwMode="auto">
              <a:xfrm rot="728668">
                <a:off x="3129" y="130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04" name="Oval 1472"/>
              <p:cNvSpPr>
                <a:spLocks noChangeArrowheads="1"/>
              </p:cNvSpPr>
              <p:nvPr/>
            </p:nvSpPr>
            <p:spPr bwMode="auto">
              <a:xfrm rot="728668">
                <a:off x="3423" y="210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05" name="Freeform 1473"/>
              <p:cNvSpPr>
                <a:spLocks/>
              </p:cNvSpPr>
              <p:nvPr/>
            </p:nvSpPr>
            <p:spPr bwMode="auto">
              <a:xfrm>
                <a:off x="3385" y="216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1474"/>
              <p:cNvSpPr>
                <a:spLocks/>
              </p:cNvSpPr>
              <p:nvPr/>
            </p:nvSpPr>
            <p:spPr bwMode="auto">
              <a:xfrm>
                <a:off x="3167" y="209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Oval 1475"/>
              <p:cNvSpPr>
                <a:spLocks noChangeArrowheads="1"/>
              </p:cNvSpPr>
              <p:nvPr/>
            </p:nvSpPr>
            <p:spPr bwMode="auto">
              <a:xfrm>
                <a:off x="3282" y="221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08" name="Freeform 1476"/>
              <p:cNvSpPr>
                <a:spLocks/>
              </p:cNvSpPr>
              <p:nvPr/>
            </p:nvSpPr>
            <p:spPr bwMode="auto">
              <a:xfrm flipH="1">
                <a:off x="3460" y="204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AutoShape 1477"/>
              <p:cNvSpPr>
                <a:spLocks noChangeArrowheads="1"/>
              </p:cNvSpPr>
              <p:nvPr/>
            </p:nvSpPr>
            <p:spPr bwMode="auto">
              <a:xfrm rot="10800000">
                <a:off x="3456" y="202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10" name="Freeform 1478"/>
              <p:cNvSpPr>
                <a:spLocks/>
              </p:cNvSpPr>
              <p:nvPr/>
            </p:nvSpPr>
            <p:spPr bwMode="auto">
              <a:xfrm flipH="1">
                <a:off x="3508" y="15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1" name="Freeform 1479"/>
              <p:cNvSpPr>
                <a:spLocks/>
              </p:cNvSpPr>
              <p:nvPr/>
            </p:nvSpPr>
            <p:spPr bwMode="auto">
              <a:xfrm>
                <a:off x="3382" y="21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2" name="Oval 1480"/>
              <p:cNvSpPr>
                <a:spLocks noChangeArrowheads="1"/>
              </p:cNvSpPr>
              <p:nvPr/>
            </p:nvSpPr>
            <p:spPr bwMode="auto">
              <a:xfrm rot="-988756">
                <a:off x="3377" y="21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13" name="Oval 1481"/>
              <p:cNvSpPr>
                <a:spLocks noChangeArrowheads="1"/>
              </p:cNvSpPr>
              <p:nvPr/>
            </p:nvSpPr>
            <p:spPr bwMode="auto">
              <a:xfrm rot="-988756">
                <a:off x="3449" y="215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14" name="Freeform 1482"/>
              <p:cNvSpPr>
                <a:spLocks/>
              </p:cNvSpPr>
              <p:nvPr/>
            </p:nvSpPr>
            <p:spPr bwMode="auto">
              <a:xfrm flipH="1">
                <a:off x="3508" y="21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1483"/>
              <p:cNvSpPr>
                <a:spLocks/>
              </p:cNvSpPr>
              <p:nvPr/>
            </p:nvSpPr>
            <p:spPr bwMode="auto">
              <a:xfrm flipH="1">
                <a:off x="3448" y="187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AutoShape 1484"/>
              <p:cNvSpPr>
                <a:spLocks noChangeArrowheads="1"/>
              </p:cNvSpPr>
              <p:nvPr/>
            </p:nvSpPr>
            <p:spPr bwMode="auto">
              <a:xfrm rot="10800000">
                <a:off x="3444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17" name="Freeform 1485"/>
              <p:cNvSpPr>
                <a:spLocks/>
              </p:cNvSpPr>
              <p:nvPr/>
            </p:nvSpPr>
            <p:spPr bwMode="auto">
              <a:xfrm>
                <a:off x="3370" y="197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Oval 1486"/>
              <p:cNvSpPr>
                <a:spLocks noChangeArrowheads="1"/>
              </p:cNvSpPr>
              <p:nvPr/>
            </p:nvSpPr>
            <p:spPr bwMode="auto">
              <a:xfrm rot="-988756">
                <a:off x="3365" y="193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19" name="Oval 1487"/>
              <p:cNvSpPr>
                <a:spLocks noChangeArrowheads="1"/>
              </p:cNvSpPr>
              <p:nvPr/>
            </p:nvSpPr>
            <p:spPr bwMode="auto">
              <a:xfrm rot="-988756">
                <a:off x="3437" y="19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20" name="Freeform 1488"/>
              <p:cNvSpPr>
                <a:spLocks/>
              </p:cNvSpPr>
              <p:nvPr/>
            </p:nvSpPr>
            <p:spPr bwMode="auto">
              <a:xfrm flipH="1">
                <a:off x="3496" y="193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AutoShape 1489"/>
              <p:cNvSpPr>
                <a:spLocks noChangeArrowheads="1"/>
              </p:cNvSpPr>
              <p:nvPr/>
            </p:nvSpPr>
            <p:spPr bwMode="auto">
              <a:xfrm rot="10800000">
                <a:off x="3492" y="191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22" name="AutoShape 1490"/>
              <p:cNvSpPr>
                <a:spLocks noChangeArrowheads="1"/>
              </p:cNvSpPr>
              <p:nvPr/>
            </p:nvSpPr>
            <p:spPr bwMode="auto">
              <a:xfrm rot="10800000">
                <a:off x="3468" y="18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23" name="Freeform 1491"/>
              <p:cNvSpPr>
                <a:spLocks/>
              </p:cNvSpPr>
              <p:nvPr/>
            </p:nvSpPr>
            <p:spPr bwMode="auto">
              <a:xfrm flipH="1">
                <a:off x="3460" y="174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AutoShape 1492"/>
              <p:cNvSpPr>
                <a:spLocks noChangeArrowheads="1"/>
              </p:cNvSpPr>
              <p:nvPr/>
            </p:nvSpPr>
            <p:spPr bwMode="auto">
              <a:xfrm rot="10800000">
                <a:off x="3456" y="17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25" name="Freeform 1493"/>
              <p:cNvSpPr>
                <a:spLocks/>
              </p:cNvSpPr>
              <p:nvPr/>
            </p:nvSpPr>
            <p:spPr bwMode="auto">
              <a:xfrm>
                <a:off x="3382" y="184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Oval 1494"/>
              <p:cNvSpPr>
                <a:spLocks noChangeArrowheads="1"/>
              </p:cNvSpPr>
              <p:nvPr/>
            </p:nvSpPr>
            <p:spPr bwMode="auto">
              <a:xfrm rot="-988756">
                <a:off x="3377" y="179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27" name="Freeform 1495"/>
              <p:cNvSpPr>
                <a:spLocks/>
              </p:cNvSpPr>
              <p:nvPr/>
            </p:nvSpPr>
            <p:spPr bwMode="auto">
              <a:xfrm flipH="1">
                <a:off x="3508" y="180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8" name="AutoShape 1496"/>
              <p:cNvSpPr>
                <a:spLocks noChangeArrowheads="1"/>
              </p:cNvSpPr>
              <p:nvPr/>
            </p:nvSpPr>
            <p:spPr bwMode="auto">
              <a:xfrm rot="10800000">
                <a:off x="3504" y="178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29" name="Oval 1497"/>
              <p:cNvSpPr>
                <a:spLocks noChangeArrowheads="1"/>
              </p:cNvSpPr>
              <p:nvPr/>
            </p:nvSpPr>
            <p:spPr bwMode="auto">
              <a:xfrm rot="-988756">
                <a:off x="3353" y="218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30" name="AutoShape 1498"/>
              <p:cNvSpPr>
                <a:spLocks noChangeArrowheads="1"/>
              </p:cNvSpPr>
              <p:nvPr/>
            </p:nvSpPr>
            <p:spPr bwMode="auto">
              <a:xfrm rot="10800000">
                <a:off x="3456" y="169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31" name="Freeform 1499"/>
              <p:cNvSpPr>
                <a:spLocks/>
              </p:cNvSpPr>
              <p:nvPr/>
            </p:nvSpPr>
            <p:spPr bwMode="auto">
              <a:xfrm flipH="1">
                <a:off x="3472" y="157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AutoShape 1500"/>
              <p:cNvSpPr>
                <a:spLocks noChangeArrowheads="1"/>
              </p:cNvSpPr>
              <p:nvPr/>
            </p:nvSpPr>
            <p:spPr bwMode="auto">
              <a:xfrm rot="10800000">
                <a:off x="3468" y="156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33" name="Oval 1501"/>
              <p:cNvSpPr>
                <a:spLocks noChangeArrowheads="1"/>
              </p:cNvSpPr>
              <p:nvPr/>
            </p:nvSpPr>
            <p:spPr bwMode="auto">
              <a:xfrm rot="-988756">
                <a:off x="3461" y="16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34" name="Freeform 1502"/>
              <p:cNvSpPr>
                <a:spLocks/>
              </p:cNvSpPr>
              <p:nvPr/>
            </p:nvSpPr>
            <p:spPr bwMode="auto">
              <a:xfrm flipH="1">
                <a:off x="3520" y="163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5" name="AutoShape 1503"/>
              <p:cNvSpPr>
                <a:spLocks noChangeArrowheads="1"/>
              </p:cNvSpPr>
              <p:nvPr/>
            </p:nvSpPr>
            <p:spPr bwMode="auto">
              <a:xfrm rot="10800000">
                <a:off x="3516" y="162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36" name="Freeform 1504"/>
              <p:cNvSpPr>
                <a:spLocks/>
              </p:cNvSpPr>
              <p:nvPr/>
            </p:nvSpPr>
            <p:spPr bwMode="auto">
              <a:xfrm>
                <a:off x="3505" y="191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Oval 1505"/>
              <p:cNvSpPr>
                <a:spLocks noChangeArrowheads="1"/>
              </p:cNvSpPr>
              <p:nvPr/>
            </p:nvSpPr>
            <p:spPr bwMode="auto">
              <a:xfrm rot="728668">
                <a:off x="3543" y="174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38" name="Freeform 1506"/>
              <p:cNvSpPr>
                <a:spLocks/>
              </p:cNvSpPr>
              <p:nvPr/>
            </p:nvSpPr>
            <p:spPr bwMode="auto">
              <a:xfrm>
                <a:off x="3505" y="179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9" name="Oval 1507"/>
              <p:cNvSpPr>
                <a:spLocks noChangeArrowheads="1"/>
              </p:cNvSpPr>
              <p:nvPr/>
            </p:nvSpPr>
            <p:spPr bwMode="auto">
              <a:xfrm rot="-988756">
                <a:off x="3449" y="185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40" name="Oval 1508"/>
              <p:cNvSpPr>
                <a:spLocks noChangeArrowheads="1"/>
              </p:cNvSpPr>
              <p:nvPr/>
            </p:nvSpPr>
            <p:spPr bwMode="auto">
              <a:xfrm rot="728668">
                <a:off x="3543" y="186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41" name="Oval 1509"/>
              <p:cNvSpPr>
                <a:spLocks noChangeArrowheads="1"/>
              </p:cNvSpPr>
              <p:nvPr/>
            </p:nvSpPr>
            <p:spPr bwMode="auto">
              <a:xfrm rot="728668">
                <a:off x="3555" y="201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42" name="Freeform 1510"/>
              <p:cNvSpPr>
                <a:spLocks/>
              </p:cNvSpPr>
              <p:nvPr/>
            </p:nvSpPr>
            <p:spPr bwMode="auto">
              <a:xfrm>
                <a:off x="3517" y="207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Oval 1511"/>
              <p:cNvSpPr>
                <a:spLocks noChangeArrowheads="1"/>
              </p:cNvSpPr>
              <p:nvPr/>
            </p:nvSpPr>
            <p:spPr bwMode="auto">
              <a:xfrm rot="728668">
                <a:off x="3549" y="21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1144" name="Freeform 1512"/>
              <p:cNvSpPr>
                <a:spLocks/>
              </p:cNvSpPr>
              <p:nvPr/>
            </p:nvSpPr>
            <p:spPr bwMode="auto">
              <a:xfrm>
                <a:off x="3511" y="2155"/>
                <a:ext cx="75" cy="161"/>
              </a:xfrm>
              <a:custGeom>
                <a:avLst/>
                <a:gdLst>
                  <a:gd name="T0" fmla="*/ 11 w 111"/>
                  <a:gd name="T1" fmla="*/ 14 h 173"/>
                  <a:gd name="T2" fmla="*/ 33 w 111"/>
                  <a:gd name="T3" fmla="*/ 52 h 173"/>
                  <a:gd name="T4" fmla="*/ 3 w 111"/>
                  <a:gd name="T5" fmla="*/ 134 h 173"/>
                  <a:gd name="T6" fmla="*/ 11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AutoShape 1513"/>
              <p:cNvSpPr>
                <a:spLocks noChangeArrowheads="1"/>
              </p:cNvSpPr>
              <p:nvPr/>
            </p:nvSpPr>
            <p:spPr bwMode="auto">
              <a:xfrm rot="10800000">
                <a:off x="3504" y="208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35" name="Group 1827"/>
            <p:cNvGrpSpPr>
              <a:grpSpLocks/>
            </p:cNvGrpSpPr>
            <p:nvPr/>
          </p:nvGrpSpPr>
          <p:grpSpPr bwMode="auto">
            <a:xfrm>
              <a:off x="2236" y="1477"/>
              <a:ext cx="1617" cy="2984"/>
              <a:chOff x="2146" y="949"/>
              <a:chExt cx="1617" cy="2984"/>
            </a:xfrm>
          </p:grpSpPr>
          <p:sp>
            <p:nvSpPr>
              <p:cNvPr id="30736" name="Freeform 1828"/>
              <p:cNvSpPr>
                <a:spLocks/>
              </p:cNvSpPr>
              <p:nvPr/>
            </p:nvSpPr>
            <p:spPr bwMode="auto">
              <a:xfrm flipH="1">
                <a:off x="2398" y="200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7" name="AutoShape 1829"/>
              <p:cNvSpPr>
                <a:spLocks noChangeArrowheads="1"/>
              </p:cNvSpPr>
              <p:nvPr/>
            </p:nvSpPr>
            <p:spPr bwMode="auto">
              <a:xfrm rot="10800000">
                <a:off x="2394" y="198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8" name="Freeform 1830"/>
              <p:cNvSpPr>
                <a:spLocks/>
              </p:cNvSpPr>
              <p:nvPr/>
            </p:nvSpPr>
            <p:spPr bwMode="auto">
              <a:xfrm>
                <a:off x="3347" y="238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9" name="Freeform 1831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0" name="Freeform 1832"/>
              <p:cNvSpPr>
                <a:spLocks/>
              </p:cNvSpPr>
              <p:nvPr/>
            </p:nvSpPr>
            <p:spPr bwMode="auto">
              <a:xfrm flipH="1">
                <a:off x="2446" y="14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1" name="Freeform 1833"/>
              <p:cNvSpPr>
                <a:spLocks/>
              </p:cNvSpPr>
              <p:nvPr/>
            </p:nvSpPr>
            <p:spPr bwMode="auto">
              <a:xfrm>
                <a:off x="2433" y="2582"/>
                <a:ext cx="91" cy="188"/>
              </a:xfrm>
              <a:custGeom>
                <a:avLst/>
                <a:gdLst>
                  <a:gd name="T0" fmla="*/ 3 w 91"/>
                  <a:gd name="T1" fmla="*/ 46 h 188"/>
                  <a:gd name="T2" fmla="*/ 81 w 91"/>
                  <a:gd name="T3" fmla="*/ 184 h 188"/>
                  <a:gd name="T4" fmla="*/ 63 w 91"/>
                  <a:gd name="T5" fmla="*/ 22 h 188"/>
                  <a:gd name="T6" fmla="*/ 3 w 91"/>
                  <a:gd name="T7" fmla="*/ 46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2" name="Freeform 1834"/>
              <p:cNvSpPr>
                <a:spLocks/>
              </p:cNvSpPr>
              <p:nvPr/>
            </p:nvSpPr>
            <p:spPr bwMode="auto">
              <a:xfrm flipH="1">
                <a:off x="3244" y="2611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3" name="Freeform 1835"/>
              <p:cNvSpPr>
                <a:spLocks/>
              </p:cNvSpPr>
              <p:nvPr/>
            </p:nvSpPr>
            <p:spPr bwMode="auto">
              <a:xfrm flipH="1">
                <a:off x="3292" y="226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4" name="Freeform 1836"/>
              <p:cNvSpPr>
                <a:spLocks/>
              </p:cNvSpPr>
              <p:nvPr/>
            </p:nvSpPr>
            <p:spPr bwMode="auto">
              <a:xfrm flipH="1">
                <a:off x="2986" y="1927"/>
                <a:ext cx="69" cy="183"/>
              </a:xfrm>
              <a:custGeom>
                <a:avLst/>
                <a:gdLst>
                  <a:gd name="T0" fmla="*/ 3 w 107"/>
                  <a:gd name="T1" fmla="*/ 6 h 321"/>
                  <a:gd name="T2" fmla="*/ 8 w 107"/>
                  <a:gd name="T3" fmla="*/ 35 h 321"/>
                  <a:gd name="T4" fmla="*/ 17 w 107"/>
                  <a:gd name="T5" fmla="*/ 58 h 321"/>
                  <a:gd name="T6" fmla="*/ 25 w 107"/>
                  <a:gd name="T7" fmla="*/ 25 h 321"/>
                  <a:gd name="T8" fmla="*/ 25 w 107"/>
                  <a:gd name="T9" fmla="*/ 3 h 321"/>
                  <a:gd name="T10" fmla="*/ 3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5" name="Freeform 1837"/>
              <p:cNvSpPr>
                <a:spLocks/>
              </p:cNvSpPr>
              <p:nvPr/>
            </p:nvSpPr>
            <p:spPr bwMode="auto">
              <a:xfrm>
                <a:off x="3019" y="1549"/>
                <a:ext cx="59" cy="141"/>
              </a:xfrm>
              <a:custGeom>
                <a:avLst/>
                <a:gdLst>
                  <a:gd name="T0" fmla="*/ 2 w 107"/>
                  <a:gd name="T1" fmla="*/ 3 h 321"/>
                  <a:gd name="T2" fmla="*/ 5 w 107"/>
                  <a:gd name="T3" fmla="*/ 16 h 321"/>
                  <a:gd name="T4" fmla="*/ 11 w 107"/>
                  <a:gd name="T5" fmla="*/ 26 h 321"/>
                  <a:gd name="T6" fmla="*/ 16 w 107"/>
                  <a:gd name="T7" fmla="*/ 11 h 321"/>
                  <a:gd name="T8" fmla="*/ 16 w 107"/>
                  <a:gd name="T9" fmla="*/ 1 h 321"/>
                  <a:gd name="T10" fmla="*/ 2 w 107"/>
                  <a:gd name="T11" fmla="*/ 3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6" name="Freeform 1838"/>
              <p:cNvSpPr>
                <a:spLocks/>
              </p:cNvSpPr>
              <p:nvPr/>
            </p:nvSpPr>
            <p:spPr bwMode="auto">
              <a:xfrm>
                <a:off x="3170" y="2688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7" name="Freeform 1839"/>
              <p:cNvSpPr>
                <a:spLocks/>
              </p:cNvSpPr>
              <p:nvPr/>
            </p:nvSpPr>
            <p:spPr bwMode="auto">
              <a:xfrm rot="-820047">
                <a:off x="2559" y="1845"/>
                <a:ext cx="160" cy="2064"/>
              </a:xfrm>
              <a:custGeom>
                <a:avLst/>
                <a:gdLst>
                  <a:gd name="T0" fmla="*/ 327 w 112"/>
                  <a:gd name="T1" fmla="*/ 0 h 2368"/>
                  <a:gd name="T2" fmla="*/ 116 w 112"/>
                  <a:gd name="T3" fmla="*/ 355 h 2368"/>
                  <a:gd name="T4" fmla="*/ 23 w 112"/>
                  <a:gd name="T5" fmla="*/ 927 h 2368"/>
                  <a:gd name="T6" fmla="*/ 257 w 112"/>
                  <a:gd name="T7" fmla="*/ 15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8" name="Freeform 1840"/>
              <p:cNvSpPr>
                <a:spLocks/>
              </p:cNvSpPr>
              <p:nvPr/>
            </p:nvSpPr>
            <p:spPr bwMode="auto">
              <a:xfrm>
                <a:off x="3012" y="1332"/>
                <a:ext cx="112" cy="2368"/>
              </a:xfrm>
              <a:custGeom>
                <a:avLst/>
                <a:gdLst>
                  <a:gd name="T0" fmla="*/ 112 w 112"/>
                  <a:gd name="T1" fmla="*/ 0 h 2368"/>
                  <a:gd name="T2" fmla="*/ 40 w 112"/>
                  <a:gd name="T3" fmla="*/ 536 h 2368"/>
                  <a:gd name="T4" fmla="*/ 8 w 112"/>
                  <a:gd name="T5" fmla="*/ 1400 h 2368"/>
                  <a:gd name="T6" fmla="*/ 88 w 112"/>
                  <a:gd name="T7" fmla="*/ 2368 h 23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2368">
                    <a:moveTo>
                      <a:pt x="112" y="0"/>
                    </a:moveTo>
                    <a:cubicBezTo>
                      <a:pt x="84" y="151"/>
                      <a:pt x="57" y="303"/>
                      <a:pt x="40" y="536"/>
                    </a:cubicBezTo>
                    <a:cubicBezTo>
                      <a:pt x="23" y="769"/>
                      <a:pt x="0" y="1095"/>
                      <a:pt x="8" y="1400"/>
                    </a:cubicBezTo>
                    <a:cubicBezTo>
                      <a:pt x="16" y="1705"/>
                      <a:pt x="72" y="2183"/>
                      <a:pt x="88" y="2368"/>
                    </a:cubicBezTo>
                  </a:path>
                </a:pathLst>
              </a:custGeom>
              <a:noFill/>
              <a:ln w="57150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9" name="Freeform 1841"/>
              <p:cNvSpPr>
                <a:spLocks/>
              </p:cNvSpPr>
              <p:nvPr/>
            </p:nvSpPr>
            <p:spPr bwMode="auto">
              <a:xfrm>
                <a:off x="3166" y="25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0" name="Freeform 1842"/>
              <p:cNvSpPr>
                <a:spLocks/>
              </p:cNvSpPr>
              <p:nvPr/>
            </p:nvSpPr>
            <p:spPr bwMode="auto">
              <a:xfrm rot="464698">
                <a:off x="3241" y="233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1" name="Freeform 1843"/>
              <p:cNvSpPr>
                <a:spLocks/>
              </p:cNvSpPr>
              <p:nvPr/>
            </p:nvSpPr>
            <p:spPr bwMode="auto">
              <a:xfrm rot="688720">
                <a:off x="2894" y="2308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2" name="Freeform 1844"/>
              <p:cNvSpPr>
                <a:spLocks/>
              </p:cNvSpPr>
              <p:nvPr/>
            </p:nvSpPr>
            <p:spPr bwMode="auto">
              <a:xfrm rot="8218109">
                <a:off x="2848" y="2440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3" name="Freeform 1845"/>
              <p:cNvSpPr>
                <a:spLocks/>
              </p:cNvSpPr>
              <p:nvPr/>
            </p:nvSpPr>
            <p:spPr bwMode="auto">
              <a:xfrm rot="8218109">
                <a:off x="2798" y="2665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4" name="Freeform 1846"/>
              <p:cNvSpPr>
                <a:spLocks/>
              </p:cNvSpPr>
              <p:nvPr/>
            </p:nvSpPr>
            <p:spPr bwMode="auto">
              <a:xfrm rot="688720">
                <a:off x="2882" y="253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5" name="Freeform 1847"/>
              <p:cNvSpPr>
                <a:spLocks/>
              </p:cNvSpPr>
              <p:nvPr/>
            </p:nvSpPr>
            <p:spPr bwMode="auto">
              <a:xfrm rot="688720">
                <a:off x="2870" y="2884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6" name="Freeform 1848"/>
              <p:cNvSpPr>
                <a:spLocks/>
              </p:cNvSpPr>
              <p:nvPr/>
            </p:nvSpPr>
            <p:spPr bwMode="auto">
              <a:xfrm>
                <a:off x="3151" y="299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7" name="Freeform 1849"/>
              <p:cNvSpPr>
                <a:spLocks/>
              </p:cNvSpPr>
              <p:nvPr/>
            </p:nvSpPr>
            <p:spPr bwMode="auto">
              <a:xfrm rot="1938593">
                <a:off x="2588" y="3205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8" name="Freeform 1850"/>
              <p:cNvSpPr>
                <a:spLocks/>
              </p:cNvSpPr>
              <p:nvPr/>
            </p:nvSpPr>
            <p:spPr bwMode="auto">
              <a:xfrm rot="8218109">
                <a:off x="2813" y="2695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9" name="Freeform 1851"/>
              <p:cNvSpPr>
                <a:spLocks/>
              </p:cNvSpPr>
              <p:nvPr/>
            </p:nvSpPr>
            <p:spPr bwMode="auto">
              <a:xfrm rot="1938593">
                <a:off x="2590" y="3105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0" name="Freeform 1852"/>
              <p:cNvSpPr>
                <a:spLocks/>
              </p:cNvSpPr>
              <p:nvPr/>
            </p:nvSpPr>
            <p:spPr bwMode="auto">
              <a:xfrm rot="688720">
                <a:off x="2888" y="3115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1" name="Freeform 1853"/>
              <p:cNvSpPr>
                <a:spLocks/>
              </p:cNvSpPr>
              <p:nvPr/>
            </p:nvSpPr>
            <p:spPr bwMode="auto">
              <a:xfrm>
                <a:off x="3169" y="32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Freeform 1854"/>
              <p:cNvSpPr>
                <a:spLocks/>
              </p:cNvSpPr>
              <p:nvPr/>
            </p:nvSpPr>
            <p:spPr bwMode="auto">
              <a:xfrm rot="8218109">
                <a:off x="2831" y="2926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3" name="Freeform 1855"/>
              <p:cNvSpPr>
                <a:spLocks/>
              </p:cNvSpPr>
              <p:nvPr/>
            </p:nvSpPr>
            <p:spPr bwMode="auto">
              <a:xfrm rot="1938593">
                <a:off x="2608" y="3336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4" name="Freeform 1856"/>
              <p:cNvSpPr>
                <a:spLocks/>
              </p:cNvSpPr>
              <p:nvPr/>
            </p:nvSpPr>
            <p:spPr bwMode="auto">
              <a:xfrm rot="8218109">
                <a:off x="2843" y="305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Freeform 1857"/>
              <p:cNvSpPr>
                <a:spLocks/>
              </p:cNvSpPr>
              <p:nvPr/>
            </p:nvSpPr>
            <p:spPr bwMode="auto">
              <a:xfrm>
                <a:off x="2944" y="231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Freeform 1858"/>
              <p:cNvSpPr>
                <a:spLocks/>
              </p:cNvSpPr>
              <p:nvPr/>
            </p:nvSpPr>
            <p:spPr bwMode="auto">
              <a:xfrm rot="464698">
                <a:off x="3046" y="1834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1859"/>
              <p:cNvSpPr>
                <a:spLocks/>
              </p:cNvSpPr>
              <p:nvPr/>
            </p:nvSpPr>
            <p:spPr bwMode="auto">
              <a:xfrm rot="688720">
                <a:off x="2672" y="2050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1860"/>
              <p:cNvSpPr>
                <a:spLocks/>
              </p:cNvSpPr>
              <p:nvPr/>
            </p:nvSpPr>
            <p:spPr bwMode="auto">
              <a:xfrm rot="8218109">
                <a:off x="2626" y="2182"/>
                <a:ext cx="464" cy="686"/>
              </a:xfrm>
              <a:custGeom>
                <a:avLst/>
                <a:gdLst>
                  <a:gd name="T0" fmla="*/ 24 w 492"/>
                  <a:gd name="T1" fmla="*/ 571 h 711"/>
                  <a:gd name="T2" fmla="*/ 138 w 492"/>
                  <a:gd name="T3" fmla="*/ 210 h 711"/>
                  <a:gd name="T4" fmla="*/ 339 w 492"/>
                  <a:gd name="T5" fmla="*/ 39 h 711"/>
                  <a:gd name="T6" fmla="*/ 384 w 492"/>
                  <a:gd name="T7" fmla="*/ 12 h 711"/>
                  <a:gd name="T8" fmla="*/ 168 w 492"/>
                  <a:gd name="T9" fmla="*/ 105 h 711"/>
                  <a:gd name="T10" fmla="*/ 65 w 492"/>
                  <a:gd name="T11" fmla="*/ 245 h 711"/>
                  <a:gd name="T12" fmla="*/ 8 w 492"/>
                  <a:gd name="T13" fmla="*/ 496 h 711"/>
                  <a:gd name="T14" fmla="*/ 8 w 492"/>
                  <a:gd name="T15" fmla="*/ 617 h 711"/>
                  <a:gd name="T16" fmla="*/ 24 w 492"/>
                  <a:gd name="T17" fmla="*/ 57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Freeform 1861"/>
              <p:cNvSpPr>
                <a:spLocks/>
              </p:cNvSpPr>
              <p:nvPr/>
            </p:nvSpPr>
            <p:spPr bwMode="auto">
              <a:xfrm rot="8218109">
                <a:off x="2576" y="2407"/>
                <a:ext cx="534" cy="834"/>
              </a:xfrm>
              <a:custGeom>
                <a:avLst/>
                <a:gdLst>
                  <a:gd name="T0" fmla="*/ 37 w 492"/>
                  <a:gd name="T1" fmla="*/ 1026 h 711"/>
                  <a:gd name="T2" fmla="*/ 209 w 492"/>
                  <a:gd name="T3" fmla="*/ 377 h 711"/>
                  <a:gd name="T4" fmla="*/ 516 w 492"/>
                  <a:gd name="T5" fmla="*/ 67 h 711"/>
                  <a:gd name="T6" fmla="*/ 585 w 492"/>
                  <a:gd name="T7" fmla="*/ 19 h 711"/>
                  <a:gd name="T8" fmla="*/ 256 w 492"/>
                  <a:gd name="T9" fmla="*/ 189 h 711"/>
                  <a:gd name="T10" fmla="*/ 99 w 492"/>
                  <a:gd name="T11" fmla="*/ 440 h 711"/>
                  <a:gd name="T12" fmla="*/ 14 w 492"/>
                  <a:gd name="T13" fmla="*/ 890 h 711"/>
                  <a:gd name="T14" fmla="*/ 11 w 492"/>
                  <a:gd name="T15" fmla="*/ 1108 h 711"/>
                  <a:gd name="T16" fmla="*/ 37 w 492"/>
                  <a:gd name="T17" fmla="*/ 102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Freeform 1862"/>
              <p:cNvSpPr>
                <a:spLocks/>
              </p:cNvSpPr>
              <p:nvPr/>
            </p:nvSpPr>
            <p:spPr bwMode="auto">
              <a:xfrm rot="688720">
                <a:off x="2660" y="2272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1863"/>
              <p:cNvSpPr>
                <a:spLocks/>
              </p:cNvSpPr>
              <p:nvPr/>
            </p:nvSpPr>
            <p:spPr bwMode="auto">
              <a:xfrm rot="688720">
                <a:off x="2648" y="2626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1864"/>
              <p:cNvSpPr>
                <a:spLocks/>
              </p:cNvSpPr>
              <p:nvPr/>
            </p:nvSpPr>
            <p:spPr bwMode="auto">
              <a:xfrm>
                <a:off x="2926" y="2622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1865"/>
              <p:cNvSpPr>
                <a:spLocks/>
              </p:cNvSpPr>
              <p:nvPr/>
            </p:nvSpPr>
            <p:spPr bwMode="auto">
              <a:xfrm rot="1938593">
                <a:off x="2366" y="2947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1866"/>
              <p:cNvSpPr>
                <a:spLocks/>
              </p:cNvSpPr>
              <p:nvPr/>
            </p:nvSpPr>
            <p:spPr bwMode="auto">
              <a:xfrm rot="1938593">
                <a:off x="2368" y="2847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Freeform 1867"/>
              <p:cNvSpPr>
                <a:spLocks/>
              </p:cNvSpPr>
              <p:nvPr/>
            </p:nvSpPr>
            <p:spPr bwMode="auto">
              <a:xfrm rot="688720">
                <a:off x="2666" y="285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Freeform 1868"/>
              <p:cNvSpPr>
                <a:spLocks/>
              </p:cNvSpPr>
              <p:nvPr/>
            </p:nvSpPr>
            <p:spPr bwMode="auto">
              <a:xfrm>
                <a:off x="2944" y="2853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1869"/>
              <p:cNvSpPr>
                <a:spLocks/>
              </p:cNvSpPr>
              <p:nvPr/>
            </p:nvSpPr>
            <p:spPr bwMode="auto">
              <a:xfrm>
                <a:off x="2947" y="296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1870"/>
              <p:cNvSpPr>
                <a:spLocks/>
              </p:cNvSpPr>
              <p:nvPr/>
            </p:nvSpPr>
            <p:spPr bwMode="auto">
              <a:xfrm rot="1938593">
                <a:off x="2384" y="3178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1871"/>
              <p:cNvSpPr>
                <a:spLocks/>
              </p:cNvSpPr>
              <p:nvPr/>
            </p:nvSpPr>
            <p:spPr bwMode="auto">
              <a:xfrm rot="1938593">
                <a:off x="2386" y="3078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1872"/>
              <p:cNvSpPr>
                <a:spLocks/>
              </p:cNvSpPr>
              <p:nvPr/>
            </p:nvSpPr>
            <p:spPr bwMode="auto">
              <a:xfrm rot="688720">
                <a:off x="2678" y="2983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Freeform 1873"/>
              <p:cNvSpPr>
                <a:spLocks/>
              </p:cNvSpPr>
              <p:nvPr/>
            </p:nvSpPr>
            <p:spPr bwMode="auto">
              <a:xfrm>
                <a:off x="2959" y="3090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1874"/>
              <p:cNvSpPr>
                <a:spLocks/>
              </p:cNvSpPr>
              <p:nvPr/>
            </p:nvSpPr>
            <p:spPr bwMode="auto">
              <a:xfrm rot="1938593">
                <a:off x="2396" y="330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1875"/>
              <p:cNvSpPr>
                <a:spLocks/>
              </p:cNvSpPr>
              <p:nvPr/>
            </p:nvSpPr>
            <p:spPr bwMode="auto">
              <a:xfrm rot="1938593">
                <a:off x="2398" y="3204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1876"/>
              <p:cNvSpPr>
                <a:spLocks/>
              </p:cNvSpPr>
              <p:nvPr/>
            </p:nvSpPr>
            <p:spPr bwMode="auto">
              <a:xfrm>
                <a:off x="2623" y="2571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1877"/>
              <p:cNvSpPr>
                <a:spLocks/>
              </p:cNvSpPr>
              <p:nvPr/>
            </p:nvSpPr>
            <p:spPr bwMode="auto">
              <a:xfrm rot="-1252567">
                <a:off x="2306" y="3031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1878"/>
              <p:cNvSpPr>
                <a:spLocks/>
              </p:cNvSpPr>
              <p:nvPr/>
            </p:nvSpPr>
            <p:spPr bwMode="auto">
              <a:xfrm rot="-379373">
                <a:off x="2821" y="3066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1879"/>
              <p:cNvSpPr>
                <a:spLocks/>
              </p:cNvSpPr>
              <p:nvPr/>
            </p:nvSpPr>
            <p:spPr bwMode="auto">
              <a:xfrm rot="-379373">
                <a:off x="2869" y="317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1880"/>
              <p:cNvSpPr>
                <a:spLocks/>
              </p:cNvSpPr>
              <p:nvPr/>
            </p:nvSpPr>
            <p:spPr bwMode="auto">
              <a:xfrm rot="1552097">
                <a:off x="2246" y="3364"/>
                <a:ext cx="782" cy="377"/>
              </a:xfrm>
              <a:custGeom>
                <a:avLst/>
                <a:gdLst>
                  <a:gd name="T0" fmla="*/ 247 w 355"/>
                  <a:gd name="T1" fmla="*/ 37 h 812"/>
                  <a:gd name="T2" fmla="*/ 1786 w 355"/>
                  <a:gd name="T3" fmla="*/ 7 h 812"/>
                  <a:gd name="T4" fmla="*/ 3707 w 355"/>
                  <a:gd name="T5" fmla="*/ 77 h 812"/>
                  <a:gd name="T6" fmla="*/ 2328 w 355"/>
                  <a:gd name="T7" fmla="*/ 35 h 812"/>
                  <a:gd name="T8" fmla="*/ 1562 w 355"/>
                  <a:gd name="T9" fmla="*/ 14 h 812"/>
                  <a:gd name="T10" fmla="*/ 311 w 355"/>
                  <a:gd name="T11" fmla="*/ 35 h 812"/>
                  <a:gd name="T12" fmla="*/ 247 w 355"/>
                  <a:gd name="T13" fmla="*/ 37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1881"/>
              <p:cNvSpPr>
                <a:spLocks/>
              </p:cNvSpPr>
              <p:nvPr/>
            </p:nvSpPr>
            <p:spPr bwMode="auto">
              <a:xfrm rot="1552346">
                <a:off x="2206" y="3150"/>
                <a:ext cx="771" cy="394"/>
              </a:xfrm>
              <a:custGeom>
                <a:avLst/>
                <a:gdLst>
                  <a:gd name="T0" fmla="*/ 237 w 355"/>
                  <a:gd name="T1" fmla="*/ 42 h 812"/>
                  <a:gd name="T2" fmla="*/ 1711 w 355"/>
                  <a:gd name="T3" fmla="*/ 8 h 812"/>
                  <a:gd name="T4" fmla="*/ 3557 w 355"/>
                  <a:gd name="T5" fmla="*/ 87 h 812"/>
                  <a:gd name="T6" fmla="*/ 2230 w 355"/>
                  <a:gd name="T7" fmla="*/ 40 h 812"/>
                  <a:gd name="T8" fmla="*/ 1494 w 355"/>
                  <a:gd name="T9" fmla="*/ 16 h 812"/>
                  <a:gd name="T10" fmla="*/ 298 w 355"/>
                  <a:gd name="T11" fmla="*/ 40 h 812"/>
                  <a:gd name="T12" fmla="*/ 237 w 355"/>
                  <a:gd name="T13" fmla="*/ 42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1882"/>
              <p:cNvSpPr>
                <a:spLocks/>
              </p:cNvSpPr>
              <p:nvPr/>
            </p:nvSpPr>
            <p:spPr bwMode="auto">
              <a:xfrm rot="7136810">
                <a:off x="2690" y="1890"/>
                <a:ext cx="372" cy="508"/>
              </a:xfrm>
              <a:custGeom>
                <a:avLst/>
                <a:gdLst>
                  <a:gd name="T0" fmla="*/ 13 w 492"/>
                  <a:gd name="T1" fmla="*/ 231 h 711"/>
                  <a:gd name="T2" fmla="*/ 71 w 492"/>
                  <a:gd name="T3" fmla="*/ 85 h 711"/>
                  <a:gd name="T4" fmla="*/ 175 w 492"/>
                  <a:gd name="T5" fmla="*/ 15 h 711"/>
                  <a:gd name="T6" fmla="*/ 198 w 492"/>
                  <a:gd name="T7" fmla="*/ 4 h 711"/>
                  <a:gd name="T8" fmla="*/ 86 w 492"/>
                  <a:gd name="T9" fmla="*/ 43 h 711"/>
                  <a:gd name="T10" fmla="*/ 33 w 492"/>
                  <a:gd name="T11" fmla="*/ 99 h 711"/>
                  <a:gd name="T12" fmla="*/ 5 w 492"/>
                  <a:gd name="T13" fmla="*/ 201 h 711"/>
                  <a:gd name="T14" fmla="*/ 4 w 492"/>
                  <a:gd name="T15" fmla="*/ 251 h 711"/>
                  <a:gd name="T16" fmla="*/ 13 w 492"/>
                  <a:gd name="T17" fmla="*/ 231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1883"/>
              <p:cNvSpPr>
                <a:spLocks/>
              </p:cNvSpPr>
              <p:nvPr/>
            </p:nvSpPr>
            <p:spPr bwMode="auto">
              <a:xfrm rot="7136810">
                <a:off x="2765" y="173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Freeform 1884"/>
              <p:cNvSpPr>
                <a:spLocks/>
              </p:cNvSpPr>
              <p:nvPr/>
            </p:nvSpPr>
            <p:spPr bwMode="auto">
              <a:xfrm rot="464698">
                <a:off x="3070" y="1996"/>
                <a:ext cx="295" cy="576"/>
              </a:xfrm>
              <a:custGeom>
                <a:avLst/>
                <a:gdLst>
                  <a:gd name="T0" fmla="*/ 6 w 492"/>
                  <a:gd name="T1" fmla="*/ 338 h 711"/>
                  <a:gd name="T2" fmla="*/ 35 w 492"/>
                  <a:gd name="T3" fmla="*/ 125 h 711"/>
                  <a:gd name="T4" fmla="*/ 87 w 492"/>
                  <a:gd name="T5" fmla="*/ 23 h 711"/>
                  <a:gd name="T6" fmla="*/ 99 w 492"/>
                  <a:gd name="T7" fmla="*/ 6 h 711"/>
                  <a:gd name="T8" fmla="*/ 43 w 492"/>
                  <a:gd name="T9" fmla="*/ 62 h 711"/>
                  <a:gd name="T10" fmla="*/ 17 w 492"/>
                  <a:gd name="T11" fmla="*/ 145 h 711"/>
                  <a:gd name="T12" fmla="*/ 2 w 492"/>
                  <a:gd name="T13" fmla="*/ 293 h 711"/>
                  <a:gd name="T14" fmla="*/ 2 w 492"/>
                  <a:gd name="T15" fmla="*/ 365 h 711"/>
                  <a:gd name="T16" fmla="*/ 6 w 492"/>
                  <a:gd name="T17" fmla="*/ 338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Freeform 1885"/>
              <p:cNvSpPr>
                <a:spLocks/>
              </p:cNvSpPr>
              <p:nvPr/>
            </p:nvSpPr>
            <p:spPr bwMode="auto">
              <a:xfrm>
                <a:off x="2573" y="2591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1886"/>
              <p:cNvSpPr>
                <a:spLocks/>
              </p:cNvSpPr>
              <p:nvPr/>
            </p:nvSpPr>
            <p:spPr bwMode="auto">
              <a:xfrm rot="-239022">
                <a:off x="2525" y="2375"/>
                <a:ext cx="261" cy="421"/>
              </a:xfrm>
              <a:custGeom>
                <a:avLst/>
                <a:gdLst>
                  <a:gd name="T0" fmla="*/ 4 w 492"/>
                  <a:gd name="T1" fmla="*/ 132 h 711"/>
                  <a:gd name="T2" fmla="*/ 24 w 492"/>
                  <a:gd name="T3" fmla="*/ 49 h 711"/>
                  <a:gd name="T4" fmla="*/ 60 w 492"/>
                  <a:gd name="T5" fmla="*/ 9 h 711"/>
                  <a:gd name="T6" fmla="*/ 68 w 492"/>
                  <a:gd name="T7" fmla="*/ 2 h 711"/>
                  <a:gd name="T8" fmla="*/ 30 w 492"/>
                  <a:gd name="T9" fmla="*/ 24 h 711"/>
                  <a:gd name="T10" fmla="*/ 12 w 492"/>
                  <a:gd name="T11" fmla="*/ 57 h 711"/>
                  <a:gd name="T12" fmla="*/ 2 w 492"/>
                  <a:gd name="T13" fmla="*/ 115 h 711"/>
                  <a:gd name="T14" fmla="*/ 1 w 492"/>
                  <a:gd name="T15" fmla="*/ 143 h 711"/>
                  <a:gd name="T16" fmla="*/ 4 w 492"/>
                  <a:gd name="T17" fmla="*/ 13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Freeform 1887"/>
              <p:cNvSpPr>
                <a:spLocks/>
              </p:cNvSpPr>
              <p:nvPr/>
            </p:nvSpPr>
            <p:spPr bwMode="auto">
              <a:xfrm rot="-379373">
                <a:off x="2791" y="2934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Freeform 1888"/>
              <p:cNvSpPr>
                <a:spLocks/>
              </p:cNvSpPr>
              <p:nvPr/>
            </p:nvSpPr>
            <p:spPr bwMode="auto">
              <a:xfrm rot="-674407">
                <a:off x="2647" y="2679"/>
                <a:ext cx="489" cy="711"/>
              </a:xfrm>
              <a:custGeom>
                <a:avLst/>
                <a:gdLst>
                  <a:gd name="T0" fmla="*/ 29 w 492"/>
                  <a:gd name="T1" fmla="*/ 636 h 711"/>
                  <a:gd name="T2" fmla="*/ 161 w 492"/>
                  <a:gd name="T3" fmla="*/ 234 h 711"/>
                  <a:gd name="T4" fmla="*/ 398 w 492"/>
                  <a:gd name="T5" fmla="*/ 42 h 711"/>
                  <a:gd name="T6" fmla="*/ 449 w 492"/>
                  <a:gd name="T7" fmla="*/ 12 h 711"/>
                  <a:gd name="T8" fmla="*/ 197 w 492"/>
                  <a:gd name="T9" fmla="*/ 117 h 711"/>
                  <a:gd name="T10" fmla="*/ 77 w 492"/>
                  <a:gd name="T11" fmla="*/ 273 h 711"/>
                  <a:gd name="T12" fmla="*/ 11 w 492"/>
                  <a:gd name="T13" fmla="*/ 552 h 711"/>
                  <a:gd name="T14" fmla="*/ 8 w 492"/>
                  <a:gd name="T15" fmla="*/ 687 h 711"/>
                  <a:gd name="T16" fmla="*/ 29 w 492"/>
                  <a:gd name="T17" fmla="*/ 63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Freeform 1889"/>
              <p:cNvSpPr>
                <a:spLocks/>
              </p:cNvSpPr>
              <p:nvPr/>
            </p:nvSpPr>
            <p:spPr bwMode="auto">
              <a:xfrm rot="7319962">
                <a:off x="2351" y="2812"/>
                <a:ext cx="384" cy="793"/>
              </a:xfrm>
              <a:custGeom>
                <a:avLst/>
                <a:gdLst>
                  <a:gd name="T0" fmla="*/ 14 w 492"/>
                  <a:gd name="T1" fmla="*/ 882 h 711"/>
                  <a:gd name="T2" fmla="*/ 78 w 492"/>
                  <a:gd name="T3" fmla="*/ 325 h 711"/>
                  <a:gd name="T4" fmla="*/ 192 w 492"/>
                  <a:gd name="T5" fmla="*/ 58 h 711"/>
                  <a:gd name="T6" fmla="*/ 218 w 492"/>
                  <a:gd name="T7" fmla="*/ 16 h 711"/>
                  <a:gd name="T8" fmla="*/ 95 w 492"/>
                  <a:gd name="T9" fmla="*/ 162 h 711"/>
                  <a:gd name="T10" fmla="*/ 37 w 492"/>
                  <a:gd name="T11" fmla="*/ 378 h 711"/>
                  <a:gd name="T12" fmla="*/ 5 w 492"/>
                  <a:gd name="T13" fmla="*/ 766 h 711"/>
                  <a:gd name="T14" fmla="*/ 4 w 492"/>
                  <a:gd name="T15" fmla="*/ 952 h 711"/>
                  <a:gd name="T16" fmla="*/ 14 w 492"/>
                  <a:gd name="T17" fmla="*/ 882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8" name="Freeform 1890"/>
              <p:cNvSpPr>
                <a:spLocks/>
              </p:cNvSpPr>
              <p:nvPr/>
            </p:nvSpPr>
            <p:spPr bwMode="auto">
              <a:xfrm rot="6037451">
                <a:off x="2273" y="2691"/>
                <a:ext cx="348" cy="379"/>
              </a:xfrm>
              <a:custGeom>
                <a:avLst/>
                <a:gdLst>
                  <a:gd name="T0" fmla="*/ 11 w 492"/>
                  <a:gd name="T1" fmla="*/ 96 h 711"/>
                  <a:gd name="T2" fmla="*/ 58 w 492"/>
                  <a:gd name="T3" fmla="*/ 36 h 711"/>
                  <a:gd name="T4" fmla="*/ 143 w 492"/>
                  <a:gd name="T5" fmla="*/ 6 h 711"/>
                  <a:gd name="T6" fmla="*/ 162 w 492"/>
                  <a:gd name="T7" fmla="*/ 2 h 711"/>
                  <a:gd name="T8" fmla="*/ 71 w 492"/>
                  <a:gd name="T9" fmla="*/ 18 h 711"/>
                  <a:gd name="T10" fmla="*/ 27 w 492"/>
                  <a:gd name="T11" fmla="*/ 42 h 711"/>
                  <a:gd name="T12" fmla="*/ 4 w 492"/>
                  <a:gd name="T13" fmla="*/ 84 h 711"/>
                  <a:gd name="T14" fmla="*/ 3 w 492"/>
                  <a:gd name="T15" fmla="*/ 104 h 711"/>
                  <a:gd name="T16" fmla="*/ 11 w 492"/>
                  <a:gd name="T17" fmla="*/ 96 h 7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711">
                    <a:moveTo>
                      <a:pt x="29" y="636"/>
                    </a:moveTo>
                    <a:cubicBezTo>
                      <a:pt x="55" y="561"/>
                      <a:pt x="101" y="333"/>
                      <a:pt x="164" y="234"/>
                    </a:cubicBezTo>
                    <a:cubicBezTo>
                      <a:pt x="227" y="135"/>
                      <a:pt x="355" y="79"/>
                      <a:pt x="404" y="42"/>
                    </a:cubicBezTo>
                    <a:cubicBezTo>
                      <a:pt x="453" y="5"/>
                      <a:pt x="492" y="0"/>
                      <a:pt x="458" y="12"/>
                    </a:cubicBezTo>
                    <a:cubicBezTo>
                      <a:pt x="424" y="24"/>
                      <a:pt x="263" y="74"/>
                      <a:pt x="200" y="117"/>
                    </a:cubicBezTo>
                    <a:cubicBezTo>
                      <a:pt x="137" y="160"/>
                      <a:pt x="108" y="201"/>
                      <a:pt x="77" y="273"/>
                    </a:cubicBezTo>
                    <a:cubicBezTo>
                      <a:pt x="46" y="345"/>
                      <a:pt x="22" y="483"/>
                      <a:pt x="11" y="552"/>
                    </a:cubicBezTo>
                    <a:cubicBezTo>
                      <a:pt x="0" y="621"/>
                      <a:pt x="5" y="674"/>
                      <a:pt x="8" y="687"/>
                    </a:cubicBezTo>
                    <a:cubicBezTo>
                      <a:pt x="11" y="700"/>
                      <a:pt x="3" y="711"/>
                      <a:pt x="29" y="636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Freeform 1891"/>
              <p:cNvSpPr>
                <a:spLocks/>
              </p:cNvSpPr>
              <p:nvPr/>
            </p:nvSpPr>
            <p:spPr bwMode="auto">
              <a:xfrm rot="-1252567">
                <a:off x="2288" y="2827"/>
                <a:ext cx="381" cy="812"/>
              </a:xfrm>
              <a:custGeom>
                <a:avLst/>
                <a:gdLst>
                  <a:gd name="T0" fmla="*/ 29 w 355"/>
                  <a:gd name="T1" fmla="*/ 371 h 812"/>
                  <a:gd name="T2" fmla="*/ 206 w 355"/>
                  <a:gd name="T3" fmla="*/ 65 h 812"/>
                  <a:gd name="T4" fmla="*/ 428 w 355"/>
                  <a:gd name="T5" fmla="*/ 764 h 812"/>
                  <a:gd name="T6" fmla="*/ 269 w 355"/>
                  <a:gd name="T7" fmla="*/ 353 h 812"/>
                  <a:gd name="T8" fmla="*/ 180 w 355"/>
                  <a:gd name="T9" fmla="*/ 140 h 812"/>
                  <a:gd name="T10" fmla="*/ 35 w 355"/>
                  <a:gd name="T11" fmla="*/ 350 h 812"/>
                  <a:gd name="T12" fmla="*/ 29 w 355"/>
                  <a:gd name="T13" fmla="*/ 371 h 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812">
                    <a:moveTo>
                      <a:pt x="23" y="371"/>
                    </a:moveTo>
                    <a:cubicBezTo>
                      <a:pt x="46" y="324"/>
                      <a:pt x="113" y="0"/>
                      <a:pt x="167" y="65"/>
                    </a:cubicBezTo>
                    <a:cubicBezTo>
                      <a:pt x="221" y="130"/>
                      <a:pt x="339" y="716"/>
                      <a:pt x="347" y="764"/>
                    </a:cubicBezTo>
                    <a:cubicBezTo>
                      <a:pt x="355" y="812"/>
                      <a:pt x="252" y="457"/>
                      <a:pt x="218" y="353"/>
                    </a:cubicBezTo>
                    <a:cubicBezTo>
                      <a:pt x="184" y="249"/>
                      <a:pt x="177" y="140"/>
                      <a:pt x="146" y="140"/>
                    </a:cubicBezTo>
                    <a:cubicBezTo>
                      <a:pt x="115" y="140"/>
                      <a:pt x="48" y="312"/>
                      <a:pt x="29" y="350"/>
                    </a:cubicBezTo>
                    <a:cubicBezTo>
                      <a:pt x="10" y="388"/>
                      <a:pt x="0" y="418"/>
                      <a:pt x="23" y="371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1892"/>
              <p:cNvSpPr>
                <a:spLocks/>
              </p:cNvSpPr>
              <p:nvPr/>
            </p:nvSpPr>
            <p:spPr bwMode="auto">
              <a:xfrm>
                <a:off x="3194" y="3072"/>
                <a:ext cx="569" cy="646"/>
              </a:xfrm>
              <a:custGeom>
                <a:avLst/>
                <a:gdLst>
                  <a:gd name="T0" fmla="*/ 562 w 569"/>
                  <a:gd name="T1" fmla="*/ 432 h 646"/>
                  <a:gd name="T2" fmla="*/ 424 w 569"/>
                  <a:gd name="T3" fmla="*/ 30 h 646"/>
                  <a:gd name="T4" fmla="*/ 124 w 569"/>
                  <a:gd name="T5" fmla="*/ 252 h 646"/>
                  <a:gd name="T6" fmla="*/ 4 w 569"/>
                  <a:gd name="T7" fmla="*/ 642 h 646"/>
                  <a:gd name="T8" fmla="*/ 148 w 569"/>
                  <a:gd name="T9" fmla="*/ 276 h 646"/>
                  <a:gd name="T10" fmla="*/ 382 w 569"/>
                  <a:gd name="T11" fmla="*/ 102 h 646"/>
                  <a:gd name="T12" fmla="*/ 562 w 569"/>
                  <a:gd name="T13" fmla="*/ 432 h 6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9" h="646">
                    <a:moveTo>
                      <a:pt x="562" y="432"/>
                    </a:moveTo>
                    <a:cubicBezTo>
                      <a:pt x="569" y="420"/>
                      <a:pt x="497" y="60"/>
                      <a:pt x="424" y="30"/>
                    </a:cubicBezTo>
                    <a:cubicBezTo>
                      <a:pt x="351" y="0"/>
                      <a:pt x="194" y="150"/>
                      <a:pt x="124" y="252"/>
                    </a:cubicBezTo>
                    <a:cubicBezTo>
                      <a:pt x="54" y="354"/>
                      <a:pt x="0" y="638"/>
                      <a:pt x="4" y="642"/>
                    </a:cubicBezTo>
                    <a:cubicBezTo>
                      <a:pt x="8" y="646"/>
                      <a:pt x="85" y="366"/>
                      <a:pt x="148" y="276"/>
                    </a:cubicBezTo>
                    <a:cubicBezTo>
                      <a:pt x="211" y="186"/>
                      <a:pt x="314" y="78"/>
                      <a:pt x="382" y="102"/>
                    </a:cubicBezTo>
                    <a:cubicBezTo>
                      <a:pt x="450" y="126"/>
                      <a:pt x="555" y="444"/>
                      <a:pt x="562" y="432"/>
                    </a:cubicBezTo>
                    <a:close/>
                  </a:path>
                </a:pathLst>
              </a:custGeom>
              <a:solidFill>
                <a:srgbClr val="27A533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Oval 1893"/>
              <p:cNvSpPr>
                <a:spLocks noChangeArrowheads="1"/>
              </p:cNvSpPr>
              <p:nvPr/>
            </p:nvSpPr>
            <p:spPr bwMode="auto">
              <a:xfrm>
                <a:off x="3234" y="256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02" name="Freeform 1894"/>
              <p:cNvSpPr>
                <a:spLocks/>
              </p:cNvSpPr>
              <p:nvPr/>
            </p:nvSpPr>
            <p:spPr bwMode="auto">
              <a:xfrm>
                <a:off x="2249" y="2327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Oval 1895"/>
              <p:cNvSpPr>
                <a:spLocks noChangeArrowheads="1"/>
              </p:cNvSpPr>
              <p:nvPr/>
            </p:nvSpPr>
            <p:spPr bwMode="auto">
              <a:xfrm>
                <a:off x="2406" y="252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04" name="Freeform 1896"/>
              <p:cNvSpPr>
                <a:spLocks/>
              </p:cNvSpPr>
              <p:nvPr/>
            </p:nvSpPr>
            <p:spPr bwMode="auto">
              <a:xfrm>
                <a:off x="2801" y="164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Oval 1897"/>
              <p:cNvSpPr>
                <a:spLocks noChangeArrowheads="1"/>
              </p:cNvSpPr>
              <p:nvPr/>
            </p:nvSpPr>
            <p:spPr bwMode="auto">
              <a:xfrm>
                <a:off x="2958" y="1848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06" name="Freeform 1898"/>
              <p:cNvSpPr>
                <a:spLocks/>
              </p:cNvSpPr>
              <p:nvPr/>
            </p:nvSpPr>
            <p:spPr bwMode="auto">
              <a:xfrm>
                <a:off x="3305" y="2225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Oval 1899"/>
              <p:cNvSpPr>
                <a:spLocks noChangeArrowheads="1"/>
              </p:cNvSpPr>
              <p:nvPr/>
            </p:nvSpPr>
            <p:spPr bwMode="auto">
              <a:xfrm>
                <a:off x="3420" y="2352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08" name="Oval 1900"/>
              <p:cNvSpPr>
                <a:spLocks noChangeArrowheads="1"/>
              </p:cNvSpPr>
              <p:nvPr/>
            </p:nvSpPr>
            <p:spPr bwMode="auto">
              <a:xfrm>
                <a:off x="2520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09" name="Freeform 1901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Oval 1902"/>
              <p:cNvSpPr>
                <a:spLocks noChangeArrowheads="1"/>
              </p:cNvSpPr>
              <p:nvPr/>
            </p:nvSpPr>
            <p:spPr bwMode="auto">
              <a:xfrm>
                <a:off x="3150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11" name="Oval 1903"/>
              <p:cNvSpPr>
                <a:spLocks noChangeArrowheads="1"/>
              </p:cNvSpPr>
              <p:nvPr/>
            </p:nvSpPr>
            <p:spPr bwMode="auto">
              <a:xfrm>
                <a:off x="2982" y="156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12" name="Oval 1904"/>
              <p:cNvSpPr>
                <a:spLocks noChangeArrowheads="1"/>
              </p:cNvSpPr>
              <p:nvPr/>
            </p:nvSpPr>
            <p:spPr bwMode="auto">
              <a:xfrm>
                <a:off x="3282" y="222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13" name="Freeform 1905"/>
              <p:cNvSpPr>
                <a:spLocks/>
              </p:cNvSpPr>
              <p:nvPr/>
            </p:nvSpPr>
            <p:spPr bwMode="auto">
              <a:xfrm flipH="1">
                <a:off x="3262" y="2623"/>
                <a:ext cx="69" cy="195"/>
              </a:xfrm>
              <a:custGeom>
                <a:avLst/>
                <a:gdLst>
                  <a:gd name="T0" fmla="*/ 3 w 107"/>
                  <a:gd name="T1" fmla="*/ 7 h 321"/>
                  <a:gd name="T2" fmla="*/ 8 w 107"/>
                  <a:gd name="T3" fmla="*/ 43 h 321"/>
                  <a:gd name="T4" fmla="*/ 17 w 107"/>
                  <a:gd name="T5" fmla="*/ 70 h 321"/>
                  <a:gd name="T6" fmla="*/ 25 w 107"/>
                  <a:gd name="T7" fmla="*/ 30 h 321"/>
                  <a:gd name="T8" fmla="*/ 25 w 107"/>
                  <a:gd name="T9" fmla="*/ 4 h 321"/>
                  <a:gd name="T10" fmla="*/ 3 w 107"/>
                  <a:gd name="T11" fmla="*/ 7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Freeform 1906"/>
              <p:cNvSpPr>
                <a:spLocks/>
              </p:cNvSpPr>
              <p:nvPr/>
            </p:nvSpPr>
            <p:spPr bwMode="auto">
              <a:xfrm>
                <a:off x="2320" y="2110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1907"/>
              <p:cNvSpPr>
                <a:spLocks/>
              </p:cNvSpPr>
              <p:nvPr/>
            </p:nvSpPr>
            <p:spPr bwMode="auto">
              <a:xfrm>
                <a:off x="3077" y="2369"/>
                <a:ext cx="416" cy="442"/>
              </a:xfrm>
              <a:custGeom>
                <a:avLst/>
                <a:gdLst>
                  <a:gd name="T0" fmla="*/ 54 w 968"/>
                  <a:gd name="T1" fmla="*/ 2 h 898"/>
                  <a:gd name="T2" fmla="*/ 39 w 968"/>
                  <a:gd name="T3" fmla="*/ 21 h 898"/>
                  <a:gd name="T4" fmla="*/ 36 w 968"/>
                  <a:gd name="T5" fmla="*/ 53 h 898"/>
                  <a:gd name="T6" fmla="*/ 34 w 968"/>
                  <a:gd name="T7" fmla="*/ 25 h 898"/>
                  <a:gd name="T8" fmla="*/ 12 w 968"/>
                  <a:gd name="T9" fmla="*/ 5 h 898"/>
                  <a:gd name="T10" fmla="*/ 22 w 968"/>
                  <a:gd name="T11" fmla="*/ 31 h 898"/>
                  <a:gd name="T12" fmla="*/ 28 w 968"/>
                  <a:gd name="T13" fmla="*/ 46 h 898"/>
                  <a:gd name="T14" fmla="*/ 15 w 968"/>
                  <a:gd name="T15" fmla="*/ 31 h 898"/>
                  <a:gd name="T16" fmla="*/ 0 w 968"/>
                  <a:gd name="T17" fmla="*/ 54 h 898"/>
                  <a:gd name="T18" fmla="*/ 15 w 968"/>
                  <a:gd name="T19" fmla="*/ 48 h 898"/>
                  <a:gd name="T20" fmla="*/ 27 w 968"/>
                  <a:gd name="T21" fmla="*/ 58 h 898"/>
                  <a:gd name="T22" fmla="*/ 17 w 968"/>
                  <a:gd name="T23" fmla="*/ 65 h 898"/>
                  <a:gd name="T24" fmla="*/ 16 w 968"/>
                  <a:gd name="T25" fmla="*/ 100 h 898"/>
                  <a:gd name="T26" fmla="*/ 25 w 968"/>
                  <a:gd name="T27" fmla="*/ 76 h 898"/>
                  <a:gd name="T28" fmla="*/ 33 w 968"/>
                  <a:gd name="T29" fmla="*/ 65 h 898"/>
                  <a:gd name="T30" fmla="*/ 30 w 968"/>
                  <a:gd name="T31" fmla="*/ 84 h 898"/>
                  <a:gd name="T32" fmla="*/ 49 w 968"/>
                  <a:gd name="T33" fmla="*/ 106 h 898"/>
                  <a:gd name="T34" fmla="*/ 41 w 968"/>
                  <a:gd name="T35" fmla="*/ 77 h 898"/>
                  <a:gd name="T36" fmla="*/ 43 w 968"/>
                  <a:gd name="T37" fmla="*/ 68 h 898"/>
                  <a:gd name="T38" fmla="*/ 56 w 968"/>
                  <a:gd name="T39" fmla="*/ 79 h 898"/>
                  <a:gd name="T40" fmla="*/ 76 w 968"/>
                  <a:gd name="T41" fmla="*/ 58 h 898"/>
                  <a:gd name="T42" fmla="*/ 59 w 968"/>
                  <a:gd name="T43" fmla="*/ 55 h 898"/>
                  <a:gd name="T44" fmla="*/ 47 w 968"/>
                  <a:gd name="T45" fmla="*/ 55 h 898"/>
                  <a:gd name="T46" fmla="*/ 52 w 968"/>
                  <a:gd name="T47" fmla="*/ 34 h 898"/>
                  <a:gd name="T48" fmla="*/ 54 w 968"/>
                  <a:gd name="T49" fmla="*/ 2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Oval 1908"/>
              <p:cNvSpPr>
                <a:spLocks noChangeArrowheads="1"/>
              </p:cNvSpPr>
              <p:nvPr/>
            </p:nvSpPr>
            <p:spPr bwMode="auto">
              <a:xfrm>
                <a:off x="3228" y="2586"/>
                <a:ext cx="80" cy="68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17" name="Freeform 1909"/>
              <p:cNvSpPr>
                <a:spLocks/>
              </p:cNvSpPr>
              <p:nvPr/>
            </p:nvSpPr>
            <p:spPr bwMode="auto">
              <a:xfrm>
                <a:off x="3071" y="1726"/>
                <a:ext cx="99" cy="126"/>
              </a:xfrm>
              <a:custGeom>
                <a:avLst/>
                <a:gdLst>
                  <a:gd name="T0" fmla="*/ 49 w 99"/>
                  <a:gd name="T1" fmla="*/ 14 h 126"/>
                  <a:gd name="T2" fmla="*/ 7 w 99"/>
                  <a:gd name="T3" fmla="*/ 122 h 126"/>
                  <a:gd name="T4" fmla="*/ 91 w 99"/>
                  <a:gd name="T5" fmla="*/ 38 h 126"/>
                  <a:gd name="T6" fmla="*/ 49 w 99"/>
                  <a:gd name="T7" fmla="*/ 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26">
                    <a:moveTo>
                      <a:pt x="49" y="14"/>
                    </a:moveTo>
                    <a:cubicBezTo>
                      <a:pt x="35" y="28"/>
                      <a:pt x="0" y="118"/>
                      <a:pt x="7" y="122"/>
                    </a:cubicBezTo>
                    <a:cubicBezTo>
                      <a:pt x="14" y="126"/>
                      <a:pt x="83" y="55"/>
                      <a:pt x="91" y="38"/>
                    </a:cubicBezTo>
                    <a:cubicBezTo>
                      <a:pt x="99" y="21"/>
                      <a:pt x="63" y="0"/>
                      <a:pt x="49" y="14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1910"/>
              <p:cNvSpPr>
                <a:spLocks/>
              </p:cNvSpPr>
              <p:nvPr/>
            </p:nvSpPr>
            <p:spPr bwMode="auto">
              <a:xfrm>
                <a:off x="3035" y="15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Oval 1911"/>
              <p:cNvSpPr>
                <a:spLocks noChangeArrowheads="1"/>
              </p:cNvSpPr>
              <p:nvPr/>
            </p:nvSpPr>
            <p:spPr bwMode="auto">
              <a:xfrm rot="-988756">
                <a:off x="2315" y="206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20" name="Freeform 1912"/>
              <p:cNvSpPr>
                <a:spLocks/>
              </p:cNvSpPr>
              <p:nvPr/>
            </p:nvSpPr>
            <p:spPr bwMode="auto">
              <a:xfrm>
                <a:off x="2392" y="229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Oval 1913"/>
              <p:cNvSpPr>
                <a:spLocks noChangeArrowheads="1"/>
              </p:cNvSpPr>
              <p:nvPr/>
            </p:nvSpPr>
            <p:spPr bwMode="auto">
              <a:xfrm rot="-988756">
                <a:off x="2387" y="22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22" name="Freeform 1914"/>
              <p:cNvSpPr>
                <a:spLocks/>
              </p:cNvSpPr>
              <p:nvPr/>
            </p:nvSpPr>
            <p:spPr bwMode="auto">
              <a:xfrm>
                <a:off x="2392" y="216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Oval 1915"/>
              <p:cNvSpPr>
                <a:spLocks noChangeArrowheads="1"/>
              </p:cNvSpPr>
              <p:nvPr/>
            </p:nvSpPr>
            <p:spPr bwMode="auto">
              <a:xfrm rot="-988756">
                <a:off x="2387" y="211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24" name="Freeform 1916"/>
              <p:cNvSpPr>
                <a:spLocks/>
              </p:cNvSpPr>
              <p:nvPr/>
            </p:nvSpPr>
            <p:spPr bwMode="auto">
              <a:xfrm>
                <a:off x="3022" y="12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Oval 1917"/>
              <p:cNvSpPr>
                <a:spLocks noChangeArrowheads="1"/>
              </p:cNvSpPr>
              <p:nvPr/>
            </p:nvSpPr>
            <p:spPr bwMode="auto">
              <a:xfrm rot="-988756">
                <a:off x="3017" y="12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26" name="Oval 1918"/>
              <p:cNvSpPr>
                <a:spLocks noChangeArrowheads="1"/>
              </p:cNvSpPr>
              <p:nvPr/>
            </p:nvSpPr>
            <p:spPr bwMode="auto">
              <a:xfrm>
                <a:off x="2538" y="23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27" name="Freeform 1919"/>
              <p:cNvSpPr>
                <a:spLocks/>
              </p:cNvSpPr>
              <p:nvPr/>
            </p:nvSpPr>
            <p:spPr bwMode="auto">
              <a:xfrm flipH="1">
                <a:off x="2446" y="206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1920"/>
              <p:cNvSpPr>
                <a:spLocks/>
              </p:cNvSpPr>
              <p:nvPr/>
            </p:nvSpPr>
            <p:spPr bwMode="auto">
              <a:xfrm>
                <a:off x="2956" y="141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Oval 1921"/>
              <p:cNvSpPr>
                <a:spLocks noChangeArrowheads="1"/>
              </p:cNvSpPr>
              <p:nvPr/>
            </p:nvSpPr>
            <p:spPr bwMode="auto">
              <a:xfrm rot="-988756">
                <a:off x="2987" y="130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30" name="Freeform 1922"/>
              <p:cNvSpPr>
                <a:spLocks/>
              </p:cNvSpPr>
              <p:nvPr/>
            </p:nvSpPr>
            <p:spPr bwMode="auto">
              <a:xfrm rot="1144753">
                <a:off x="3339" y="2107"/>
                <a:ext cx="94" cy="104"/>
              </a:xfrm>
              <a:custGeom>
                <a:avLst/>
                <a:gdLst>
                  <a:gd name="T0" fmla="*/ 3 w 91"/>
                  <a:gd name="T1" fmla="*/ 8 h 188"/>
                  <a:gd name="T2" fmla="*/ 90 w 91"/>
                  <a:gd name="T3" fmla="*/ 31 h 188"/>
                  <a:gd name="T4" fmla="*/ 69 w 91"/>
                  <a:gd name="T5" fmla="*/ 4 h 188"/>
                  <a:gd name="T6" fmla="*/ 3 w 91"/>
                  <a:gd name="T7" fmla="*/ 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Oval 1923"/>
              <p:cNvSpPr>
                <a:spLocks noChangeArrowheads="1"/>
              </p:cNvSpPr>
              <p:nvPr/>
            </p:nvSpPr>
            <p:spPr bwMode="auto">
              <a:xfrm rot="-988756">
                <a:off x="3341" y="203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32" name="Freeform 1924"/>
              <p:cNvSpPr>
                <a:spLocks/>
              </p:cNvSpPr>
              <p:nvPr/>
            </p:nvSpPr>
            <p:spPr bwMode="auto">
              <a:xfrm flipH="1">
                <a:off x="3400" y="198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AutoShape 1925"/>
              <p:cNvSpPr>
                <a:spLocks noChangeArrowheads="1"/>
              </p:cNvSpPr>
              <p:nvPr/>
            </p:nvSpPr>
            <p:spPr bwMode="auto">
              <a:xfrm rot="10800000">
                <a:off x="3396" y="196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rgbClr val="0402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34" name="Freeform 1926"/>
              <p:cNvSpPr>
                <a:spLocks/>
              </p:cNvSpPr>
              <p:nvPr/>
            </p:nvSpPr>
            <p:spPr bwMode="auto">
              <a:xfrm flipH="1">
                <a:off x="2386" y="183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AutoShape 1927"/>
              <p:cNvSpPr>
                <a:spLocks noChangeArrowheads="1"/>
              </p:cNvSpPr>
              <p:nvPr/>
            </p:nvSpPr>
            <p:spPr bwMode="auto">
              <a:xfrm rot="10800000">
                <a:off x="2382" y="181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36" name="Freeform 1928"/>
              <p:cNvSpPr>
                <a:spLocks/>
              </p:cNvSpPr>
              <p:nvPr/>
            </p:nvSpPr>
            <p:spPr bwMode="auto">
              <a:xfrm>
                <a:off x="2308" y="193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Oval 1929"/>
              <p:cNvSpPr>
                <a:spLocks noChangeArrowheads="1"/>
              </p:cNvSpPr>
              <p:nvPr/>
            </p:nvSpPr>
            <p:spPr bwMode="auto">
              <a:xfrm rot="-988756">
                <a:off x="2303" y="188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38" name="Oval 1930"/>
              <p:cNvSpPr>
                <a:spLocks noChangeArrowheads="1"/>
              </p:cNvSpPr>
              <p:nvPr/>
            </p:nvSpPr>
            <p:spPr bwMode="auto">
              <a:xfrm rot="-988756">
                <a:off x="2375" y="194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39" name="Freeform 1931"/>
              <p:cNvSpPr>
                <a:spLocks/>
              </p:cNvSpPr>
              <p:nvPr/>
            </p:nvSpPr>
            <p:spPr bwMode="auto">
              <a:xfrm flipH="1">
                <a:off x="2434" y="189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AutoShape 1932"/>
              <p:cNvSpPr>
                <a:spLocks noChangeArrowheads="1"/>
              </p:cNvSpPr>
              <p:nvPr/>
            </p:nvSpPr>
            <p:spPr bwMode="auto">
              <a:xfrm rot="10800000">
                <a:off x="2430" y="187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41" name="AutoShape 1933"/>
              <p:cNvSpPr>
                <a:spLocks noChangeArrowheads="1"/>
              </p:cNvSpPr>
              <p:nvPr/>
            </p:nvSpPr>
            <p:spPr bwMode="auto">
              <a:xfrm rot="10800000">
                <a:off x="2406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42" name="Freeform 1934"/>
              <p:cNvSpPr>
                <a:spLocks/>
              </p:cNvSpPr>
              <p:nvPr/>
            </p:nvSpPr>
            <p:spPr bwMode="auto">
              <a:xfrm flipH="1">
                <a:off x="2398" y="169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AutoShape 1935"/>
              <p:cNvSpPr>
                <a:spLocks noChangeArrowheads="1"/>
              </p:cNvSpPr>
              <p:nvPr/>
            </p:nvSpPr>
            <p:spPr bwMode="auto">
              <a:xfrm rot="10800000">
                <a:off x="2394" y="168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44" name="Freeform 1936"/>
              <p:cNvSpPr>
                <a:spLocks/>
              </p:cNvSpPr>
              <p:nvPr/>
            </p:nvSpPr>
            <p:spPr bwMode="auto">
              <a:xfrm>
                <a:off x="2320" y="1804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Oval 1937"/>
              <p:cNvSpPr>
                <a:spLocks noChangeArrowheads="1"/>
              </p:cNvSpPr>
              <p:nvPr/>
            </p:nvSpPr>
            <p:spPr bwMode="auto">
              <a:xfrm rot="-988756">
                <a:off x="2315" y="1756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46" name="Freeform 1938"/>
              <p:cNvSpPr>
                <a:spLocks/>
              </p:cNvSpPr>
              <p:nvPr/>
            </p:nvSpPr>
            <p:spPr bwMode="auto">
              <a:xfrm flipH="1">
                <a:off x="2446" y="175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AutoShape 1939"/>
              <p:cNvSpPr>
                <a:spLocks noChangeArrowheads="1"/>
              </p:cNvSpPr>
              <p:nvPr/>
            </p:nvSpPr>
            <p:spPr bwMode="auto">
              <a:xfrm rot="10800000">
                <a:off x="2442" y="174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48" name="Freeform 1940"/>
              <p:cNvSpPr>
                <a:spLocks/>
              </p:cNvSpPr>
              <p:nvPr/>
            </p:nvSpPr>
            <p:spPr bwMode="auto">
              <a:xfrm>
                <a:off x="2296" y="21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Oval 1941"/>
              <p:cNvSpPr>
                <a:spLocks noChangeArrowheads="1"/>
              </p:cNvSpPr>
              <p:nvPr/>
            </p:nvSpPr>
            <p:spPr bwMode="auto">
              <a:xfrm rot="-988756">
                <a:off x="2291" y="21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50" name="Oval 1942"/>
              <p:cNvSpPr>
                <a:spLocks noChangeArrowheads="1"/>
              </p:cNvSpPr>
              <p:nvPr/>
            </p:nvSpPr>
            <p:spPr bwMode="auto">
              <a:xfrm rot="-988756">
                <a:off x="2327" y="227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51" name="AutoShape 1943"/>
              <p:cNvSpPr>
                <a:spLocks noChangeArrowheads="1"/>
              </p:cNvSpPr>
              <p:nvPr/>
            </p:nvSpPr>
            <p:spPr bwMode="auto">
              <a:xfrm rot="10800000">
                <a:off x="2394" y="165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52" name="Freeform 1944"/>
              <p:cNvSpPr>
                <a:spLocks/>
              </p:cNvSpPr>
              <p:nvPr/>
            </p:nvSpPr>
            <p:spPr bwMode="auto">
              <a:xfrm flipH="1">
                <a:off x="2410" y="153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AutoShape 1945"/>
              <p:cNvSpPr>
                <a:spLocks noChangeArrowheads="1"/>
              </p:cNvSpPr>
              <p:nvPr/>
            </p:nvSpPr>
            <p:spPr bwMode="auto">
              <a:xfrm rot="10800000">
                <a:off x="2406" y="151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54" name="Oval 1946"/>
              <p:cNvSpPr>
                <a:spLocks noChangeArrowheads="1"/>
              </p:cNvSpPr>
              <p:nvPr/>
            </p:nvSpPr>
            <p:spPr bwMode="auto">
              <a:xfrm rot="-988756">
                <a:off x="2399" y="164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55" name="Freeform 1947"/>
              <p:cNvSpPr>
                <a:spLocks/>
              </p:cNvSpPr>
              <p:nvPr/>
            </p:nvSpPr>
            <p:spPr bwMode="auto">
              <a:xfrm flipH="1">
                <a:off x="2458" y="159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AutoShape 1948"/>
              <p:cNvSpPr>
                <a:spLocks noChangeArrowheads="1"/>
              </p:cNvSpPr>
              <p:nvPr/>
            </p:nvSpPr>
            <p:spPr bwMode="auto">
              <a:xfrm rot="10800000">
                <a:off x="2454" y="157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57" name="Oval 1949"/>
              <p:cNvSpPr>
                <a:spLocks noChangeArrowheads="1"/>
              </p:cNvSpPr>
              <p:nvPr/>
            </p:nvSpPr>
            <p:spPr bwMode="auto">
              <a:xfrm>
                <a:off x="2268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58" name="Freeform 1950"/>
              <p:cNvSpPr>
                <a:spLocks/>
              </p:cNvSpPr>
              <p:nvPr/>
            </p:nvSpPr>
            <p:spPr bwMode="auto">
              <a:xfrm>
                <a:off x="2153" y="2219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Oval 1951"/>
              <p:cNvSpPr>
                <a:spLocks noChangeArrowheads="1"/>
              </p:cNvSpPr>
              <p:nvPr/>
            </p:nvSpPr>
            <p:spPr bwMode="auto">
              <a:xfrm>
                <a:off x="2286" y="234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60" name="Freeform 1952"/>
              <p:cNvSpPr>
                <a:spLocks/>
              </p:cNvSpPr>
              <p:nvPr/>
            </p:nvSpPr>
            <p:spPr bwMode="auto">
              <a:xfrm>
                <a:off x="2443" y="187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Oval 1953"/>
              <p:cNvSpPr>
                <a:spLocks noChangeArrowheads="1"/>
              </p:cNvSpPr>
              <p:nvPr/>
            </p:nvSpPr>
            <p:spPr bwMode="auto">
              <a:xfrm rot="728668">
                <a:off x="2481" y="169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62" name="Freeform 1954"/>
              <p:cNvSpPr>
                <a:spLocks/>
              </p:cNvSpPr>
              <p:nvPr/>
            </p:nvSpPr>
            <p:spPr bwMode="auto">
              <a:xfrm>
                <a:off x="2443" y="175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Oval 1955"/>
              <p:cNvSpPr>
                <a:spLocks noChangeArrowheads="1"/>
              </p:cNvSpPr>
              <p:nvPr/>
            </p:nvSpPr>
            <p:spPr bwMode="auto">
              <a:xfrm rot="-988756">
                <a:off x="2387" y="181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64" name="Oval 1956"/>
              <p:cNvSpPr>
                <a:spLocks noChangeArrowheads="1"/>
              </p:cNvSpPr>
              <p:nvPr/>
            </p:nvSpPr>
            <p:spPr bwMode="auto">
              <a:xfrm rot="728668">
                <a:off x="2481" y="18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65" name="Oval 1957"/>
              <p:cNvSpPr>
                <a:spLocks noChangeArrowheads="1"/>
              </p:cNvSpPr>
              <p:nvPr/>
            </p:nvSpPr>
            <p:spPr bwMode="auto">
              <a:xfrm rot="728668">
                <a:off x="2493" y="1975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66" name="Freeform 1958"/>
              <p:cNvSpPr>
                <a:spLocks/>
              </p:cNvSpPr>
              <p:nvPr/>
            </p:nvSpPr>
            <p:spPr bwMode="auto">
              <a:xfrm>
                <a:off x="2455" y="2029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Oval 1959"/>
              <p:cNvSpPr>
                <a:spLocks noChangeArrowheads="1"/>
              </p:cNvSpPr>
              <p:nvPr/>
            </p:nvSpPr>
            <p:spPr bwMode="auto">
              <a:xfrm rot="728668">
                <a:off x="2517" y="205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68" name="Freeform 1960"/>
              <p:cNvSpPr>
                <a:spLocks/>
              </p:cNvSpPr>
              <p:nvPr/>
            </p:nvSpPr>
            <p:spPr bwMode="auto">
              <a:xfrm>
                <a:off x="2479" y="2113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961"/>
              <p:cNvSpPr>
                <a:spLocks/>
              </p:cNvSpPr>
              <p:nvPr/>
            </p:nvSpPr>
            <p:spPr bwMode="auto">
              <a:xfrm>
                <a:off x="2405" y="2177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Oval 1962"/>
              <p:cNvSpPr>
                <a:spLocks noChangeArrowheads="1"/>
              </p:cNvSpPr>
              <p:nvPr/>
            </p:nvSpPr>
            <p:spPr bwMode="auto">
              <a:xfrm>
                <a:off x="2520" y="2310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71" name="AutoShape 1963"/>
              <p:cNvSpPr>
                <a:spLocks noChangeArrowheads="1"/>
              </p:cNvSpPr>
              <p:nvPr/>
            </p:nvSpPr>
            <p:spPr bwMode="auto">
              <a:xfrm rot="10800000">
                <a:off x="2442" y="204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72" name="Freeform 1964"/>
              <p:cNvSpPr>
                <a:spLocks/>
              </p:cNvSpPr>
              <p:nvPr/>
            </p:nvSpPr>
            <p:spPr bwMode="auto">
              <a:xfrm>
                <a:off x="2861" y="143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Oval 1965"/>
              <p:cNvSpPr>
                <a:spLocks noChangeArrowheads="1"/>
              </p:cNvSpPr>
              <p:nvPr/>
            </p:nvSpPr>
            <p:spPr bwMode="auto">
              <a:xfrm>
                <a:off x="2994" y="1566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74" name="Oval 1966"/>
              <p:cNvSpPr>
                <a:spLocks noChangeArrowheads="1"/>
              </p:cNvSpPr>
              <p:nvPr/>
            </p:nvSpPr>
            <p:spPr bwMode="auto">
              <a:xfrm>
                <a:off x="3156" y="170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75" name="Freeform 1967"/>
              <p:cNvSpPr>
                <a:spLocks/>
              </p:cNvSpPr>
              <p:nvPr/>
            </p:nvSpPr>
            <p:spPr bwMode="auto">
              <a:xfrm flipH="1">
                <a:off x="3094" y="94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1968"/>
              <p:cNvSpPr>
                <a:spLocks/>
              </p:cNvSpPr>
              <p:nvPr/>
            </p:nvSpPr>
            <p:spPr bwMode="auto">
              <a:xfrm flipH="1">
                <a:off x="3034" y="1315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AutoShape 1969"/>
              <p:cNvSpPr>
                <a:spLocks noChangeArrowheads="1"/>
              </p:cNvSpPr>
              <p:nvPr/>
            </p:nvSpPr>
            <p:spPr bwMode="auto">
              <a:xfrm rot="10800000">
                <a:off x="3030" y="12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78" name="Oval 1970"/>
              <p:cNvSpPr>
                <a:spLocks noChangeArrowheads="1"/>
              </p:cNvSpPr>
              <p:nvPr/>
            </p:nvSpPr>
            <p:spPr bwMode="auto">
              <a:xfrm rot="-988756">
                <a:off x="2963" y="13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79" name="Oval 1971"/>
              <p:cNvSpPr>
                <a:spLocks noChangeArrowheads="1"/>
              </p:cNvSpPr>
              <p:nvPr/>
            </p:nvSpPr>
            <p:spPr bwMode="auto">
              <a:xfrm rot="-988756">
                <a:off x="3077" y="13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80" name="AutoShape 1972"/>
              <p:cNvSpPr>
                <a:spLocks noChangeArrowheads="1"/>
              </p:cNvSpPr>
              <p:nvPr/>
            </p:nvSpPr>
            <p:spPr bwMode="auto">
              <a:xfrm rot="10800000">
                <a:off x="3042" y="14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1" name="AutoShape 1973"/>
              <p:cNvSpPr>
                <a:spLocks noChangeArrowheads="1"/>
              </p:cNvSpPr>
              <p:nvPr/>
            </p:nvSpPr>
            <p:spPr bwMode="auto">
              <a:xfrm rot="10800000">
                <a:off x="3018" y="140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2" name="Freeform 1974"/>
              <p:cNvSpPr>
                <a:spLocks/>
              </p:cNvSpPr>
              <p:nvPr/>
            </p:nvSpPr>
            <p:spPr bwMode="auto">
              <a:xfrm flipH="1">
                <a:off x="3046" y="118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AutoShape 1975"/>
              <p:cNvSpPr>
                <a:spLocks noChangeArrowheads="1"/>
              </p:cNvSpPr>
              <p:nvPr/>
            </p:nvSpPr>
            <p:spPr bwMode="auto">
              <a:xfrm rot="10800000">
                <a:off x="3042" y="116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4" name="Freeform 1976"/>
              <p:cNvSpPr>
                <a:spLocks/>
              </p:cNvSpPr>
              <p:nvPr/>
            </p:nvSpPr>
            <p:spPr bwMode="auto">
              <a:xfrm>
                <a:off x="2968" y="128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Oval 1977"/>
              <p:cNvSpPr>
                <a:spLocks noChangeArrowheads="1"/>
              </p:cNvSpPr>
              <p:nvPr/>
            </p:nvSpPr>
            <p:spPr bwMode="auto">
              <a:xfrm rot="-988756">
                <a:off x="2963" y="124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86" name="Freeform 1978"/>
              <p:cNvSpPr>
                <a:spLocks/>
              </p:cNvSpPr>
              <p:nvPr/>
            </p:nvSpPr>
            <p:spPr bwMode="auto">
              <a:xfrm flipH="1">
                <a:off x="3094" y="124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AutoShape 1979"/>
              <p:cNvSpPr>
                <a:spLocks noChangeArrowheads="1"/>
              </p:cNvSpPr>
              <p:nvPr/>
            </p:nvSpPr>
            <p:spPr bwMode="auto">
              <a:xfrm rot="10800000">
                <a:off x="3090" y="122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8" name="AutoShape 1980"/>
              <p:cNvSpPr>
                <a:spLocks noChangeArrowheads="1"/>
              </p:cNvSpPr>
              <p:nvPr/>
            </p:nvSpPr>
            <p:spPr bwMode="auto">
              <a:xfrm rot="10800000">
                <a:off x="3042" y="113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9" name="Freeform 1981"/>
              <p:cNvSpPr>
                <a:spLocks/>
              </p:cNvSpPr>
              <p:nvPr/>
            </p:nvSpPr>
            <p:spPr bwMode="auto">
              <a:xfrm flipH="1">
                <a:off x="3058" y="102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AutoShape 1982"/>
              <p:cNvSpPr>
                <a:spLocks noChangeArrowheads="1"/>
              </p:cNvSpPr>
              <p:nvPr/>
            </p:nvSpPr>
            <p:spPr bwMode="auto">
              <a:xfrm rot="10800000">
                <a:off x="3054" y="100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91" name="Oval 1983"/>
              <p:cNvSpPr>
                <a:spLocks noChangeArrowheads="1"/>
              </p:cNvSpPr>
              <p:nvPr/>
            </p:nvSpPr>
            <p:spPr bwMode="auto">
              <a:xfrm rot="-988756">
                <a:off x="3047" y="113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92" name="Freeform 1984"/>
              <p:cNvSpPr>
                <a:spLocks/>
              </p:cNvSpPr>
              <p:nvPr/>
            </p:nvSpPr>
            <p:spPr bwMode="auto">
              <a:xfrm flipH="1">
                <a:off x="3106" y="108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AutoShape 1985"/>
              <p:cNvSpPr>
                <a:spLocks noChangeArrowheads="1"/>
              </p:cNvSpPr>
              <p:nvPr/>
            </p:nvSpPr>
            <p:spPr bwMode="auto">
              <a:xfrm rot="10800000">
                <a:off x="3102" y="106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94" name="Freeform 1986"/>
              <p:cNvSpPr>
                <a:spLocks/>
              </p:cNvSpPr>
              <p:nvPr/>
            </p:nvSpPr>
            <p:spPr bwMode="auto">
              <a:xfrm>
                <a:off x="3055" y="143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Oval 1987"/>
              <p:cNvSpPr>
                <a:spLocks noChangeArrowheads="1"/>
              </p:cNvSpPr>
              <p:nvPr/>
            </p:nvSpPr>
            <p:spPr bwMode="auto">
              <a:xfrm rot="728668">
                <a:off x="3129" y="118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96" name="Freeform 1988"/>
              <p:cNvSpPr>
                <a:spLocks/>
              </p:cNvSpPr>
              <p:nvPr/>
            </p:nvSpPr>
            <p:spPr bwMode="auto">
              <a:xfrm>
                <a:off x="3091" y="1237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Oval 1989"/>
              <p:cNvSpPr>
                <a:spLocks noChangeArrowheads="1"/>
              </p:cNvSpPr>
              <p:nvPr/>
            </p:nvSpPr>
            <p:spPr bwMode="auto">
              <a:xfrm rot="-988756">
                <a:off x="3035" y="129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98" name="Oval 1990"/>
              <p:cNvSpPr>
                <a:spLocks noChangeArrowheads="1"/>
              </p:cNvSpPr>
              <p:nvPr/>
            </p:nvSpPr>
            <p:spPr bwMode="auto">
              <a:xfrm rot="728668">
                <a:off x="3129" y="1303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899" name="Oval 1991"/>
              <p:cNvSpPr>
                <a:spLocks noChangeArrowheads="1"/>
              </p:cNvSpPr>
              <p:nvPr/>
            </p:nvSpPr>
            <p:spPr bwMode="auto">
              <a:xfrm rot="728668">
                <a:off x="3423" y="210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00" name="Freeform 1992"/>
              <p:cNvSpPr>
                <a:spLocks/>
              </p:cNvSpPr>
              <p:nvPr/>
            </p:nvSpPr>
            <p:spPr bwMode="auto">
              <a:xfrm>
                <a:off x="3385" y="216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1993"/>
              <p:cNvSpPr>
                <a:spLocks/>
              </p:cNvSpPr>
              <p:nvPr/>
            </p:nvSpPr>
            <p:spPr bwMode="auto">
              <a:xfrm>
                <a:off x="3167" y="2093"/>
                <a:ext cx="320" cy="286"/>
              </a:xfrm>
              <a:custGeom>
                <a:avLst/>
                <a:gdLst>
                  <a:gd name="T0" fmla="*/ 24 w 968"/>
                  <a:gd name="T1" fmla="*/ 1 h 898"/>
                  <a:gd name="T2" fmla="*/ 18 w 968"/>
                  <a:gd name="T3" fmla="*/ 6 h 898"/>
                  <a:gd name="T4" fmla="*/ 17 w 968"/>
                  <a:gd name="T5" fmla="*/ 14 h 898"/>
                  <a:gd name="T6" fmla="*/ 16 w 968"/>
                  <a:gd name="T7" fmla="*/ 7 h 898"/>
                  <a:gd name="T8" fmla="*/ 6 w 968"/>
                  <a:gd name="T9" fmla="*/ 1 h 898"/>
                  <a:gd name="T10" fmla="*/ 10 w 968"/>
                  <a:gd name="T11" fmla="*/ 8 h 898"/>
                  <a:gd name="T12" fmla="*/ 13 w 968"/>
                  <a:gd name="T13" fmla="*/ 12 h 898"/>
                  <a:gd name="T14" fmla="*/ 7 w 968"/>
                  <a:gd name="T15" fmla="*/ 8 h 898"/>
                  <a:gd name="T16" fmla="*/ 0 w 968"/>
                  <a:gd name="T17" fmla="*/ 15 h 898"/>
                  <a:gd name="T18" fmla="*/ 7 w 968"/>
                  <a:gd name="T19" fmla="*/ 13 h 898"/>
                  <a:gd name="T20" fmla="*/ 12 w 968"/>
                  <a:gd name="T21" fmla="*/ 16 h 898"/>
                  <a:gd name="T22" fmla="*/ 8 w 968"/>
                  <a:gd name="T23" fmla="*/ 18 h 898"/>
                  <a:gd name="T24" fmla="*/ 7 w 968"/>
                  <a:gd name="T25" fmla="*/ 27 h 898"/>
                  <a:gd name="T26" fmla="*/ 11 w 968"/>
                  <a:gd name="T27" fmla="*/ 21 h 898"/>
                  <a:gd name="T28" fmla="*/ 15 w 968"/>
                  <a:gd name="T29" fmla="*/ 18 h 898"/>
                  <a:gd name="T30" fmla="*/ 14 w 968"/>
                  <a:gd name="T31" fmla="*/ 23 h 898"/>
                  <a:gd name="T32" fmla="*/ 22 w 968"/>
                  <a:gd name="T33" fmla="*/ 29 h 898"/>
                  <a:gd name="T34" fmla="*/ 19 w 968"/>
                  <a:gd name="T35" fmla="*/ 21 h 898"/>
                  <a:gd name="T36" fmla="*/ 20 w 968"/>
                  <a:gd name="T37" fmla="*/ 18 h 898"/>
                  <a:gd name="T38" fmla="*/ 25 w 968"/>
                  <a:gd name="T39" fmla="*/ 21 h 898"/>
                  <a:gd name="T40" fmla="*/ 35 w 968"/>
                  <a:gd name="T41" fmla="*/ 16 h 898"/>
                  <a:gd name="T42" fmla="*/ 27 w 968"/>
                  <a:gd name="T43" fmla="*/ 15 h 898"/>
                  <a:gd name="T44" fmla="*/ 21 w 968"/>
                  <a:gd name="T45" fmla="*/ 15 h 898"/>
                  <a:gd name="T46" fmla="*/ 23 w 968"/>
                  <a:gd name="T47" fmla="*/ 9 h 898"/>
                  <a:gd name="T48" fmla="*/ 24 w 968"/>
                  <a:gd name="T49" fmla="*/ 1 h 89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968" h="898">
                    <a:moveTo>
                      <a:pt x="679" y="19"/>
                    </a:moveTo>
                    <a:cubicBezTo>
                      <a:pt x="653" y="0"/>
                      <a:pt x="530" y="104"/>
                      <a:pt x="493" y="175"/>
                    </a:cubicBezTo>
                    <a:cubicBezTo>
                      <a:pt x="456" y="246"/>
                      <a:pt x="468" y="440"/>
                      <a:pt x="457" y="445"/>
                    </a:cubicBezTo>
                    <a:cubicBezTo>
                      <a:pt x="446" y="450"/>
                      <a:pt x="478" y="272"/>
                      <a:pt x="427" y="205"/>
                    </a:cubicBezTo>
                    <a:cubicBezTo>
                      <a:pt x="376" y="138"/>
                      <a:pt x="175" y="34"/>
                      <a:pt x="151" y="43"/>
                    </a:cubicBezTo>
                    <a:cubicBezTo>
                      <a:pt x="127" y="52"/>
                      <a:pt x="250" y="202"/>
                      <a:pt x="283" y="259"/>
                    </a:cubicBezTo>
                    <a:cubicBezTo>
                      <a:pt x="316" y="316"/>
                      <a:pt x="364" y="385"/>
                      <a:pt x="349" y="385"/>
                    </a:cubicBezTo>
                    <a:cubicBezTo>
                      <a:pt x="334" y="385"/>
                      <a:pt x="251" y="248"/>
                      <a:pt x="193" y="259"/>
                    </a:cubicBezTo>
                    <a:cubicBezTo>
                      <a:pt x="135" y="270"/>
                      <a:pt x="2" y="427"/>
                      <a:pt x="1" y="451"/>
                    </a:cubicBezTo>
                    <a:cubicBezTo>
                      <a:pt x="0" y="475"/>
                      <a:pt x="131" y="397"/>
                      <a:pt x="187" y="403"/>
                    </a:cubicBezTo>
                    <a:cubicBezTo>
                      <a:pt x="243" y="409"/>
                      <a:pt x="332" y="463"/>
                      <a:pt x="337" y="487"/>
                    </a:cubicBezTo>
                    <a:cubicBezTo>
                      <a:pt x="342" y="511"/>
                      <a:pt x="239" y="488"/>
                      <a:pt x="217" y="547"/>
                    </a:cubicBezTo>
                    <a:cubicBezTo>
                      <a:pt x="195" y="606"/>
                      <a:pt x="189" y="826"/>
                      <a:pt x="205" y="841"/>
                    </a:cubicBezTo>
                    <a:cubicBezTo>
                      <a:pt x="221" y="856"/>
                      <a:pt x="278" y="686"/>
                      <a:pt x="313" y="637"/>
                    </a:cubicBezTo>
                    <a:cubicBezTo>
                      <a:pt x="348" y="588"/>
                      <a:pt x="404" y="536"/>
                      <a:pt x="415" y="547"/>
                    </a:cubicBezTo>
                    <a:cubicBezTo>
                      <a:pt x="426" y="558"/>
                      <a:pt x="346" y="646"/>
                      <a:pt x="379" y="703"/>
                    </a:cubicBezTo>
                    <a:cubicBezTo>
                      <a:pt x="412" y="760"/>
                      <a:pt x="590" y="898"/>
                      <a:pt x="613" y="889"/>
                    </a:cubicBezTo>
                    <a:cubicBezTo>
                      <a:pt x="636" y="880"/>
                      <a:pt x="529" y="702"/>
                      <a:pt x="517" y="649"/>
                    </a:cubicBezTo>
                    <a:cubicBezTo>
                      <a:pt x="505" y="596"/>
                      <a:pt x="510" y="569"/>
                      <a:pt x="541" y="571"/>
                    </a:cubicBezTo>
                    <a:cubicBezTo>
                      <a:pt x="572" y="573"/>
                      <a:pt x="633" y="675"/>
                      <a:pt x="703" y="661"/>
                    </a:cubicBezTo>
                    <a:cubicBezTo>
                      <a:pt x="773" y="647"/>
                      <a:pt x="954" y="521"/>
                      <a:pt x="961" y="487"/>
                    </a:cubicBezTo>
                    <a:cubicBezTo>
                      <a:pt x="968" y="453"/>
                      <a:pt x="806" y="461"/>
                      <a:pt x="745" y="457"/>
                    </a:cubicBezTo>
                    <a:cubicBezTo>
                      <a:pt x="684" y="453"/>
                      <a:pt x="611" y="491"/>
                      <a:pt x="595" y="463"/>
                    </a:cubicBezTo>
                    <a:cubicBezTo>
                      <a:pt x="579" y="435"/>
                      <a:pt x="633" y="363"/>
                      <a:pt x="649" y="289"/>
                    </a:cubicBezTo>
                    <a:cubicBezTo>
                      <a:pt x="665" y="215"/>
                      <a:pt x="705" y="38"/>
                      <a:pt x="679" y="19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Oval 1994"/>
              <p:cNvSpPr>
                <a:spLocks noChangeArrowheads="1"/>
              </p:cNvSpPr>
              <p:nvPr/>
            </p:nvSpPr>
            <p:spPr bwMode="auto">
              <a:xfrm>
                <a:off x="3282" y="2214"/>
                <a:ext cx="62" cy="44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03" name="Freeform 1995"/>
              <p:cNvSpPr>
                <a:spLocks/>
              </p:cNvSpPr>
              <p:nvPr/>
            </p:nvSpPr>
            <p:spPr bwMode="auto">
              <a:xfrm flipH="1">
                <a:off x="3460" y="204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AutoShape 1996"/>
              <p:cNvSpPr>
                <a:spLocks noChangeArrowheads="1"/>
              </p:cNvSpPr>
              <p:nvPr/>
            </p:nvSpPr>
            <p:spPr bwMode="auto">
              <a:xfrm rot="10800000">
                <a:off x="3456" y="202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05" name="Freeform 1997"/>
              <p:cNvSpPr>
                <a:spLocks/>
              </p:cNvSpPr>
              <p:nvPr/>
            </p:nvSpPr>
            <p:spPr bwMode="auto">
              <a:xfrm flipH="1">
                <a:off x="3508" y="15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1998"/>
              <p:cNvSpPr>
                <a:spLocks/>
              </p:cNvSpPr>
              <p:nvPr/>
            </p:nvSpPr>
            <p:spPr bwMode="auto">
              <a:xfrm>
                <a:off x="3382" y="2152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Oval 1999"/>
              <p:cNvSpPr>
                <a:spLocks noChangeArrowheads="1"/>
              </p:cNvSpPr>
              <p:nvPr/>
            </p:nvSpPr>
            <p:spPr bwMode="auto">
              <a:xfrm rot="-988756">
                <a:off x="3377" y="210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08" name="Oval 2000"/>
              <p:cNvSpPr>
                <a:spLocks noChangeArrowheads="1"/>
              </p:cNvSpPr>
              <p:nvPr/>
            </p:nvSpPr>
            <p:spPr bwMode="auto">
              <a:xfrm rot="-988756">
                <a:off x="3449" y="215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09" name="Freeform 2001"/>
              <p:cNvSpPr>
                <a:spLocks/>
              </p:cNvSpPr>
              <p:nvPr/>
            </p:nvSpPr>
            <p:spPr bwMode="auto">
              <a:xfrm flipH="1">
                <a:off x="3508" y="2107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2002"/>
              <p:cNvSpPr>
                <a:spLocks/>
              </p:cNvSpPr>
              <p:nvPr/>
            </p:nvSpPr>
            <p:spPr bwMode="auto">
              <a:xfrm flipH="1">
                <a:off x="3448" y="187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AutoShape 2003"/>
              <p:cNvSpPr>
                <a:spLocks noChangeArrowheads="1"/>
              </p:cNvSpPr>
              <p:nvPr/>
            </p:nvSpPr>
            <p:spPr bwMode="auto">
              <a:xfrm rot="10800000">
                <a:off x="3444" y="185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12" name="Freeform 2004"/>
              <p:cNvSpPr>
                <a:spLocks/>
              </p:cNvSpPr>
              <p:nvPr/>
            </p:nvSpPr>
            <p:spPr bwMode="auto">
              <a:xfrm>
                <a:off x="3370" y="1978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Oval 2005"/>
              <p:cNvSpPr>
                <a:spLocks noChangeArrowheads="1"/>
              </p:cNvSpPr>
              <p:nvPr/>
            </p:nvSpPr>
            <p:spPr bwMode="auto">
              <a:xfrm rot="-988756">
                <a:off x="3365" y="193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14" name="Oval 2006"/>
              <p:cNvSpPr>
                <a:spLocks noChangeArrowheads="1"/>
              </p:cNvSpPr>
              <p:nvPr/>
            </p:nvSpPr>
            <p:spPr bwMode="auto">
              <a:xfrm rot="-988756">
                <a:off x="3437" y="1984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15" name="Freeform 2007"/>
              <p:cNvSpPr>
                <a:spLocks/>
              </p:cNvSpPr>
              <p:nvPr/>
            </p:nvSpPr>
            <p:spPr bwMode="auto">
              <a:xfrm flipH="1">
                <a:off x="3496" y="1933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AutoShape 2008"/>
              <p:cNvSpPr>
                <a:spLocks noChangeArrowheads="1"/>
              </p:cNvSpPr>
              <p:nvPr/>
            </p:nvSpPr>
            <p:spPr bwMode="auto">
              <a:xfrm rot="10800000">
                <a:off x="3492" y="1914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17" name="AutoShape 2009"/>
              <p:cNvSpPr>
                <a:spLocks noChangeArrowheads="1"/>
              </p:cNvSpPr>
              <p:nvPr/>
            </p:nvSpPr>
            <p:spPr bwMode="auto">
              <a:xfrm rot="10800000">
                <a:off x="3468" y="1896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18" name="Freeform 2010"/>
              <p:cNvSpPr>
                <a:spLocks/>
              </p:cNvSpPr>
              <p:nvPr/>
            </p:nvSpPr>
            <p:spPr bwMode="auto">
              <a:xfrm flipH="1">
                <a:off x="3460" y="174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AutoShape 2011"/>
              <p:cNvSpPr>
                <a:spLocks noChangeArrowheads="1"/>
              </p:cNvSpPr>
              <p:nvPr/>
            </p:nvSpPr>
            <p:spPr bwMode="auto">
              <a:xfrm rot="10800000">
                <a:off x="3456" y="172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20" name="Freeform 2012"/>
              <p:cNvSpPr>
                <a:spLocks/>
              </p:cNvSpPr>
              <p:nvPr/>
            </p:nvSpPr>
            <p:spPr bwMode="auto">
              <a:xfrm>
                <a:off x="3382" y="1846"/>
                <a:ext cx="87" cy="156"/>
              </a:xfrm>
              <a:custGeom>
                <a:avLst/>
                <a:gdLst>
                  <a:gd name="T0" fmla="*/ 3 w 91"/>
                  <a:gd name="T1" fmla="*/ 27 h 188"/>
                  <a:gd name="T2" fmla="*/ 71 w 91"/>
                  <a:gd name="T3" fmla="*/ 105 h 188"/>
                  <a:gd name="T4" fmla="*/ 54 w 91"/>
                  <a:gd name="T5" fmla="*/ 12 h 188"/>
                  <a:gd name="T6" fmla="*/ 3 w 91"/>
                  <a:gd name="T7" fmla="*/ 27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88">
                    <a:moveTo>
                      <a:pt x="3" y="46"/>
                    </a:moveTo>
                    <a:cubicBezTo>
                      <a:pt x="6" y="73"/>
                      <a:pt x="71" y="188"/>
                      <a:pt x="81" y="184"/>
                    </a:cubicBezTo>
                    <a:cubicBezTo>
                      <a:pt x="91" y="180"/>
                      <a:pt x="77" y="44"/>
                      <a:pt x="63" y="22"/>
                    </a:cubicBezTo>
                    <a:cubicBezTo>
                      <a:pt x="49" y="0"/>
                      <a:pt x="0" y="19"/>
                      <a:pt x="3" y="46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3175" cmpd="sng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Oval 2013"/>
              <p:cNvSpPr>
                <a:spLocks noChangeArrowheads="1"/>
              </p:cNvSpPr>
              <p:nvPr/>
            </p:nvSpPr>
            <p:spPr bwMode="auto">
              <a:xfrm rot="-988756">
                <a:off x="3377" y="1798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22" name="Freeform 2014"/>
              <p:cNvSpPr>
                <a:spLocks/>
              </p:cNvSpPr>
              <p:nvPr/>
            </p:nvSpPr>
            <p:spPr bwMode="auto">
              <a:xfrm flipH="1">
                <a:off x="3508" y="1801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AutoShape 2015"/>
              <p:cNvSpPr>
                <a:spLocks noChangeArrowheads="1"/>
              </p:cNvSpPr>
              <p:nvPr/>
            </p:nvSpPr>
            <p:spPr bwMode="auto">
              <a:xfrm rot="10800000">
                <a:off x="3504" y="178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24" name="Oval 2016"/>
              <p:cNvSpPr>
                <a:spLocks noChangeArrowheads="1"/>
              </p:cNvSpPr>
              <p:nvPr/>
            </p:nvSpPr>
            <p:spPr bwMode="auto">
              <a:xfrm rot="-988756">
                <a:off x="3353" y="218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25" name="AutoShape 2017"/>
              <p:cNvSpPr>
                <a:spLocks noChangeArrowheads="1"/>
              </p:cNvSpPr>
              <p:nvPr/>
            </p:nvSpPr>
            <p:spPr bwMode="auto">
              <a:xfrm rot="10800000">
                <a:off x="3456" y="1692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26" name="Freeform 2018"/>
              <p:cNvSpPr>
                <a:spLocks/>
              </p:cNvSpPr>
              <p:nvPr/>
            </p:nvSpPr>
            <p:spPr bwMode="auto">
              <a:xfrm flipH="1">
                <a:off x="3472" y="157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AutoShape 2019"/>
              <p:cNvSpPr>
                <a:spLocks noChangeArrowheads="1"/>
              </p:cNvSpPr>
              <p:nvPr/>
            </p:nvSpPr>
            <p:spPr bwMode="auto">
              <a:xfrm rot="10800000">
                <a:off x="3468" y="156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28" name="Oval 2020"/>
              <p:cNvSpPr>
                <a:spLocks noChangeArrowheads="1"/>
              </p:cNvSpPr>
              <p:nvPr/>
            </p:nvSpPr>
            <p:spPr bwMode="auto">
              <a:xfrm rot="-988756">
                <a:off x="3461" y="1690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29" name="Freeform 2021"/>
              <p:cNvSpPr>
                <a:spLocks/>
              </p:cNvSpPr>
              <p:nvPr/>
            </p:nvSpPr>
            <p:spPr bwMode="auto">
              <a:xfrm flipH="1">
                <a:off x="3520" y="1639"/>
                <a:ext cx="45" cy="183"/>
              </a:xfrm>
              <a:custGeom>
                <a:avLst/>
                <a:gdLst>
                  <a:gd name="T0" fmla="*/ 1 w 107"/>
                  <a:gd name="T1" fmla="*/ 6 h 321"/>
                  <a:gd name="T2" fmla="*/ 2 w 107"/>
                  <a:gd name="T3" fmla="*/ 35 h 321"/>
                  <a:gd name="T4" fmla="*/ 5 w 107"/>
                  <a:gd name="T5" fmla="*/ 58 h 321"/>
                  <a:gd name="T6" fmla="*/ 7 w 107"/>
                  <a:gd name="T7" fmla="*/ 25 h 321"/>
                  <a:gd name="T8" fmla="*/ 7 w 107"/>
                  <a:gd name="T9" fmla="*/ 3 h 321"/>
                  <a:gd name="T10" fmla="*/ 1 w 107"/>
                  <a:gd name="T11" fmla="*/ 6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321">
                    <a:moveTo>
                      <a:pt x="11" y="29"/>
                    </a:moveTo>
                    <a:cubicBezTo>
                      <a:pt x="0" y="58"/>
                      <a:pt x="20" y="144"/>
                      <a:pt x="29" y="191"/>
                    </a:cubicBezTo>
                    <a:cubicBezTo>
                      <a:pt x="38" y="238"/>
                      <a:pt x="54" y="321"/>
                      <a:pt x="65" y="311"/>
                    </a:cubicBezTo>
                    <a:cubicBezTo>
                      <a:pt x="76" y="301"/>
                      <a:pt x="90" y="180"/>
                      <a:pt x="95" y="131"/>
                    </a:cubicBezTo>
                    <a:cubicBezTo>
                      <a:pt x="100" y="82"/>
                      <a:pt x="107" y="34"/>
                      <a:pt x="95" y="17"/>
                    </a:cubicBezTo>
                    <a:cubicBezTo>
                      <a:pt x="83" y="0"/>
                      <a:pt x="22" y="0"/>
                      <a:pt x="11" y="29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134F1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AutoShape 2022"/>
              <p:cNvSpPr>
                <a:spLocks noChangeArrowheads="1"/>
              </p:cNvSpPr>
              <p:nvPr/>
            </p:nvSpPr>
            <p:spPr bwMode="auto">
              <a:xfrm rot="10800000">
                <a:off x="3516" y="1620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31" name="Freeform 2023"/>
              <p:cNvSpPr>
                <a:spLocks/>
              </p:cNvSpPr>
              <p:nvPr/>
            </p:nvSpPr>
            <p:spPr bwMode="auto">
              <a:xfrm>
                <a:off x="3505" y="191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Oval 2024"/>
              <p:cNvSpPr>
                <a:spLocks noChangeArrowheads="1"/>
              </p:cNvSpPr>
              <p:nvPr/>
            </p:nvSpPr>
            <p:spPr bwMode="auto">
              <a:xfrm rot="728668">
                <a:off x="3543" y="174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33" name="Freeform 2025"/>
              <p:cNvSpPr>
                <a:spLocks/>
              </p:cNvSpPr>
              <p:nvPr/>
            </p:nvSpPr>
            <p:spPr bwMode="auto">
              <a:xfrm>
                <a:off x="3505" y="1795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Oval 2026"/>
              <p:cNvSpPr>
                <a:spLocks noChangeArrowheads="1"/>
              </p:cNvSpPr>
              <p:nvPr/>
            </p:nvSpPr>
            <p:spPr bwMode="auto">
              <a:xfrm rot="-988756">
                <a:off x="3449" y="1852"/>
                <a:ext cx="59" cy="104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35" name="Oval 2027"/>
              <p:cNvSpPr>
                <a:spLocks noChangeArrowheads="1"/>
              </p:cNvSpPr>
              <p:nvPr/>
            </p:nvSpPr>
            <p:spPr bwMode="auto">
              <a:xfrm rot="728668">
                <a:off x="3543" y="1861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36" name="Oval 2028"/>
              <p:cNvSpPr>
                <a:spLocks noChangeArrowheads="1"/>
              </p:cNvSpPr>
              <p:nvPr/>
            </p:nvSpPr>
            <p:spPr bwMode="auto">
              <a:xfrm rot="728668">
                <a:off x="3555" y="2017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37" name="Freeform 2029"/>
              <p:cNvSpPr>
                <a:spLocks/>
              </p:cNvSpPr>
              <p:nvPr/>
            </p:nvSpPr>
            <p:spPr bwMode="auto">
              <a:xfrm>
                <a:off x="3517" y="2071"/>
                <a:ext cx="81" cy="161"/>
              </a:xfrm>
              <a:custGeom>
                <a:avLst/>
                <a:gdLst>
                  <a:gd name="T0" fmla="*/ 14 w 111"/>
                  <a:gd name="T1" fmla="*/ 14 h 173"/>
                  <a:gd name="T2" fmla="*/ 42 w 111"/>
                  <a:gd name="T3" fmla="*/ 52 h 173"/>
                  <a:gd name="T4" fmla="*/ 4 w 111"/>
                  <a:gd name="T5" fmla="*/ 134 h 173"/>
                  <a:gd name="T6" fmla="*/ 14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Oval 2030"/>
              <p:cNvSpPr>
                <a:spLocks noChangeArrowheads="1"/>
              </p:cNvSpPr>
              <p:nvPr/>
            </p:nvSpPr>
            <p:spPr bwMode="auto">
              <a:xfrm rot="728668">
                <a:off x="3549" y="2119"/>
                <a:ext cx="54" cy="10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altLang="en-US"/>
              </a:p>
            </p:txBody>
          </p:sp>
          <p:sp>
            <p:nvSpPr>
              <p:cNvPr id="30939" name="Freeform 2031"/>
              <p:cNvSpPr>
                <a:spLocks/>
              </p:cNvSpPr>
              <p:nvPr/>
            </p:nvSpPr>
            <p:spPr bwMode="auto">
              <a:xfrm>
                <a:off x="3511" y="2155"/>
                <a:ext cx="75" cy="161"/>
              </a:xfrm>
              <a:custGeom>
                <a:avLst/>
                <a:gdLst>
                  <a:gd name="T0" fmla="*/ 11 w 111"/>
                  <a:gd name="T1" fmla="*/ 14 h 173"/>
                  <a:gd name="T2" fmla="*/ 33 w 111"/>
                  <a:gd name="T3" fmla="*/ 52 h 173"/>
                  <a:gd name="T4" fmla="*/ 3 w 111"/>
                  <a:gd name="T5" fmla="*/ 134 h 173"/>
                  <a:gd name="T6" fmla="*/ 11 w 111"/>
                  <a:gd name="T7" fmla="*/ 14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3">
                    <a:moveTo>
                      <a:pt x="35" y="17"/>
                    </a:moveTo>
                    <a:cubicBezTo>
                      <a:pt x="51" y="0"/>
                      <a:pt x="111" y="40"/>
                      <a:pt x="107" y="65"/>
                    </a:cubicBezTo>
                    <a:cubicBezTo>
                      <a:pt x="103" y="90"/>
                      <a:pt x="22" y="173"/>
                      <a:pt x="11" y="167"/>
                    </a:cubicBezTo>
                    <a:cubicBezTo>
                      <a:pt x="0" y="161"/>
                      <a:pt x="19" y="34"/>
                      <a:pt x="35" y="17"/>
                    </a:cubicBez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rgbClr val="0402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AutoShape 2032"/>
              <p:cNvSpPr>
                <a:spLocks noChangeArrowheads="1"/>
              </p:cNvSpPr>
              <p:nvPr/>
            </p:nvSpPr>
            <p:spPr bwMode="auto">
              <a:xfrm rot="10800000">
                <a:off x="3504" y="2088"/>
                <a:ext cx="50" cy="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184 w 21600"/>
                  <a:gd name="T13" fmla="*/ 2250 h 21600"/>
                  <a:gd name="T14" fmla="*/ 16416 w 21600"/>
                  <a:gd name="T15" fmla="*/ 13725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0860" y="2187"/>
                    </a:moveTo>
                    <a:cubicBezTo>
                      <a:pt x="10451" y="1746"/>
                      <a:pt x="9529" y="1018"/>
                      <a:pt x="9015" y="730"/>
                    </a:cubicBezTo>
                    <a:cubicBezTo>
                      <a:pt x="7865" y="152"/>
                      <a:pt x="6685" y="0"/>
                      <a:pt x="5415" y="0"/>
                    </a:cubicBezTo>
                    <a:cubicBezTo>
                      <a:pt x="4175" y="152"/>
                      <a:pt x="2995" y="575"/>
                      <a:pt x="1967" y="1305"/>
                    </a:cubicBezTo>
                    <a:cubicBezTo>
                      <a:pt x="1150" y="2187"/>
                      <a:pt x="575" y="3222"/>
                      <a:pt x="242" y="4220"/>
                    </a:cubicBezTo>
                    <a:cubicBezTo>
                      <a:pt x="0" y="5410"/>
                      <a:pt x="242" y="6560"/>
                      <a:pt x="575" y="7597"/>
                    </a:cubicBezTo>
                    <a:lnTo>
                      <a:pt x="10860" y="21600"/>
                    </a:lnTo>
                    <a:lnTo>
                      <a:pt x="20995" y="7597"/>
                    </a:lnTo>
                    <a:cubicBezTo>
                      <a:pt x="21480" y="6560"/>
                      <a:pt x="21600" y="5410"/>
                      <a:pt x="21480" y="4220"/>
                    </a:cubicBezTo>
                    <a:cubicBezTo>
                      <a:pt x="21115" y="3222"/>
                      <a:pt x="20420" y="2187"/>
                      <a:pt x="19632" y="1305"/>
                    </a:cubicBezTo>
                    <a:cubicBezTo>
                      <a:pt x="18575" y="575"/>
                      <a:pt x="17425" y="152"/>
                      <a:pt x="16275" y="0"/>
                    </a:cubicBezTo>
                    <a:cubicBezTo>
                      <a:pt x="15005" y="0"/>
                      <a:pt x="13735" y="152"/>
                      <a:pt x="12705" y="730"/>
                    </a:cubicBezTo>
                    <a:cubicBezTo>
                      <a:pt x="12176" y="1018"/>
                      <a:pt x="11254" y="1746"/>
                      <a:pt x="10860" y="2187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30733" name="TextBox 2"/>
          <p:cNvSpPr txBox="1">
            <a:spLocks noChangeArrowheads="1"/>
          </p:cNvSpPr>
          <p:nvPr/>
        </p:nvSpPr>
        <p:spPr bwMode="auto">
          <a:xfrm>
            <a:off x="301625" y="-30163"/>
            <a:ext cx="8904288" cy="1311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.VnTime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.VnTime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6000" b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BÀI HÁT MÀU HOA</a:t>
            </a: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0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9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60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Box 4"/>
          <p:cNvSpPr txBox="1">
            <a:spLocks noChangeArrowheads="1"/>
          </p:cNvSpPr>
          <p:nvPr/>
        </p:nvSpPr>
        <p:spPr bwMode="auto">
          <a:xfrm>
            <a:off x="239713" y="14288"/>
            <a:ext cx="8904287" cy="106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.VnTime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.VnTime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800" b="1">
                <a:latin typeface="Times New Roman" pitchFamily="18" charset="0"/>
                <a:cs typeface="Times New Roman" pitchFamily="18" charset="0"/>
              </a:rPr>
              <a:t>ỔN ĐỊNH TỔ CHỨC </a:t>
            </a: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1131888"/>
            <a:ext cx="8377237" cy="571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1131888"/>
            <a:ext cx="8377237" cy="571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 descr="Hoa hồng đỏ - những gì ngọt ngào và lãng mạn nhấ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031" y="1143000"/>
            <a:ext cx="8375650" cy="571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canh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5" name="Picture 3" descr="Bluebird05-animated-chick_in_flig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7018" flipH="1">
            <a:off x="0" y="1847850"/>
            <a:ext cx="542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771650"/>
            <a:ext cx="1295400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7" name="Picture 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1371600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8" name="Picture 6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"/>
            <a:ext cx="9906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3" name="Rectangle 7"/>
          <p:cNvSpPr>
            <a:spLocks noChangeArrowheads="1"/>
          </p:cNvSpPr>
          <p:nvPr/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endParaRPr lang="en-US" b="1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.VnTimeH" pitchFamily="34" charset="0"/>
            </a:endParaRPr>
          </a:p>
        </p:txBody>
      </p:sp>
      <p:grpSp>
        <p:nvGrpSpPr>
          <p:cNvPr id="65544" name="Group 8"/>
          <p:cNvGrpSpPr>
            <a:grpSpLocks/>
          </p:cNvGrpSpPr>
          <p:nvPr/>
        </p:nvGrpSpPr>
        <p:grpSpPr bwMode="auto">
          <a:xfrm rot="258441">
            <a:off x="2122488" y="3252788"/>
            <a:ext cx="2913062" cy="3959225"/>
            <a:chOff x="56" y="971"/>
            <a:chExt cx="1932" cy="2981"/>
          </a:xfrm>
        </p:grpSpPr>
        <p:sp>
          <p:nvSpPr>
            <p:cNvPr id="65545" name="Oval 9"/>
            <p:cNvSpPr>
              <a:spLocks noChangeArrowheads="1"/>
            </p:cNvSpPr>
            <p:nvPr/>
          </p:nvSpPr>
          <p:spPr bwMode="auto">
            <a:xfrm rot="574454">
              <a:off x="1000" y="2276"/>
              <a:ext cx="432" cy="337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546" name="AutoShape 10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184" name="Freeform 11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Oval 12"/>
            <p:cNvSpPr>
              <a:spLocks noChangeArrowheads="1"/>
            </p:cNvSpPr>
            <p:nvPr/>
          </p:nvSpPr>
          <p:spPr bwMode="auto">
            <a:xfrm>
              <a:off x="504" y="2229"/>
              <a:ext cx="525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549" name="AutoShape 13"/>
            <p:cNvSpPr>
              <a:spLocks noChangeArrowheads="1"/>
            </p:cNvSpPr>
            <p:nvPr/>
          </p:nvSpPr>
          <p:spPr bwMode="auto">
            <a:xfrm>
              <a:off x="645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187" name="Freeform 14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88" name="Freeform 15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89" name="Freeform 16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0" name="Freeform 17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1" name="Freeform 18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2" name="Freeform 19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3" name="Freeform 20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4" name="Freeform 21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5" name="Freeform 22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6" name="Freeform 23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7" name="Line 24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8" name="Freeform 25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9" name="Freeform 26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0" name="Freeform 27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1" name="Line 28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2" name="Freeform 29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3" name="Freeform 30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4" name="Freeform 31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5" name="Freeform 32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6" name="Freeform 33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7" name="Freeform 34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8" name="Line 35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9" name="Freeform 36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0" name="Line 37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1" name="Line 38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2" name="Line 39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3" name="Line 40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4" name="Freeform 41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5" name="Freeform 42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6" name="Line 43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" name="Line 44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" name="Line 45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9" name="Line 46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0" name="Line 47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1" name="Freeform 48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2" name="Freeform 49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3" name="Line 50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" name="Line 51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" name="Line 52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" name="Line 53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Line 54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Freeform 55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56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57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Freeform 58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" name="Freeform 59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" name="Freeform 60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" name="Line 61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Oval 62"/>
            <p:cNvSpPr>
              <a:spLocks noChangeArrowheads="1"/>
            </p:cNvSpPr>
            <p:nvPr/>
          </p:nvSpPr>
          <p:spPr bwMode="auto">
            <a:xfrm>
              <a:off x="1061" y="2629"/>
              <a:ext cx="530" cy="43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599" name="AutoShape 63"/>
            <p:cNvSpPr>
              <a:spLocks noChangeArrowheads="1"/>
            </p:cNvSpPr>
            <p:nvPr/>
          </p:nvSpPr>
          <p:spPr bwMode="auto">
            <a:xfrm>
              <a:off x="1208" y="2583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237" name="Freeform 64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Freeform 65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66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Freeform 67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Freeform 68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Freeform 69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70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Freeform 71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72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73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74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Freeform 75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Line 76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Freeform 77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1" name="Freeform 78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2" name="Freeform 79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3" name="Freeform 80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Freeform 81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Freeform 82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Freeform 83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Freeform 84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Line 85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Line 86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Line 87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Line 88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Line 89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Freeform 90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Freeform 91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Line 92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" name="Line 93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" name="Line 94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8" name="Line 95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9" name="Line 96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0" name="Freeform 97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1" name="Freeform 98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2" name="Line 99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3" name="Line 100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4" name="Line 101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5" name="Line 102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6" name="Line 103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7" name="Freeform 104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8" name="Freeform 105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9" name="Line 106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0" name="Line 107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1" name="Line 108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2" name="Line 109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3" name="Line 110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Freeform 111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112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Line 113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" name="Line 114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" name="Line 115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" name="Line 116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" name="Line 117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" name="Freeform 118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" name="Freeform 119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Freeform 120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7" name="Oval 121"/>
            <p:cNvSpPr>
              <a:spLocks noChangeArrowheads="1"/>
            </p:cNvSpPr>
            <p:nvPr/>
          </p:nvSpPr>
          <p:spPr bwMode="auto">
            <a:xfrm>
              <a:off x="543" y="2856"/>
              <a:ext cx="529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658" name="AutoShape 122"/>
            <p:cNvSpPr>
              <a:spLocks noChangeArrowheads="1"/>
            </p:cNvSpPr>
            <p:nvPr/>
          </p:nvSpPr>
          <p:spPr bwMode="auto">
            <a:xfrm>
              <a:off x="685" y="2805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296" name="Freeform 123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7" name="Line 124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8" name="Freeform 125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9" name="Freeform 126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0" name="Line 127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1" name="Line 128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2" name="Line 129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3" name="Line 130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4" name="Line 131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5" name="Freeform 132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6" name="Freeform 133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7" name="Freeform 134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8" name="Freeform 135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9" name="Freeform 136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0" name="Freeform 137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1" name="Freeform 138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2" name="Freeform 139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3" name="Line 140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4" name="Line 141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5" name="Line 142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6" name="Line 143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7" name="Freeform 144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8" name="Line 145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" name="Line 146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" name="Line 147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" name="Line 148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" name="Line 149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" name="Line 150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" name="Freeform 151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" name="Freeform 152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" name="Freeform 153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" name="Freeform 154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" name="Freeform 155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" name="Freeform 156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" name="Freeform 157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Line 158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" name="Line 159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" name="Line 160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" name="Line 161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" name="Line 162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" name="Line 163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" name="Freeform 164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" name="Freeform 165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" name="Freeform 166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" name="Freeform 167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" name="Freeform 168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" name="Freeform 169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" name="Freeform 170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" name="Line 171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5" name="Line 172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6" name="Line 173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7" name="Line 174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8" name="Line 175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9" name="Line 176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0" name="Freeform 177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1" name="Freeform 178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2" name="Freeform 179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3" name="Freeform 180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4" name="Freeform 181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5" name="Freeform 182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6" name="Freeform 183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7" name="Line 184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8" name="Line 185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9" name="Line 186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0" name="Line 187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1" name="Line 188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2" name="Line 189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3" name="Freeform 190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4" name="Freeform 191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5" name="Freeform 192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6" name="Freeform 193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7" name="Freeform 194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8" name="Freeform 195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9" name="Freeform 196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0" name="Line 197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1" name="Line 198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2" name="Line 199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3" name="Line 200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4" name="Line 201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5" name="Line 202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6" name="Freeform 203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7" name="Freeform 204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8" name="Freeform 205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9" name="Freeform 206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0" name="Freeform 207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1" name="Freeform 208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2" name="Freeform 209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3" name="Line 210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4" name="Line 211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5" name="Line 212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6" name="Line 213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7" name="Line 214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8" name="Line 215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9" name="Freeform 216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0" name="Freeform 217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1" name="Freeform 218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2" name="Freeform 219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3" name="Freeform 220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4" name="Freeform 221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5" name="Freeform 222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6" name="Line 223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7" name="Line 224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8" name="Line 225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9" name="Line 226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0" name="Line 227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1" name="Line 228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2" name="Freeform 229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3" name="Freeform 230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4" name="Freeform 231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5" name="Freeform 232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6" name="Freeform 233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7" name="Freeform 234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8" name="Freeform 235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9" name="Freeform 236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0" name="Freeform 237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1" name="Freeform 238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2" name="Freeform 239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3" name="Freeform 240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4" name="AutoShape 241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15" name="AutoShape 242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16" name="AutoShape 243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17" name="AutoShape 244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18" name="AutoShape 245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19" name="Freeform 246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0" name="Freeform 247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" name="Freeform 248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" name="Freeform 249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" name="Freeform 250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" name="Freeform 251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" name="AutoShape 252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26" name="AutoShape 253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27" name="AutoShape 254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28" name="AutoShape 255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29" name="AutoShape 256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0" name="Freeform 257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1" name="Freeform 258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2" name="Freeform 259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3" name="Freeform 260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" name="Freeform 261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" name="Freeform 262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" name="AutoShape 263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37" name="AutoShape 264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38" name="AutoShape 265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39" name="AutoShape 266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440" name="AutoShape 267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5804" name="Group 268"/>
          <p:cNvGrpSpPr>
            <a:grpSpLocks/>
          </p:cNvGrpSpPr>
          <p:nvPr/>
        </p:nvGrpSpPr>
        <p:grpSpPr bwMode="auto">
          <a:xfrm>
            <a:off x="-590550" y="1835150"/>
            <a:ext cx="2833688" cy="5022850"/>
            <a:chOff x="2146" y="949"/>
            <a:chExt cx="1617" cy="2984"/>
          </a:xfrm>
        </p:grpSpPr>
        <p:sp>
          <p:nvSpPr>
            <p:cNvPr id="8977" name="Freeform 269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8" name="AutoShape 270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79" name="Freeform 271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0" name="Freeform 272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1" name="Freeform 273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2" name="Freeform 274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3" name="Freeform 275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4" name="Freeform 276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5" name="Freeform 277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6" name="Freeform 278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7" name="Freeform 279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8" name="Freeform 280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9" name="Freeform 281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0" name="Freeform 282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1" name="Freeform 283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2" name="Freeform 284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3" name="Freeform 285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4" name="Freeform 286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5" name="Freeform 287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6" name="Freeform 288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7" name="Freeform 289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8" name="Freeform 290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9" name="Freeform 291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0" name="Freeform 292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1" name="Freeform 293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2" name="Freeform 294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3" name="Freeform 295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4" name="Freeform 296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5" name="Freeform 297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6" name="Freeform 298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7" name="Freeform 299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8" name="Freeform 300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9" name="Freeform 301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0" name="Freeform 302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1" name="Freeform 303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2" name="Freeform 304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3" name="Freeform 305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" name="Freeform 306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5" name="Freeform 307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6" name="Freeform 308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7" name="Freeform 309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8" name="Freeform 310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9" name="Freeform 311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0" name="Freeform 312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1" name="Freeform 313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2" name="Freeform 314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3" name="Freeform 315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4" name="Freeform 316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5" name="Freeform 317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6" name="Freeform 318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7" name="Freeform 319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8" name="Freeform 320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9" name="Freeform 321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" name="Freeform 322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" name="Freeform 323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" name="Freeform 324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" name="Freeform 325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" name="Freeform 326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" name="Freeform 327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" name="Freeform 328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7" name="Freeform 329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8" name="Freeform 330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9" name="Freeform 331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0" name="Freeform 332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1" name="Freeform 333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2" name="Oval 334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43" name="Freeform 335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4" name="Oval 336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45" name="Freeform 337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6" name="Oval 338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47" name="Freeform 339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8" name="Oval 340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49" name="Oval 341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50" name="Freeform 342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1" name="Oval 343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52" name="Oval 344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53" name="Oval 345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54" name="Freeform 346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5" name="Freeform 347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6" name="Freeform 348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7" name="Oval 349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58" name="Freeform 350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9" name="Freeform 35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0" name="Oval 352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61" name="Freeform 353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2" name="Oval 354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63" name="Freeform 355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4" name="Oval 356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65" name="Freeform 357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6" name="Oval 358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67" name="Oval 359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68" name="Freeform 360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9" name="Freeform 361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0" name="Oval 362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71" name="Freeform 363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2" name="Oval 364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73" name="Freeform 365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4" name="AutoShape 366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75" name="Freeform 367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6" name="AutoShape 368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77" name="Freeform 369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8" name="Oval 370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79" name="Oval 371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80" name="Freeform 372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81" name="AutoShape 373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82" name="AutoShape 374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83" name="Freeform 375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84" name="AutoShape 376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85" name="Freeform 377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86" name="Oval 378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87" name="Freeform 379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88" name="AutoShape 380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89" name="Freeform 381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90" name="Oval 382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91" name="Oval 383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92" name="AutoShape 384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93" name="Freeform 385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94" name="AutoShape 386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95" name="Oval 387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96" name="Freeform 388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97" name="AutoShape 389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98" name="Oval 390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099" name="Freeform 391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00" name="Oval 392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01" name="Freeform 393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02" name="Oval 394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03" name="Freeform 395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04" name="Oval 396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05" name="Oval 397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06" name="Oval 398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07" name="Freeform 399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08" name="Oval 400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09" name="Freeform 401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0" name="Freeform 402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1" name="Oval 403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12" name="AutoShape 404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3" name="Freeform 405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4" name="Oval 406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15" name="Oval 407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16" name="Freeform 408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" name="Freeform 409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" name="AutoShape 410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9" name="Oval 411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20" name="Oval 412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21" name="AutoShape 413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2" name="AutoShape 414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3" name="Freeform 415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4" name="AutoShape 416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5" name="Freeform 417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6" name="Oval 418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27" name="Freeform 419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8" name="AutoShape 420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9" name="AutoShape 421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0" name="Freeform 422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1" name="AutoShape 423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2" name="Oval 424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33" name="Freeform 425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4" name="AutoShape 426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5" name="Freeform 427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6" name="Oval 428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37" name="Freeform 429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" name="Oval 430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39" name="Oval 431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40" name="Oval 432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41" name="Freeform 433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" name="Freeform 434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" name="Oval 435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44" name="Freeform 436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5" name="AutoShape 437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46" name="Freeform 438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7" name="Freeform 439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8" name="Oval 440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49" name="Oval 441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50" name="Freeform 442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51" name="Freeform 443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52" name="AutoShape 444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3" name="Freeform 445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54" name="Oval 446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55" name="Oval 447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56" name="Freeform 448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57" name="AutoShape 449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8" name="AutoShape 450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9" name="Freeform 451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60" name="AutoShape 452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1" name="Freeform 453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62" name="Oval 454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63" name="Freeform 455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64" name="AutoShape 456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5" name="Oval 457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66" name="AutoShape 458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7" name="Freeform 459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68" name="AutoShape 460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9" name="Oval 461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70" name="Freeform 462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71" name="AutoShape 463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72" name="Freeform 464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73" name="Oval 465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74" name="Freeform 466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75" name="Oval 467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76" name="Oval 468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77" name="Oval 469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78" name="Freeform 470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79" name="Oval 471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9180" name="Freeform 472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81" name="AutoShape 473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6011" name="Group 475"/>
          <p:cNvGrpSpPr>
            <a:grpSpLocks/>
          </p:cNvGrpSpPr>
          <p:nvPr/>
        </p:nvGrpSpPr>
        <p:grpSpPr bwMode="auto">
          <a:xfrm>
            <a:off x="5080000" y="3338513"/>
            <a:ext cx="3568700" cy="3519487"/>
            <a:chOff x="3815" y="850"/>
            <a:chExt cx="1852" cy="2289"/>
          </a:xfrm>
        </p:grpSpPr>
        <p:sp>
          <p:nvSpPr>
            <p:cNvPr id="8824" name="Freeform 476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" name="Freeform 477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" name="Freeform 478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7" name="Freeform 479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8" name="Freeform 480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9" name="Freeform 481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0" name="Freeform 482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1" name="Freeform 483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2" name="Freeform 484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3" name="Freeform 485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4" name="AutoShape 486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35" name="AutoShape 487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36" name="AutoShape 488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37" name="Freeform 489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8" name="Freeform 490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9" name="Freeform 491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0" name="AutoShape 492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41" name="AutoShape 493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42" name="AutoShape 494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3" name="AutoShape 495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44" name="Freeform 496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5" name="Line 497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6" name="Line 498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7" name="Line 499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8" name="Freeform 500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9" name="Freeform 501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0" name="Line 502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1" name="Line 503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2" name="Line 504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3" name="Line 505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4" name="Line 506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5" name="Line 507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6" name="Freeform 508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7" name="Freeform 509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8" name="Line 510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9" name="Line 511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0" name="Line 512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1" name="Line 513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2" name="Line 514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3" name="Line 515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4" name="Freeform 516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5" name="Freeform 517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6" name="Line 518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7" name="Line 519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8" name="Line 520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9" name="Line 521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0" name="Line 522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1" name="Line 523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2" name="Freeform 524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3" name="Freeform 525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4" name="Line 526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5" name="Line 527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6" name="Line 528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7" name="Line 529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8" name="Freeform 530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9" name="Freeform 531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0" name="Line 532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1" name="Line 533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2" name="Line 534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3" name="Line 535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4" name="Line 536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5" name="Line 537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6" name="Line 538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7" name="Line 539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8" name="Line 540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9" name="Line 541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0" name="Line 542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1" name="Line 543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2" name="Line 544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3" name="Line 545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4" name="Freeform 546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5" name="Freeform 547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6" name="Line 548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7" name="Line 549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8" name="Line 550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9" name="Line 551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0" name="Line 552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1" name="Freeform 553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2" name="Freeform 554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3" name="Line 555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4" name="Line 556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5" name="Line 557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6" name="Line 558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7" name="Line 559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8" name="Line 560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" name="Freeform 561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" name="Freeform 562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" name="Line 563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" name="Line 564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" name="Line 565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" name="Line 566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" name="Line 567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" name="Line 568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" name="Freeform 569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" name="Freeform 570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" name="Line 571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" name="Line 572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" name="Line 573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" name="Line 574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" name="Line 575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" name="Freeform 576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" name="Freeform 577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" name="Line 578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" name="Line 579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" name="Line 580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" name="Line 581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" name="Line 582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" name="Freeform 583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" name="Freeform 584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" name="Line 585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" name="Line 586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" name="Line 587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" name="Line 588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" name="Line 589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" name="Line 590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" name="Freeform 591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" name="Oval 592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41" name="Freeform 593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" name="Oval 594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43" name="Freeform 595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" name="Oval 596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45" name="Freeform 597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" name="Oval 598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47" name="Freeform 599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" name="Freeform 600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" name="Freeform 601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" name="AutoShape 602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51" name="AutoShape 603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52" name="Freeform 604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" name="Oval 605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54" name="Freeform 606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" name="Oval 607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56" name="Freeform 608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" name="Freeform 609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" name="Freeform 610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" name="Freeform 611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" name="Freeform 612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" name="Freeform 613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" name="Freeform 614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" name="Oval 615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64" name="Oval 616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65" name="Oval 617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66" name="Oval 618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67" name="Oval 619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68" name="Oval 620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69" name="Freeform 621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" name="Oval 622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71" name="Freeform 623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2" name="Freeform 624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3" name="Freeform 625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4" name="AutoShape 626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75" name="AutoShape 627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976" name="AutoShape 628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165" name="Rectangle 629"/>
          <p:cNvSpPr>
            <a:spLocks noChangeArrowheads="1"/>
          </p:cNvSpPr>
          <p:nvPr/>
        </p:nvSpPr>
        <p:spPr bwMode="auto">
          <a:xfrm>
            <a:off x="2897188" y="247650"/>
            <a:ext cx="3317875" cy="131127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80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Hoa në</a:t>
            </a:r>
          </a:p>
        </p:txBody>
      </p:sp>
      <p:grpSp>
        <p:nvGrpSpPr>
          <p:cNvPr id="66166" name="Group 630"/>
          <p:cNvGrpSpPr>
            <a:grpSpLocks/>
          </p:cNvGrpSpPr>
          <p:nvPr/>
        </p:nvGrpSpPr>
        <p:grpSpPr bwMode="auto">
          <a:xfrm>
            <a:off x="6108700" y="3937000"/>
            <a:ext cx="3568700" cy="3519488"/>
            <a:chOff x="3815" y="850"/>
            <a:chExt cx="1852" cy="2289"/>
          </a:xfrm>
        </p:grpSpPr>
        <p:sp>
          <p:nvSpPr>
            <p:cNvPr id="8671" name="Freeform 631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2" name="Freeform 632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3" name="Freeform 633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4" name="Freeform 634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5" name="Freeform 635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6" name="Freeform 636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7" name="Freeform 637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8" name="Freeform 638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9" name="Freeform 639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80" name="Freeform 640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81" name="AutoShape 641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82" name="AutoShape 642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83" name="AutoShape 643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84" name="Freeform 644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85" name="Freeform 645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86" name="Freeform 646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87" name="AutoShape 647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88" name="AutoShape 648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89" name="AutoShape 649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90" name="AutoShape 650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91" name="Freeform 651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2" name="Line 652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3" name="Line 653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4" name="Line 654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5" name="Freeform 655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6" name="Freeform 656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7" name="Line 657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8" name="Line 658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99" name="Line 659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0" name="Line 660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1" name="Line 661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2" name="Line 662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3" name="Freeform 663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4" name="Freeform 664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5" name="Line 665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" name="Line 666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" name="Line 667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" name="Line 668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" name="Line 669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" name="Line 670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" name="Freeform 671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" name="Freeform 672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" name="Line 673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" name="Line 674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" name="Line 675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" name="Line 676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" name="Line 677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" name="Line 678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" name="Freeform 679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" name="Freeform 680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" name="Line 681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" name="Line 682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" name="Line 683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" name="Line 684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5" name="Freeform 685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" name="Freeform 686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" name="Line 687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" name="Line 688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9" name="Line 689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0" name="Line 690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1" name="Line 691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2" name="Line 692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3" name="Line 693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4" name="Line 694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5" name="Line 695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6" name="Line 696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7" name="Line 697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8" name="Line 698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9" name="Line 699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0" name="Line 700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1" name="Freeform 701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2" name="Freeform 702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3" name="Line 703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4" name="Line 704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5" name="Line 705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6" name="Line 706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7" name="Line 707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8" name="Freeform 708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9" name="Freeform 709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0" name="Line 710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1" name="Line 711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2" name="Line 712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3" name="Line 713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4" name="Line 714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5" name="Line 715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6" name="Freeform 716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7" name="Freeform 717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8" name="Line 718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9" name="Line 719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0" name="Line 720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1" name="Line 721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2" name="Line 722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3" name="Line 723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4" name="Freeform 724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5" name="Freeform 725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6" name="Line 726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7" name="Line 727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8" name="Line 728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9" name="Line 729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0" name="Line 730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1" name="Freeform 731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2" name="Freeform 732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3" name="Line 733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4" name="Line 734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5" name="Line 735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6" name="Line 736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7" name="Line 737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8" name="Freeform 738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9" name="Freeform 739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0" name="Line 740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1" name="Line 741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2" name="Line 742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3" name="Line 743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4" name="Line 744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5" name="Line 745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6" name="Freeform 746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7" name="Oval 747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788" name="Freeform 748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9" name="Oval 749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790" name="Freeform 750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1" name="Oval 751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792" name="Freeform 752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3" name="Oval 753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794" name="Freeform 754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5" name="Freeform 755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6" name="Freeform 756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7" name="AutoShape 757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798" name="AutoShape 758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99" name="Freeform 759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0" name="Oval 760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01" name="Freeform 761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2" name="Oval 762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03" name="Freeform 763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4" name="Freeform 764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5" name="Freeform 765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" name="Freeform 766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" name="Freeform 767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" name="Freeform 768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" name="Freeform 769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" name="Oval 770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1" name="Oval 771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2" name="Oval 772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3" name="Oval 773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4" name="Oval 774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5" name="Oval 775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6" name="Freeform 776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" name="Oval 777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18" name="Freeform 778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" name="Freeform 779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" name="Freeform 780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" name="AutoShape 781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22" name="AutoShape 782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823" name="AutoShape 783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6320" name="Group 784"/>
          <p:cNvGrpSpPr>
            <a:grpSpLocks/>
          </p:cNvGrpSpPr>
          <p:nvPr/>
        </p:nvGrpSpPr>
        <p:grpSpPr bwMode="auto">
          <a:xfrm rot="258441">
            <a:off x="3063875" y="3165475"/>
            <a:ext cx="2913063" cy="3959225"/>
            <a:chOff x="56" y="971"/>
            <a:chExt cx="1932" cy="2981"/>
          </a:xfrm>
        </p:grpSpPr>
        <p:sp>
          <p:nvSpPr>
            <p:cNvPr id="66321" name="Oval 785"/>
            <p:cNvSpPr>
              <a:spLocks noChangeArrowheads="1"/>
            </p:cNvSpPr>
            <p:nvPr/>
          </p:nvSpPr>
          <p:spPr bwMode="auto">
            <a:xfrm rot="574454">
              <a:off x="1000" y="2276"/>
              <a:ext cx="432" cy="337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322" name="AutoShape 786"/>
            <p:cNvSpPr>
              <a:spLocks noChangeArrowheads="1"/>
            </p:cNvSpPr>
            <p:nvPr/>
          </p:nvSpPr>
          <p:spPr bwMode="auto">
            <a:xfrm rot="551331">
              <a:off x="1140" y="2229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414" name="Freeform 78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4" name="Oval 788"/>
            <p:cNvSpPr>
              <a:spLocks noChangeArrowheads="1"/>
            </p:cNvSpPr>
            <p:nvPr/>
          </p:nvSpPr>
          <p:spPr bwMode="auto">
            <a:xfrm>
              <a:off x="504" y="2229"/>
              <a:ext cx="525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325" name="AutoShape 789"/>
            <p:cNvSpPr>
              <a:spLocks noChangeArrowheads="1"/>
            </p:cNvSpPr>
            <p:nvPr/>
          </p:nvSpPr>
          <p:spPr bwMode="auto">
            <a:xfrm>
              <a:off x="645" y="2184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417" name="Freeform 79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18" name="Freeform 79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19" name="Freeform 79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0" name="Freeform 79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1" name="Freeform 79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2" name="Freeform 79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3" name="Freeform 79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4" name="Freeform 79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5" name="Freeform 79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6" name="Freeform 79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7" name="Line 80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8" name="Freeform 80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9" name="Freeform 80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0" name="Freeform 80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1" name="Line 80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2" name="Freeform 80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3" name="Freeform 80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4" name="Freeform 80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5" name="Freeform 80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6" name="Freeform 80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7" name="Freeform 81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8" name="Line 81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39" name="Freeform 81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0" name="Line 81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1" name="Line 81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2" name="Line 81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3" name="Line 81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4" name="Freeform 81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5" name="Freeform 81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6" name="Line 81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7" name="Line 82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8" name="Line 82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9" name="Line 82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0" name="Line 82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1" name="Freeform 82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2" name="Freeform 82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3" name="Line 82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4" name="Line 82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5" name="Line 82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6" name="Line 82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7" name="Line 83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8" name="Freeform 83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9" name="Freeform 83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0" name="Freeform 83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1" name="Freeform 83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2" name="Freeform 83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3" name="Freeform 83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4" name="Line 83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4" name="Oval 838"/>
            <p:cNvSpPr>
              <a:spLocks noChangeArrowheads="1"/>
            </p:cNvSpPr>
            <p:nvPr/>
          </p:nvSpPr>
          <p:spPr bwMode="auto">
            <a:xfrm>
              <a:off x="1061" y="2629"/>
              <a:ext cx="530" cy="43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375" name="AutoShape 839"/>
            <p:cNvSpPr>
              <a:spLocks noChangeArrowheads="1"/>
            </p:cNvSpPr>
            <p:nvPr/>
          </p:nvSpPr>
          <p:spPr bwMode="auto">
            <a:xfrm>
              <a:off x="1208" y="2583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467" name="Freeform 84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8" name="Freeform 84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9" name="Freeform 84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0" name="Freeform 84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1" name="Freeform 84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2" name="Freeform 84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3" name="Freeform 84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4" name="Freeform 84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5" name="Freeform 84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6" name="Freeform 84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7" name="Freeform 85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8" name="Freeform 85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9" name="Line 85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0" name="Freeform 85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1" name="Freeform 85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2" name="Freeform 85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3" name="Freeform 85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4" name="Freeform 85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5" name="Freeform 85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6" name="Freeform 85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7" name="Freeform 86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8" name="Line 86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9" name="Line 86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0" name="Line 86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1" name="Line 86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2" name="Line 86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3" name="Freeform 86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4" name="Freeform 86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5" name="Line 86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6" name="Line 86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7" name="Line 87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8" name="Line 87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9" name="Line 87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0" name="Freeform 87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" name="Freeform 87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" name="Line 87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" name="Line 87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" name="Line 87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" name="Line 87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" name="Line 87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" name="Freeform 88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" name="Freeform 88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" name="Line 88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" name="Line 88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1" name="Line 88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" name="Line 88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3" name="Line 88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4" name="Freeform 88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5" name="Freeform 88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6" name="Line 88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7" name="Line 89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8" name="Line 89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9" name="Line 89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0" name="Line 89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" name="Freeform 89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" name="Freeform 89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" name="Freeform 89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3" name="Oval 897"/>
            <p:cNvSpPr>
              <a:spLocks noChangeArrowheads="1"/>
            </p:cNvSpPr>
            <p:nvPr/>
          </p:nvSpPr>
          <p:spPr bwMode="auto">
            <a:xfrm>
              <a:off x="543" y="2856"/>
              <a:ext cx="529" cy="431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434" name="AutoShape 898"/>
            <p:cNvSpPr>
              <a:spLocks noChangeArrowheads="1"/>
            </p:cNvSpPr>
            <p:nvPr/>
          </p:nvSpPr>
          <p:spPr bwMode="auto">
            <a:xfrm>
              <a:off x="685" y="2805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526" name="Freeform 89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7" name="Line 90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8" name="Freeform 90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9" name="Freeform 90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0" name="Line 90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1" name="Line 90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2" name="Line 90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3" name="Line 90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4" name="Line 90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5" name="Freeform 90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6" name="Freeform 90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7" name="Freeform 91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8" name="Freeform 91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39" name="Freeform 91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0" name="Freeform 91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1" name="Freeform 91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2" name="Freeform 91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3" name="Line 91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4" name="Line 91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5" name="Line 91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6" name="Line 91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7" name="Freeform 92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8" name="Line 92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9" name="Line 92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0" name="Line 92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1" name="Line 92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2" name="Line 92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3" name="Line 92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4" name="Freeform 92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5" name="Freeform 92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6" name="Freeform 92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7" name="Freeform 93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8" name="Freeform 93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59" name="Freeform 93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0" name="Freeform 93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1" name="Line 93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2" name="Line 93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3" name="Line 93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4" name="Line 93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5" name="Line 93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6" name="Line 93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7" name="Freeform 94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8" name="Freeform 94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9" name="Freeform 94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0" name="Freeform 94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1" name="Freeform 94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2" name="Freeform 94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3" name="Freeform 94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4" name="Line 94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5" name="Line 94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6" name="Line 94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7" name="Line 95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8" name="Line 95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79" name="Line 95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0" name="Freeform 95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1" name="Freeform 95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2" name="Freeform 95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3" name="Freeform 95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4" name="Freeform 95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5" name="Freeform 95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6" name="Freeform 95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7" name="Line 96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8" name="Line 96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89" name="Line 96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0" name="Line 96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1" name="Line 96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2" name="Line 96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3" name="Freeform 96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4" name="Freeform 96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5" name="Freeform 96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6" name="Freeform 96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7" name="Freeform 97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8" name="Freeform 97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99" name="Freeform 97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0" name="Line 97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1" name="Line 97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2" name="Line 97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" name="Line 97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" name="Line 97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" name="Line 97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" name="Freeform 97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" name="Freeform 98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" name="Freeform 98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" name="Freeform 98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" name="Freeform 98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" name="Freeform 98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" name="Freeform 98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" name="Line 98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" name="Line 98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5" name="Line 98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6" name="Line 98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7" name="Line 99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8" name="Line 99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9" name="Freeform 99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0" name="Freeform 99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1" name="Freeform 99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2" name="Freeform 99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3" name="Freeform 99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4" name="Freeform 99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5" name="Freeform 99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6" name="Line 99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7" name="Line 100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8" name="Line 100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29" name="Line 100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0" name="Line 100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1" name="Line 100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2" name="Freeform 100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3" name="Freeform 100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4" name="Freeform 100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5" name="Freeform 100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6" name="Freeform 100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7" name="Freeform 101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8" name="Freeform 101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39" name="Freeform 101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40" name="Freeform 101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41" name="Freeform 101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42" name="Freeform 101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43" name="Freeform 101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44" name="AutoShape 101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45" name="AutoShape 101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46" name="AutoShape 101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47" name="AutoShape 102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48" name="AutoShape 102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49" name="Freeform 102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0" name="Freeform 102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1" name="Freeform 102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2" name="Freeform 102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3" name="Freeform 102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4" name="Freeform 102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5" name="AutoShape 102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56" name="AutoShape 102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57" name="AutoShape 103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58" name="AutoShape 103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59" name="AutoShape 103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60" name="Freeform 103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1" name="Freeform 103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2" name="Freeform 103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3" name="Freeform 103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4" name="Freeform 103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5" name="Freeform 103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6" name="AutoShape 103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67" name="AutoShape 104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68" name="AutoShape 104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69" name="AutoShape 104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670" name="AutoShape 104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04" name="Group 1044"/>
          <p:cNvGrpSpPr>
            <a:grpSpLocks/>
          </p:cNvGrpSpPr>
          <p:nvPr/>
        </p:nvGrpSpPr>
        <p:grpSpPr bwMode="auto">
          <a:xfrm>
            <a:off x="350838" y="2368550"/>
            <a:ext cx="2719387" cy="4489450"/>
            <a:chOff x="2146" y="949"/>
            <a:chExt cx="1617" cy="2984"/>
          </a:xfrm>
        </p:grpSpPr>
        <p:sp>
          <p:nvSpPr>
            <p:cNvPr id="8207" name="Freeform 1045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8" name="AutoShape 1046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09" name="Freeform 1047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0" name="Freeform 1048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1" name="Freeform 1049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2" name="Freeform 1050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3" name="Freeform 1051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4" name="Freeform 1052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5" name="Freeform 1053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6" name="Freeform 1054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7" name="Freeform 1055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8" name="Freeform 1056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9" name="Freeform 1057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0" name="Freeform 1058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1" name="Freeform 1059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2" name="Freeform 1060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3" name="Freeform 1061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4" name="Freeform 1062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5" name="Freeform 1063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6" name="Freeform 1064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7" name="Freeform 1065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8" name="Freeform 1066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9" name="Freeform 1067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0" name="Freeform 1068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1" name="Freeform 1069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2" name="Freeform 1070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3" name="Freeform 1071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4" name="Freeform 1072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5" name="Freeform 1073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6" name="Freeform 1074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7" name="Freeform 1075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8" name="Freeform 1076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9" name="Freeform 1077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0" name="Freeform 1078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1" name="Freeform 1079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2" name="Freeform 1080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3" name="Freeform 1081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4" name="Freeform 1082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5" name="Freeform 1083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6" name="Freeform 1084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7" name="Freeform 1085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8" name="Freeform 1086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9" name="Freeform 1087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0" name="Freeform 1088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1" name="Freeform 1089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2" name="Freeform 1090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3" name="Freeform 1091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4" name="Freeform 1092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5" name="Freeform 1093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6" name="Freeform 1094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7" name="Freeform 1095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8" name="Freeform 1096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9" name="Freeform 1097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0" name="Freeform 1098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1" name="Freeform 1099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2" name="Freeform 1100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3" name="Freeform 1101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4" name="Freeform 1102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5" name="Freeform 1103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6" name="Freeform 1104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7" name="Freeform 1105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8" name="Freeform 1106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9" name="Freeform 1107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0" name="Freeform 1108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1" name="Freeform 1109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2" name="Oval 1110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73" name="Freeform 1111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4" name="Oval 1112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75" name="Freeform 1113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6" name="Oval 1114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77" name="Freeform 1115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8" name="Oval 1116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79" name="Oval 1117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80" name="Freeform 1118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81" name="Oval 1119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82" name="Oval 1120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83" name="Oval 1121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84" name="Freeform 1122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85" name="Freeform 1123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86" name="Freeform 1124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87" name="Oval 1125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88" name="Freeform 1126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89" name="Freeform 1127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0" name="Oval 1128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91" name="Freeform 1129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2" name="Oval 1130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93" name="Freeform 1131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4" name="Oval 1132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95" name="Freeform 1133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" name="Oval 1134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97" name="Oval 1135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298" name="Freeform 1136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" name="Freeform 1137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" name="Oval 1138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01" name="Freeform 1139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" name="Oval 1140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03" name="Freeform 1141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4" name="AutoShape 1142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5" name="Freeform 1143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" name="AutoShape 1144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7" name="Freeform 1145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8" name="Oval 1146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09" name="Oval 1147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10" name="Freeform 1148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1" name="AutoShape 1149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12" name="AutoShape 1150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13" name="Freeform 1151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4" name="AutoShape 1152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15" name="Freeform 1153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" name="Oval 1154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17" name="Freeform 1155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" name="AutoShape 1156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19" name="Freeform 1157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0" name="Oval 1158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21" name="Oval 1159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22" name="AutoShape 1160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23" name="Freeform 1161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4" name="AutoShape 1162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25" name="Oval 1163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26" name="Freeform 1164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7" name="AutoShape 1165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28" name="Oval 1166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29" name="Freeform 1167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0" name="Oval 1168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31" name="Freeform 1169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2" name="Oval 1170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33" name="Freeform 1171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4" name="Oval 1172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35" name="Oval 1173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36" name="Oval 1174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37" name="Freeform 1175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38" name="Oval 1176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39" name="Freeform 1177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0" name="Freeform 1178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1" name="Oval 1179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42" name="AutoShape 1180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3" name="Freeform 1181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4" name="Oval 1182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45" name="Oval 1183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46" name="Freeform 1184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7" name="Freeform 1185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48" name="AutoShape 1186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9" name="Oval 1187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50" name="Oval 1188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51" name="AutoShape 1189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2" name="AutoShape 1190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3" name="Freeform 1191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54" name="AutoShape 1192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5" name="Freeform 1193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56" name="Oval 1194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57" name="Freeform 1195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58" name="AutoShape 1196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9" name="AutoShape 1197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0" name="Freeform 1198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61" name="AutoShape 1199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2" name="Oval 1200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63" name="Freeform 1201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64" name="AutoShape 1202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5" name="Freeform 1203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66" name="Oval 1204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67" name="Freeform 1205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68" name="Oval 1206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69" name="Oval 1207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70" name="Oval 1208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71" name="Freeform 1209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72" name="Freeform 1210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73" name="Oval 1211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74" name="Freeform 1212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75" name="AutoShape 1213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6" name="Freeform 1214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77" name="Freeform 1215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78" name="Oval 1216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79" name="Oval 1217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80" name="Freeform 1218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81" name="Freeform 1219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82" name="AutoShape 1220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3" name="Freeform 1221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84" name="Oval 1222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85" name="Oval 1223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86" name="Freeform 1224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87" name="AutoShape 1225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8" name="AutoShape 1226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9" name="Freeform 1227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0" name="AutoShape 1228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1" name="Freeform 1229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2" name="Oval 1230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93" name="Freeform 1231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4" name="AutoShape 1232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5" name="Oval 1233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396" name="AutoShape 1234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" name="Freeform 1235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" name="AutoShape 1236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" name="Oval 1237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400" name="Freeform 1238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" name="AutoShape 1239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2" name="Freeform 1240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3" name="Oval 1241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404" name="Freeform 1242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5" name="Oval 1243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406" name="Oval 1244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407" name="Oval 1245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408" name="Freeform 1246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9" name="Oval 1247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8410" name="Freeform 1248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11" name="AutoShape 1249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67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67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0" fill="hold"/>
                                        <p:tgtEl>
                                          <p:spTgt spid="65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65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0" fill="hold"/>
                                        <p:tgtEl>
                                          <p:spTgt spid="66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0" fill="hold"/>
                                        <p:tgtEl>
                                          <p:spTgt spid="66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0" fill="hold"/>
                                        <p:tgtEl>
                                          <p:spTgt spid="65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0" fill="hold"/>
                                        <p:tgtEl>
                                          <p:spTgt spid="65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0" fill="hold"/>
                                        <p:tgtEl>
                                          <p:spTgt spid="66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0" fill="hold"/>
                                        <p:tgtEl>
                                          <p:spTgt spid="66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0" fill="hold"/>
                                        <p:tgtEl>
                                          <p:spTgt spid="66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0" fill="hold"/>
                                        <p:tgtEl>
                                          <p:spTgt spid="66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" dur="500"/>
                                        <p:tgtEl>
                                          <p:spTgt spid="66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16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canh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Picture 3" descr="Bluebird05-animated-chick_in_flig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7018" flipH="1">
            <a:off x="3276600" y="152400"/>
            <a:ext cx="542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Picture 4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57200"/>
            <a:ext cx="1295400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Picture 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38350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Picture 6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"/>
            <a:ext cx="9906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312" name="Group 64"/>
          <p:cNvGrpSpPr>
            <a:grpSpLocks/>
          </p:cNvGrpSpPr>
          <p:nvPr/>
        </p:nvGrpSpPr>
        <p:grpSpPr bwMode="auto">
          <a:xfrm rot="258441">
            <a:off x="-65088" y="4059238"/>
            <a:ext cx="2311401" cy="2990850"/>
            <a:chOff x="56" y="971"/>
            <a:chExt cx="1932" cy="2981"/>
          </a:xfrm>
        </p:grpSpPr>
        <p:sp>
          <p:nvSpPr>
            <p:cNvPr id="53313" name="Oval 65"/>
            <p:cNvSpPr>
              <a:spLocks noChangeArrowheads="1"/>
            </p:cNvSpPr>
            <p:nvPr/>
          </p:nvSpPr>
          <p:spPr bwMode="auto">
            <a:xfrm rot="574454">
              <a:off x="999" y="2275"/>
              <a:ext cx="433" cy="337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314" name="AutoShape 66"/>
            <p:cNvSpPr>
              <a:spLocks noChangeArrowheads="1"/>
            </p:cNvSpPr>
            <p:nvPr/>
          </p:nvSpPr>
          <p:spPr bwMode="auto">
            <a:xfrm rot="551331">
              <a:off x="1140" y="2230"/>
              <a:ext cx="200" cy="13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553" name="Freeform 6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Oval 68"/>
            <p:cNvSpPr>
              <a:spLocks noChangeArrowheads="1"/>
            </p:cNvSpPr>
            <p:nvPr/>
          </p:nvSpPr>
          <p:spPr bwMode="auto">
            <a:xfrm>
              <a:off x="504" y="2228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317" name="AutoShape 69"/>
            <p:cNvSpPr>
              <a:spLocks noChangeArrowheads="1"/>
            </p:cNvSpPr>
            <p:nvPr/>
          </p:nvSpPr>
          <p:spPr bwMode="auto">
            <a:xfrm>
              <a:off x="646" y="2182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556" name="Freeform 7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7" name="Freeform 7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8" name="Freeform 7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9" name="Freeform 7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0" name="Freeform 7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1" name="Freeform 7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2" name="Freeform 7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3" name="Freeform 7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4" name="Freeform 7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5" name="Freeform 7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6" name="Line 8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7" name="Freeform 8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8" name="Freeform 8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9" name="Freeform 8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0" name="Line 8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1" name="Freeform 8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" name="Freeform 8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" name="Freeform 8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" name="Freeform 8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" name="Freeform 8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" name="Freeform 9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" name="Line 9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" name="Freeform 9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" name="Line 9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" name="Line 9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" name="Line 9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" name="Line 9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" name="Freeform 9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" name="Freeform 9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" name="Line 9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" name="Line 10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" name="Line 10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" name="Line 10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" name="Line 10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" name="Freeform 10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" name="Freeform 10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" name="Line 10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" name="Line 10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" name="Line 10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" name="Line 10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" name="Line 11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" name="Freeform 11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" name="Freeform 11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" name="Freeform 11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" name="Freeform 11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" name="Freeform 11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" name="Freeform 11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" name="Line 11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6" name="Oval 118"/>
            <p:cNvSpPr>
              <a:spLocks noChangeArrowheads="1"/>
            </p:cNvSpPr>
            <p:nvPr/>
          </p:nvSpPr>
          <p:spPr bwMode="auto">
            <a:xfrm>
              <a:off x="1063" y="2628"/>
              <a:ext cx="528" cy="4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367" name="AutoShape 119"/>
            <p:cNvSpPr>
              <a:spLocks noChangeArrowheads="1"/>
            </p:cNvSpPr>
            <p:nvPr/>
          </p:nvSpPr>
          <p:spPr bwMode="auto">
            <a:xfrm>
              <a:off x="1206" y="2580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606" name="Freeform 12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7" name="Freeform 12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8" name="Freeform 12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9" name="Freeform 12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0" name="Freeform 12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1" name="Freeform 12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2" name="Freeform 12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3" name="Freeform 12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4" name="Freeform 12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5" name="Freeform 12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6" name="Freeform 13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7" name="Freeform 13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8" name="Line 13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9" name="Freeform 13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0" name="Freeform 13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1" name="Freeform 13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2" name="Freeform 13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3" name="Freeform 13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4" name="Freeform 13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5" name="Freeform 13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6" name="Freeform 14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7" name="Line 14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8" name="Line 14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9" name="Line 14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0" name="Line 14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1" name="Line 14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2" name="Freeform 14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3" name="Freeform 14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4" name="Line 14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5" name="Line 14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6" name="Line 15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7" name="Line 15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8" name="Line 15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9" name="Freeform 15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0" name="Freeform 15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1" name="Line 15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2" name="Line 15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3" name="Line 15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4" name="Line 15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5" name="Line 15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6" name="Freeform 16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7" name="Freeform 16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8" name="Line 16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9" name="Line 16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0" name="Line 16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1" name="Line 16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2" name="Line 16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3" name="Freeform 16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4" name="Freeform 16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5" name="Line 16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6" name="Line 17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7" name="Line 17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8" name="Line 17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9" name="Line 17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0" name="Freeform 17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1" name="Freeform 17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2" name="Freeform 17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5" name="Oval 177"/>
            <p:cNvSpPr>
              <a:spLocks noChangeArrowheads="1"/>
            </p:cNvSpPr>
            <p:nvPr/>
          </p:nvSpPr>
          <p:spPr bwMode="auto">
            <a:xfrm>
              <a:off x="542" y="2851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426" name="AutoShape 178"/>
            <p:cNvSpPr>
              <a:spLocks noChangeArrowheads="1"/>
            </p:cNvSpPr>
            <p:nvPr/>
          </p:nvSpPr>
          <p:spPr bwMode="auto">
            <a:xfrm>
              <a:off x="684" y="2808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665" name="Freeform 17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6" name="Line 18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7" name="Freeform 18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8" name="Freeform 18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9" name="Line 18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0" name="Line 18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1" name="Line 18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2" name="Line 18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3" name="Line 18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" name="Freeform 18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" name="Freeform 18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" name="Freeform 19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" name="Freeform 19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" name="Freeform 19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" name="Freeform 19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" name="Freeform 19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" name="Freeform 19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" name="Line 19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" name="Line 19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" name="Line 19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" name="Line 19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6" name="Freeform 20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7" name="Line 20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8" name="Line 20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9" name="Line 20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0" name="Line 20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1" name="Line 20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2" name="Line 20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3" name="Freeform 20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4" name="Freeform 20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5" name="Freeform 20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6" name="Freeform 21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7" name="Freeform 21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8" name="Freeform 21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9" name="Freeform 21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0" name="Line 21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1" name="Line 21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2" name="Line 21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3" name="Line 21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4" name="Line 21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5" name="Line 21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6" name="Freeform 22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7" name="Freeform 22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8" name="Freeform 22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9" name="Freeform 22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0" name="Freeform 22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1" name="Freeform 22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2" name="Freeform 22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3" name="Line 22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4" name="Line 22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5" name="Line 22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6" name="Line 23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7" name="Line 23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8" name="Line 23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9" name="Freeform 23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0" name="Freeform 23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1" name="Freeform 23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2" name="Freeform 23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3" name="Freeform 23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4" name="Freeform 23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5" name="Freeform 23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6" name="Line 24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7" name="Line 24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8" name="Line 24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9" name="Line 24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0" name="Line 24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1" name="Line 24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2" name="Freeform 24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3" name="Freeform 24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4" name="Freeform 24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5" name="Freeform 24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6" name="Freeform 25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7" name="Freeform 25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8" name="Freeform 25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9" name="Line 25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0" name="Line 25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1" name="Line 25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2" name="Line 25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3" name="Line 25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4" name="Line 25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5" name="Freeform 25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6" name="Freeform 26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7" name="Freeform 26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8" name="Freeform 26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9" name="Freeform 26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0" name="Freeform 26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1" name="Freeform 26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2" name="Line 26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3" name="Line 26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4" name="Line 26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5" name="Line 26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6" name="Line 27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7" name="Line 27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8" name="Freeform 27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9" name="Freeform 27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0" name="Freeform 27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1" name="Freeform 27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2" name="Freeform 27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3" name="Freeform 27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4" name="Freeform 27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5" name="Line 27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6" name="Line 28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7" name="Line 28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8" name="Line 28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9" name="Line 28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0" name="Line 28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1" name="Freeform 28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2" name="Freeform 28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3" name="Freeform 28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4" name="Freeform 28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5" name="Freeform 28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" name="Freeform 29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" name="Freeform 29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" name="Freeform 29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9" name="Freeform 29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0" name="Freeform 29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1" name="Freeform 29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2" name="Freeform 29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3" name="AutoShape 29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84" name="AutoShape 29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85" name="AutoShape 29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86" name="AutoShape 30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87" name="AutoShape 30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8" name="Freeform 30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9" name="Freeform 30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0" name="Freeform 30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1" name="Freeform 30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2" name="Freeform 30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3" name="Freeform 30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4" name="AutoShape 30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95" name="AutoShape 30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96" name="AutoShape 31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97" name="AutoShape 31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798" name="AutoShape 31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99" name="Freeform 31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0" name="Freeform 31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1" name="Freeform 31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2" name="Freeform 31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3" name="Freeform 31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4" name="Freeform 31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05" name="AutoShape 31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806" name="AutoShape 32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807" name="AutoShape 32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808" name="AutoShape 32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809" name="AutoShape 32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832" name="Group 584"/>
          <p:cNvGrpSpPr>
            <a:grpSpLocks/>
          </p:cNvGrpSpPr>
          <p:nvPr/>
        </p:nvGrpSpPr>
        <p:grpSpPr bwMode="auto">
          <a:xfrm rot="258441">
            <a:off x="1592263" y="4108450"/>
            <a:ext cx="1882775" cy="2903538"/>
            <a:chOff x="56" y="971"/>
            <a:chExt cx="1932" cy="2981"/>
          </a:xfrm>
        </p:grpSpPr>
        <p:sp>
          <p:nvSpPr>
            <p:cNvPr id="53833" name="Oval 585"/>
            <p:cNvSpPr>
              <a:spLocks noChangeArrowheads="1"/>
            </p:cNvSpPr>
            <p:nvPr/>
          </p:nvSpPr>
          <p:spPr bwMode="auto">
            <a:xfrm rot="574454">
              <a:off x="997" y="2275"/>
              <a:ext cx="433" cy="33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834" name="AutoShape 586"/>
            <p:cNvSpPr>
              <a:spLocks noChangeArrowheads="1"/>
            </p:cNvSpPr>
            <p:nvPr/>
          </p:nvSpPr>
          <p:spPr bwMode="auto">
            <a:xfrm rot="551331">
              <a:off x="1139" y="2232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294" name="Freeform 58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6" name="Oval 588"/>
            <p:cNvSpPr>
              <a:spLocks noChangeArrowheads="1"/>
            </p:cNvSpPr>
            <p:nvPr/>
          </p:nvSpPr>
          <p:spPr bwMode="auto">
            <a:xfrm>
              <a:off x="504" y="2232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837" name="AutoShape 589"/>
            <p:cNvSpPr>
              <a:spLocks noChangeArrowheads="1"/>
            </p:cNvSpPr>
            <p:nvPr/>
          </p:nvSpPr>
          <p:spPr bwMode="auto">
            <a:xfrm>
              <a:off x="647" y="2183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297" name="Freeform 59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59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59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59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59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59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59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59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59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Freeform 59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Line 60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8" name="Freeform 60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9" name="Freeform 60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Freeform 60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Line 60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60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60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60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60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Freeform 60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7" name="Freeform 61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8" name="Line 61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61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Line 61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1" name="Line 61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2" name="Line 61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3" name="Line 61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4" name="Freeform 61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61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Line 61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Line 62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Line 62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9" name="Line 62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Line 62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62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62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3" name="Line 62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4" name="Line 62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Line 62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6" name="Line 62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7" name="Line 63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8" name="Freeform 63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63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0" name="Freeform 63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1" name="Freeform 63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63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63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Line 63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6" name="Oval 638"/>
            <p:cNvSpPr>
              <a:spLocks noChangeArrowheads="1"/>
            </p:cNvSpPr>
            <p:nvPr/>
          </p:nvSpPr>
          <p:spPr bwMode="auto">
            <a:xfrm>
              <a:off x="1062" y="2630"/>
              <a:ext cx="528" cy="4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887" name="AutoShape 639"/>
            <p:cNvSpPr>
              <a:spLocks noChangeArrowheads="1"/>
            </p:cNvSpPr>
            <p:nvPr/>
          </p:nvSpPr>
          <p:spPr bwMode="auto">
            <a:xfrm>
              <a:off x="1203" y="2580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347" name="Freeform 64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64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64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Freeform 64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1" name="Freeform 64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2" name="Freeform 64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3" name="Freeform 64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4" name="Freeform 64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5" name="Freeform 64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6" name="Freeform 64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7" name="Freeform 65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8" name="Freeform 65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Line 65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65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65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2" name="Freeform 65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3" name="Freeform 65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65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65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65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Freeform 66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" name="Line 66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9" name="Line 66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" name="Line 66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" name="Line 66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Line 66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" name="Freeform 66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4" name="Freeform 66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Line 66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Line 66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Line 67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Line 67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9" name="Line 67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0" name="Freeform 67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Freeform 67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2" name="Line 67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Line 67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4" name="Line 67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5" name="Line 67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6" name="Line 67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Freeform 68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8" name="Freeform 68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Line 68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0" name="Line 68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Line 68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2" name="Line 68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3" name="Line 68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4" name="Freeform 68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Freeform 68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6" name="Line 68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7" name="Line 69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8" name="Line 69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9" name="Line 69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0" name="Line 69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1" name="Freeform 69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2" name="Freeform 69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3" name="Freeform 69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45" name="Oval 697"/>
            <p:cNvSpPr>
              <a:spLocks noChangeArrowheads="1"/>
            </p:cNvSpPr>
            <p:nvPr/>
          </p:nvSpPr>
          <p:spPr bwMode="auto">
            <a:xfrm>
              <a:off x="544" y="2857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946" name="AutoShape 698"/>
            <p:cNvSpPr>
              <a:spLocks noChangeArrowheads="1"/>
            </p:cNvSpPr>
            <p:nvPr/>
          </p:nvSpPr>
          <p:spPr bwMode="auto">
            <a:xfrm>
              <a:off x="686" y="2806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406" name="Freeform 69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7" name="Line 70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8" name="Freeform 70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9" name="Freeform 70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0" name="Line 70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1" name="Line 70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2" name="Line 70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3" name="Line 70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4" name="Line 70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5" name="Freeform 70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6" name="Freeform 70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7" name="Freeform 71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8" name="Freeform 71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9" name="Freeform 71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0" name="Freeform 71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1" name="Freeform 71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2" name="Freeform 71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3" name="Line 71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4" name="Line 71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5" name="Line 71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6" name="Line 71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7" name="Freeform 72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8" name="Line 72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9" name="Line 72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0" name="Line 72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1" name="Line 72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2" name="Line 72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3" name="Line 72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4" name="Freeform 72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5" name="Freeform 72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6" name="Freeform 72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7" name="Freeform 73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8" name="Freeform 73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9" name="Freeform 73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0" name="Freeform 73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1" name="Line 73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2" name="Line 73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3" name="Line 73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4" name="Line 73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5" name="Line 73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6" name="Line 73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7" name="Freeform 74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8" name="Freeform 74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49" name="Freeform 74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0" name="Freeform 74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1" name="Freeform 74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2" name="Freeform 74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3" name="Freeform 74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4" name="Line 74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5" name="Line 74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6" name="Line 74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7" name="Line 75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8" name="Line 75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59" name="Line 75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0" name="Freeform 75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1" name="Freeform 75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2" name="Freeform 75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3" name="Freeform 75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4" name="Freeform 75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5" name="Freeform 75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6" name="Freeform 75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7" name="Line 76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8" name="Line 76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9" name="Line 76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" name="Line 76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" name="Line 76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" name="Line 76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3" name="Freeform 76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" name="Freeform 76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" name="Freeform 76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" name="Freeform 76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" name="Freeform 77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" name="Freeform 77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" name="Freeform 77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" name="Line 77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1" name="Line 77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" name="Line 77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" name="Line 77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" name="Line 77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" name="Line 77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6" name="Freeform 77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" name="Freeform 78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" name="Freeform 78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9" name="Freeform 78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" name="Freeform 78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" name="Freeform 78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2" name="Freeform 78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3" name="Line 78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4" name="Line 78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5" name="Line 78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6" name="Line 78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7" name="Line 79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8" name="Line 79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9" name="Freeform 79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0" name="Freeform 79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1" name="Freeform 79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2" name="Freeform 79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3" name="Freeform 79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4" name="Freeform 79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5" name="Freeform 79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6" name="Line 79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7" name="Line 80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8" name="Line 80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09" name="Line 80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0" name="Line 80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1" name="Line 80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2" name="Freeform 80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3" name="Freeform 80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4" name="Freeform 80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5" name="Freeform 80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6" name="Freeform 80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7" name="Freeform 81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8" name="Freeform 81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19" name="Freeform 81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20" name="Freeform 81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21" name="Freeform 81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22" name="Freeform 81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23" name="Freeform 81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24" name="AutoShape 81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25" name="AutoShape 81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26" name="AutoShape 81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27" name="AutoShape 82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28" name="AutoShape 82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29" name="Freeform 82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0" name="Freeform 82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1" name="Freeform 82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2" name="Freeform 82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3" name="Freeform 82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4" name="Freeform 82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35" name="AutoShape 82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36" name="AutoShape 82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37" name="AutoShape 83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38" name="AutoShape 83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39" name="AutoShape 83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40" name="Freeform 83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1" name="Freeform 83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2" name="Freeform 83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3" name="Freeform 83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4" name="Freeform 83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5" name="Freeform 83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46" name="AutoShape 83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47" name="AutoShape 84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48" name="AutoShape 84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49" name="AutoShape 84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550" name="AutoShape 84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092" name="Group 844"/>
          <p:cNvGrpSpPr>
            <a:grpSpLocks/>
          </p:cNvGrpSpPr>
          <p:nvPr/>
        </p:nvGrpSpPr>
        <p:grpSpPr bwMode="auto">
          <a:xfrm rot="258441">
            <a:off x="5921375" y="4192588"/>
            <a:ext cx="1752600" cy="2879725"/>
            <a:chOff x="56" y="971"/>
            <a:chExt cx="1932" cy="2981"/>
          </a:xfrm>
        </p:grpSpPr>
        <p:sp>
          <p:nvSpPr>
            <p:cNvPr id="54093" name="Oval 845"/>
            <p:cNvSpPr>
              <a:spLocks noChangeArrowheads="1"/>
            </p:cNvSpPr>
            <p:nvPr/>
          </p:nvSpPr>
          <p:spPr bwMode="auto">
            <a:xfrm rot="574454">
              <a:off x="999" y="2280"/>
              <a:ext cx="432" cy="3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094" name="AutoShape 846"/>
            <p:cNvSpPr>
              <a:spLocks noChangeArrowheads="1"/>
            </p:cNvSpPr>
            <p:nvPr/>
          </p:nvSpPr>
          <p:spPr bwMode="auto">
            <a:xfrm rot="551331">
              <a:off x="1139" y="2229"/>
              <a:ext cx="201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035" name="Freeform 84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6" name="Oval 848"/>
            <p:cNvSpPr>
              <a:spLocks noChangeArrowheads="1"/>
            </p:cNvSpPr>
            <p:nvPr/>
          </p:nvSpPr>
          <p:spPr bwMode="auto">
            <a:xfrm>
              <a:off x="504" y="223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097" name="AutoShape 849"/>
            <p:cNvSpPr>
              <a:spLocks noChangeArrowheads="1"/>
            </p:cNvSpPr>
            <p:nvPr/>
          </p:nvSpPr>
          <p:spPr bwMode="auto">
            <a:xfrm>
              <a:off x="647" y="2183"/>
              <a:ext cx="245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038" name="Freeform 85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39" name="Freeform 85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0" name="Freeform 85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1" name="Freeform 85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2" name="Freeform 85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3" name="Freeform 85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4" name="Freeform 85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5" name="Freeform 85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6" name="Freeform 85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7" name="Freeform 85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8" name="Line 86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49" name="Freeform 86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0" name="Freeform 86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1" name="Freeform 86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2" name="Line 86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3" name="Freeform 86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4" name="Freeform 86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5" name="Freeform 86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6" name="Freeform 86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7" name="Freeform 86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8" name="Freeform 87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9" name="Line 87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" name="Freeform 87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" name="Line 87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" name="Line 87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" name="Line 87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" name="Line 87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" name="Freeform 87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" name="Freeform 87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" name="Line 87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" name="Line 88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" name="Line 88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0" name="Line 88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" name="Line 88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" name="Freeform 88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" name="Freeform 88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" name="Line 88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5" name="Line 88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" name="Line 88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7" name="Line 88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" name="Line 89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" name="Freeform 89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0" name="Freeform 89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" name="Freeform 89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" name="Freeform 89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3" name="Freeform 89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4" name="Freeform 89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5" name="Line 89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6" name="Oval 898"/>
            <p:cNvSpPr>
              <a:spLocks noChangeArrowheads="1"/>
            </p:cNvSpPr>
            <p:nvPr/>
          </p:nvSpPr>
          <p:spPr bwMode="auto">
            <a:xfrm>
              <a:off x="1059" y="2632"/>
              <a:ext cx="530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147" name="AutoShape 899"/>
            <p:cNvSpPr>
              <a:spLocks noChangeArrowheads="1"/>
            </p:cNvSpPr>
            <p:nvPr/>
          </p:nvSpPr>
          <p:spPr bwMode="auto">
            <a:xfrm>
              <a:off x="1204" y="2580"/>
              <a:ext cx="245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088" name="Freeform 90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9" name="Freeform 90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0" name="Freeform 90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1" name="Freeform 90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2" name="Freeform 90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3" name="Freeform 90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4" name="Freeform 90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5" name="Freeform 90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6" name="Freeform 90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7" name="Freeform 90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8" name="Freeform 91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99" name="Freeform 91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0" name="Line 91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1" name="Freeform 91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2" name="Freeform 91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3" name="Freeform 91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4" name="Freeform 91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5" name="Freeform 91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6" name="Freeform 91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7" name="Freeform 91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8" name="Freeform 92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09" name="Line 92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0" name="Line 92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1" name="Line 92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2" name="Line 92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3" name="Line 92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4" name="Freeform 92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5" name="Freeform 92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6" name="Line 92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7" name="Line 92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8" name="Line 93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19" name="Line 93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0" name="Line 93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1" name="Freeform 93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2" name="Freeform 93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3" name="Line 93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4" name="Line 93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5" name="Line 93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6" name="Line 93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7" name="Line 93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8" name="Freeform 94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29" name="Freeform 94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0" name="Line 94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1" name="Line 94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2" name="Line 94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3" name="Line 94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4" name="Line 94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5" name="Freeform 94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6" name="Freeform 94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7" name="Line 94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8" name="Line 95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39" name="Line 95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0" name="Line 95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1" name="Line 95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2" name="Freeform 95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3" name="Freeform 95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4" name="Freeform 95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5" name="Oval 957"/>
            <p:cNvSpPr>
              <a:spLocks noChangeArrowheads="1"/>
            </p:cNvSpPr>
            <p:nvPr/>
          </p:nvSpPr>
          <p:spPr bwMode="auto">
            <a:xfrm>
              <a:off x="540" y="2852"/>
              <a:ext cx="530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206" name="AutoShape 958"/>
            <p:cNvSpPr>
              <a:spLocks noChangeArrowheads="1"/>
            </p:cNvSpPr>
            <p:nvPr/>
          </p:nvSpPr>
          <p:spPr bwMode="auto">
            <a:xfrm>
              <a:off x="687" y="2808"/>
              <a:ext cx="245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147" name="Freeform 95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8" name="Line 96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49" name="Freeform 96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0" name="Freeform 96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1" name="Line 96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2" name="Line 96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3" name="Line 96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4" name="Line 96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5" name="Line 96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6" name="Freeform 96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7" name="Freeform 96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8" name="Freeform 97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59" name="Freeform 97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0" name="Freeform 97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1" name="Freeform 97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2" name="Freeform 97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3" name="Freeform 97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4" name="Line 97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5" name="Line 97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6" name="Line 97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7" name="Line 97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" name="Freeform 98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" name="Line 98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" name="Line 98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" name="Line 98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" name="Line 98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3" name="Line 98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4" name="Line 98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5" name="Freeform 98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6" name="Freeform 98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7" name="Freeform 98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8" name="Freeform 99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9" name="Freeform 99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0" name="Freeform 99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1" name="Freeform 99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2" name="Line 99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3" name="Line 99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4" name="Line 99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5" name="Line 99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6" name="Line 99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7" name="Line 99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8" name="Freeform 100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89" name="Freeform 100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0" name="Freeform 100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1" name="Freeform 100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2" name="Freeform 100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3" name="Freeform 100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4" name="Freeform 100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5" name="Line 100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6" name="Line 100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7" name="Line 100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8" name="Line 101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99" name="Line 101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0" name="Line 101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1" name="Freeform 101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2" name="Freeform 101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3" name="Freeform 101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4" name="Freeform 101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5" name="Freeform 101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6" name="Freeform 101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7" name="Freeform 101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8" name="Line 102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09" name="Line 102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0" name="Line 102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1" name="Line 102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2" name="Line 102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3" name="Line 102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4" name="Freeform 102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5" name="Freeform 102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6" name="Freeform 102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7" name="Freeform 102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8" name="Freeform 103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19" name="Freeform 103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0" name="Freeform 103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1" name="Line 103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2" name="Line 103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3" name="Line 103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4" name="Line 103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5" name="Line 103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6" name="Line 103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7" name="Freeform 103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8" name="Freeform 104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29" name="Freeform 104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0" name="Freeform 104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1" name="Freeform 104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2" name="Freeform 104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3" name="Freeform 104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4" name="Line 104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5" name="Line 104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6" name="Line 104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7" name="Line 104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8" name="Line 105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39" name="Line 105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0" name="Freeform 105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1" name="Freeform 105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2" name="Freeform 105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3" name="Freeform 105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4" name="Freeform 105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5" name="Freeform 105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6" name="Freeform 105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7" name="Line 105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8" name="Line 106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49" name="Line 106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0" name="Line 106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1" name="Line 106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2" name="Line 106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3" name="Freeform 106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4" name="Freeform 106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5" name="Freeform 106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6" name="Freeform 106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7" name="Freeform 106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8" name="Freeform 107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59" name="Freeform 107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0" name="Freeform 107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1" name="Freeform 107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2" name="Freeform 107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3" name="Freeform 107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" name="Freeform 107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" name="AutoShape 107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66" name="AutoShape 107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67" name="AutoShape 107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68" name="AutoShape 108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69" name="AutoShape 108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70" name="Freeform 108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" name="Freeform 108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Freeform 108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" name="Freeform 108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Freeform 108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Freeform 108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AutoShape 108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77" name="AutoShape 108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78" name="AutoShape 109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79" name="AutoShape 109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80" name="AutoShape 109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1" name="Freeform 109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109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109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109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109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Freeform 109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AutoShape 109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88" name="AutoShape 110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89" name="AutoShape 110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90" name="AutoShape 110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291" name="AutoShape 110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52" name="Group 1104"/>
          <p:cNvGrpSpPr>
            <a:grpSpLocks/>
          </p:cNvGrpSpPr>
          <p:nvPr/>
        </p:nvGrpSpPr>
        <p:grpSpPr bwMode="auto">
          <a:xfrm rot="258441">
            <a:off x="2876550" y="4503738"/>
            <a:ext cx="2325688" cy="2452687"/>
            <a:chOff x="56" y="971"/>
            <a:chExt cx="1932" cy="2981"/>
          </a:xfrm>
        </p:grpSpPr>
        <p:sp>
          <p:nvSpPr>
            <p:cNvPr id="54353" name="Oval 1105"/>
            <p:cNvSpPr>
              <a:spLocks noChangeArrowheads="1"/>
            </p:cNvSpPr>
            <p:nvPr/>
          </p:nvSpPr>
          <p:spPr bwMode="auto">
            <a:xfrm rot="574454">
              <a:off x="1000" y="2279"/>
              <a:ext cx="431" cy="33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354" name="AutoShape 1106"/>
            <p:cNvSpPr>
              <a:spLocks noChangeArrowheads="1"/>
            </p:cNvSpPr>
            <p:nvPr/>
          </p:nvSpPr>
          <p:spPr bwMode="auto">
            <a:xfrm rot="551331">
              <a:off x="1136" y="2232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776" name="Freeform 110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6" name="Oval 1108"/>
            <p:cNvSpPr>
              <a:spLocks noChangeArrowheads="1"/>
            </p:cNvSpPr>
            <p:nvPr/>
          </p:nvSpPr>
          <p:spPr bwMode="auto">
            <a:xfrm>
              <a:off x="504" y="2232"/>
              <a:ext cx="528" cy="42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357" name="AutoShape 1109"/>
            <p:cNvSpPr>
              <a:spLocks noChangeArrowheads="1"/>
            </p:cNvSpPr>
            <p:nvPr/>
          </p:nvSpPr>
          <p:spPr bwMode="auto">
            <a:xfrm>
              <a:off x="647" y="2179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779" name="Freeform 111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0" name="Freeform 111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1" name="Freeform 111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2" name="Freeform 111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3" name="Freeform 111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4" name="Freeform 111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5" name="Freeform 111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6" name="Freeform 111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" name="Freeform 111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" name="Freeform 111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" name="Line 112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" name="Freeform 112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" name="Freeform 112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" name="Freeform 112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" name="Line 112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" name="Freeform 112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" name="Freeform 112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" name="Freeform 112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" name="Freeform 112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" name="Freeform 112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" name="Freeform 113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" name="Line 113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" name="Freeform 113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" name="Line 113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" name="Line 113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" name="Line 113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" name="Line 113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" name="Freeform 113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" name="Freeform 113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" name="Line 113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" name="Line 114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" name="Line 114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" name="Line 114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" name="Line 114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" name="Freeform 114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" name="Freeform 114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5" name="Line 114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6" name="Line 114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7" name="Line 114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8" name="Line 114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9" name="Line 115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0" name="Freeform 115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1" name="Freeform 115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2" name="Freeform 115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3" name="Freeform 115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4" name="Freeform 115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5" name="Freeform 115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6" name="Line 115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6" name="Oval 1158"/>
            <p:cNvSpPr>
              <a:spLocks noChangeArrowheads="1"/>
            </p:cNvSpPr>
            <p:nvPr/>
          </p:nvSpPr>
          <p:spPr bwMode="auto">
            <a:xfrm>
              <a:off x="1063" y="2627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407" name="AutoShape 1159"/>
            <p:cNvSpPr>
              <a:spLocks noChangeArrowheads="1"/>
            </p:cNvSpPr>
            <p:nvPr/>
          </p:nvSpPr>
          <p:spPr bwMode="auto">
            <a:xfrm>
              <a:off x="1208" y="2584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829" name="Freeform 116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0" name="Freeform 116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1" name="Freeform 116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2" name="Freeform 116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3" name="Freeform 116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4" name="Freeform 116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5" name="Freeform 116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6" name="Freeform 116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7" name="Freeform 116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8" name="Freeform 116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9" name="Freeform 117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0" name="Freeform 117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1" name="Line 117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2" name="Freeform 117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3" name="Freeform 117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4" name="Freeform 117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5" name="Freeform 117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6" name="Freeform 117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7" name="Freeform 117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8" name="Freeform 117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9" name="Freeform 118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0" name="Line 118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1" name="Line 118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2" name="Line 118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3" name="Line 118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" name="Line 118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" name="Freeform 118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" name="Freeform 118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" name="Line 118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" name="Line 118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" name="Line 119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" name="Line 119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" name="Line 119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" name="Freeform 119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" name="Freeform 119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" name="Line 119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" name="Line 119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" name="Line 119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" name="Line 119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" name="Line 119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" name="Freeform 120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" name="Freeform 120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" name="Line 120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" name="Line 120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" name="Line 120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" name="Line 120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" name="Line 120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" name="Freeform 120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" name="Freeform 120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" name="Line 120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" name="Line 121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" name="Line 121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" name="Line 121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" name="Line 121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" name="Freeform 121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" name="Freeform 121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" name="Freeform 121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5" name="Oval 1217"/>
            <p:cNvSpPr>
              <a:spLocks noChangeArrowheads="1"/>
            </p:cNvSpPr>
            <p:nvPr/>
          </p:nvSpPr>
          <p:spPr bwMode="auto">
            <a:xfrm>
              <a:off x="541" y="285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466" name="AutoShape 1218"/>
            <p:cNvSpPr>
              <a:spLocks noChangeArrowheads="1"/>
            </p:cNvSpPr>
            <p:nvPr/>
          </p:nvSpPr>
          <p:spPr bwMode="auto">
            <a:xfrm>
              <a:off x="686" y="2808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888" name="Freeform 121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" name="Line 122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" name="Freeform 122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" name="Freeform 122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" name="Line 122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" name="Line 122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4" name="Line 122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5" name="Line 122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6" name="Line 122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7" name="Freeform 122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8" name="Freeform 122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9" name="Freeform 123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0" name="Freeform 123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1" name="Freeform 123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2" name="Freeform 123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3" name="Freeform 123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4" name="Freeform 123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5" name="Line 123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6" name="Line 123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7" name="Line 123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8" name="Line 123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09" name="Freeform 124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0" name="Line 124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1" name="Line 124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2" name="Line 124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3" name="Line 124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4" name="Line 124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5" name="Line 124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6" name="Freeform 124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7" name="Freeform 124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8" name="Freeform 124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19" name="Freeform 125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0" name="Freeform 125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1" name="Freeform 125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2" name="Freeform 125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3" name="Line 125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4" name="Line 125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5" name="Line 125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6" name="Line 125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7" name="Line 125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8" name="Line 125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29" name="Freeform 126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0" name="Freeform 126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1" name="Freeform 126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2" name="Freeform 126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3" name="Freeform 126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4" name="Freeform 126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5" name="Freeform 126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6" name="Line 126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7" name="Line 126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8" name="Line 126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39" name="Line 127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0" name="Line 127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1" name="Line 127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2" name="Freeform 127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3" name="Freeform 127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4" name="Freeform 127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5" name="Freeform 127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6" name="Freeform 127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7" name="Freeform 127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8" name="Freeform 127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49" name="Line 128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0" name="Line 128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1" name="Line 128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2" name="Line 128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3" name="Line 128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4" name="Line 128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5" name="Freeform 128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6" name="Freeform 128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" name="Freeform 128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" name="Freeform 128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" name="Freeform 129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" name="Freeform 129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" name="Freeform 129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" name="Line 129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" name="Line 129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4" name="Line 129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" name="Line 129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" name="Line 129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" name="Line 129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8" name="Freeform 129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9" name="Freeform 130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0" name="Freeform 130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1" name="Freeform 130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2" name="Freeform 130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3" name="Freeform 130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4" name="Freeform 130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5" name="Line 130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6" name="Line 130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7" name="Line 130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8" name="Line 130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79" name="Line 131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0" name="Line 131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1" name="Freeform 131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2" name="Freeform 131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3" name="Freeform 131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4" name="Freeform 131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5" name="Freeform 131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6" name="Freeform 131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7" name="Freeform 131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8" name="Line 131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9" name="Line 132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0" name="Line 132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1" name="Line 132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2" name="Line 132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3" name="Line 132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4" name="Freeform 132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5" name="Freeform 132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6" name="Freeform 132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7" name="Freeform 132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8" name="Freeform 132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99" name="Freeform 133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0" name="Freeform 133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1" name="Freeform 133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2" name="Freeform 133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3" name="Freeform 133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4" name="Freeform 133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5" name="Freeform 133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06" name="AutoShape 133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07" name="AutoShape 133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08" name="AutoShape 133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09" name="AutoShape 134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10" name="AutoShape 134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11" name="Freeform 134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2" name="Freeform 134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3" name="Freeform 134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4" name="Freeform 134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5" name="Freeform 134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6" name="Freeform 134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17" name="AutoShape 134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18" name="AutoShape 134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19" name="AutoShape 135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20" name="AutoShape 135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21" name="AutoShape 135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2" name="Freeform 135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3" name="Freeform 135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4" name="Freeform 135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5" name="Freeform 135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6" name="Freeform 135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7" name="Freeform 135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28" name="AutoShape 135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29" name="AutoShape 136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30" name="AutoShape 136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31" name="AutoShape 136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1032" name="AutoShape 136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10251" name="Picture 1364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4538" y="2887663"/>
            <a:ext cx="1779587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52" name="Picture 136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3275" y="2914650"/>
            <a:ext cx="177958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615" name="Group 1367"/>
          <p:cNvGrpSpPr>
            <a:grpSpLocks/>
          </p:cNvGrpSpPr>
          <p:nvPr/>
        </p:nvGrpSpPr>
        <p:grpSpPr bwMode="auto">
          <a:xfrm rot="258441">
            <a:off x="7123113" y="3897313"/>
            <a:ext cx="2070100" cy="3067050"/>
            <a:chOff x="56" y="971"/>
            <a:chExt cx="1932" cy="2981"/>
          </a:xfrm>
        </p:grpSpPr>
        <p:sp>
          <p:nvSpPr>
            <p:cNvPr id="54616" name="Oval 1368"/>
            <p:cNvSpPr>
              <a:spLocks noChangeArrowheads="1"/>
            </p:cNvSpPr>
            <p:nvPr/>
          </p:nvSpPr>
          <p:spPr bwMode="auto">
            <a:xfrm rot="574454">
              <a:off x="998" y="2275"/>
              <a:ext cx="434" cy="33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617" name="AutoShape 1369"/>
            <p:cNvSpPr>
              <a:spLocks noChangeArrowheads="1"/>
            </p:cNvSpPr>
            <p:nvPr/>
          </p:nvSpPr>
          <p:spPr bwMode="auto">
            <a:xfrm rot="551331">
              <a:off x="1140" y="2231"/>
              <a:ext cx="200" cy="13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517" name="Freeform 1370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9" name="Oval 1371"/>
            <p:cNvSpPr>
              <a:spLocks noChangeArrowheads="1"/>
            </p:cNvSpPr>
            <p:nvPr/>
          </p:nvSpPr>
          <p:spPr bwMode="auto">
            <a:xfrm>
              <a:off x="503" y="223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620" name="AutoShape 1372"/>
            <p:cNvSpPr>
              <a:spLocks noChangeArrowheads="1"/>
            </p:cNvSpPr>
            <p:nvPr/>
          </p:nvSpPr>
          <p:spPr bwMode="auto">
            <a:xfrm>
              <a:off x="644" y="2183"/>
              <a:ext cx="243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520" name="Freeform 1373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" name="Freeform 1374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" name="Freeform 1375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" name="Freeform 1376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" name="Freeform 1377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" name="Freeform 1378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" name="Freeform 1379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" name="Freeform 1380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" name="Freeform 1381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" name="Freeform 1382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" name="Line 1383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" name="Freeform 1384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" name="Freeform 1385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" name="Freeform 1386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" name="Line 1387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" name="Freeform 1388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" name="Freeform 1389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" name="Freeform 1390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" name="Freeform 1391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" name="Freeform 1392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" name="Freeform 1393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" name="Line 1394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" name="Freeform 1395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" name="Line 1396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" name="Line 1397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" name="Line 1398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" name="Line 1399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7" name="Freeform 1400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" name="Freeform 1401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" name="Line 1402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" name="Line 1403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" name="Line 1404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" name="Line 1405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" name="Line 1406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" name="Freeform 1407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" name="Freeform 1408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" name="Line 1409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" name="Line 1410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" name="Line 1411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" name="Line 1412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" name="Line 1413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" name="Freeform 1414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" name="Freeform 1415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" name="Freeform 1416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" name="Freeform 1417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" name="Freeform 1418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" name="Freeform 1419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" name="Line 1420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9" name="Oval 1421"/>
            <p:cNvSpPr>
              <a:spLocks noChangeArrowheads="1"/>
            </p:cNvSpPr>
            <p:nvPr/>
          </p:nvSpPr>
          <p:spPr bwMode="auto">
            <a:xfrm>
              <a:off x="1061" y="2632"/>
              <a:ext cx="529" cy="429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670" name="AutoShape 1422"/>
            <p:cNvSpPr>
              <a:spLocks noChangeArrowheads="1"/>
            </p:cNvSpPr>
            <p:nvPr/>
          </p:nvSpPr>
          <p:spPr bwMode="auto">
            <a:xfrm>
              <a:off x="1208" y="2583"/>
              <a:ext cx="243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570" name="Freeform 1423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1" name="Freeform 1424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2" name="Freeform 1425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3" name="Freeform 1426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4" name="Freeform 1427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5" name="Freeform 1428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6" name="Freeform 1429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7" name="Freeform 1430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8" name="Freeform 1431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9" name="Freeform 1432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0" name="Freeform 1433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1" name="Freeform 1434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2" name="Line 1435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3" name="Freeform 1436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4" name="Freeform 1437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5" name="Freeform 1438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6" name="Freeform 1439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7" name="Freeform 1440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8" name="Freeform 1441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9" name="Freeform 1442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0" name="Freeform 1443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1" name="Line 1444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2" name="Line 1445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3" name="Line 1446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4" name="Line 1447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5" name="Line 1448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6" name="Freeform 1449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7" name="Freeform 1450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8" name="Line 1451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9" name="Line 1452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0" name="Line 1453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1" name="Line 1454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2" name="Line 1455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3" name="Freeform 1456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4" name="Freeform 1457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5" name="Line 1458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6" name="Line 1459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7" name="Line 1460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8" name="Line 1461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9" name="Line 1462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0" name="Freeform 1463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1" name="Freeform 1464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2" name="Line 1465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3" name="Line 1466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4" name="Line 1467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5" name="Line 1468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6" name="Line 1469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7" name="Freeform 1470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8" name="Freeform 1471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9" name="Line 1472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0" name="Line 1473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1" name="Line 1474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2" name="Line 1475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3" name="Line 1476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4" name="Freeform 1477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5" name="Freeform 1478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6" name="Freeform 1479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8" name="Oval 1480"/>
            <p:cNvSpPr>
              <a:spLocks noChangeArrowheads="1"/>
            </p:cNvSpPr>
            <p:nvPr/>
          </p:nvSpPr>
          <p:spPr bwMode="auto">
            <a:xfrm>
              <a:off x="539" y="2854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729" name="AutoShape 1481"/>
            <p:cNvSpPr>
              <a:spLocks noChangeArrowheads="1"/>
            </p:cNvSpPr>
            <p:nvPr/>
          </p:nvSpPr>
          <p:spPr bwMode="auto">
            <a:xfrm>
              <a:off x="688" y="2808"/>
              <a:ext cx="243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629" name="Freeform 1482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0" name="Line 1483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1" name="Freeform 1484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2" name="Freeform 1485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3" name="Line 1486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4" name="Line 1487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5" name="Line 1488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6" name="Line 1489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7" name="Line 1490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8" name="Freeform 1491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9" name="Freeform 1492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0" name="Freeform 1493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1" name="Freeform 1494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2" name="Freeform 1495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3" name="Freeform 1496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4" name="Freeform 1497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5" name="Freeform 1498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6" name="Line 1499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7" name="Line 1500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8" name="Line 1501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" name="Line 1502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" name="Freeform 1503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" name="Line 1504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" name="Line 1505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" name="Line 1506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" name="Line 1507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" name="Line 1508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" name="Line 1509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" name="Freeform 1510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" name="Freeform 1511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" name="Freeform 1512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" name="Freeform 1513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" name="Freeform 1514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" name="Freeform 1515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" name="Freeform 1516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" name="Line 1517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" name="Line 1518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" name="Line 1519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" name="Line 1520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" name="Line 1521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" name="Line 1522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" name="Freeform 1523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" name="Freeform 1524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" name="Freeform 1525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" name="Freeform 1526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" name="Freeform 1527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" name="Freeform 1528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" name="Freeform 1529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" name="Line 1530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" name="Line 1531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" name="Line 1532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" name="Line 1533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" name="Line 1534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" name="Line 1535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" name="Freeform 1536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" name="Freeform 1537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" name="Freeform 1538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" name="Freeform 1539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" name="Freeform 1540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" name="Freeform 1541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" name="Freeform 1542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" name="Line 1543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" name="Line 1544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" name="Line 1545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" name="Line 1546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" name="Line 1547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" name="Line 1548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" name="Freeform 1549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" name="Freeform 1550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" name="Freeform 1551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" name="Freeform 1552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" name="Freeform 1553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" name="Freeform 1554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2" name="Freeform 1555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3" name="Line 1556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4" name="Line 1557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5" name="Line 1558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6" name="Line 1559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7" name="Line 1560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8" name="Line 1561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9" name="Freeform 1562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0" name="Freeform 1563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1" name="Freeform 1564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2" name="Freeform 1565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3" name="Freeform 1566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4" name="Freeform 1567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5" name="Freeform 1568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6" name="Line 1569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7" name="Line 1570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8" name="Line 1571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9" name="Line 1572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0" name="Line 1573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1" name="Line 1574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2" name="Freeform 1575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3" name="Freeform 1576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4" name="Freeform 1577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5" name="Freeform 1578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6" name="Freeform 1579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7" name="Freeform 1580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8" name="Freeform 1581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9" name="Line 1582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0" name="Line 1583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1" name="Line 1584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2" name="Line 1585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3" name="Line 1586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4" name="Line 1587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5" name="Freeform 1588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6" name="Freeform 1589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7" name="Freeform 1590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8" name="Freeform 1591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9" name="Freeform 1592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0" name="Freeform 1593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1" name="Freeform 1594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2" name="Freeform 1595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3" name="Freeform 1596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4" name="Freeform 1597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5" name="Freeform 1598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6" name="Freeform 1599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7" name="AutoShape 1600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48" name="AutoShape 1601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49" name="AutoShape 1602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50" name="AutoShape 1603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51" name="AutoShape 1604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2" name="Freeform 1605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" name="Freeform 1606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" name="Freeform 1607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" name="Freeform 1608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" name="Freeform 1609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" name="Freeform 1610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" name="AutoShape 1611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59" name="AutoShape 1612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60" name="AutoShape 1613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61" name="AutoShape 1614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62" name="AutoShape 1615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3" name="Freeform 1616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" name="Freeform 1617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" name="Freeform 1618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" name="Freeform 1619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" name="Freeform 1620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8" name="Freeform 1621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" name="AutoShape 1622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70" name="AutoShape 1623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71" name="AutoShape 1624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72" name="AutoShape 1625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773" name="AutoShape 1626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875" name="WordArt 1627"/>
          <p:cNvSpPr>
            <a:spLocks noChangeArrowheads="1" noChangeShapeType="1" noTextEdit="1"/>
          </p:cNvSpPr>
          <p:nvPr/>
        </p:nvSpPr>
        <p:spPr bwMode="auto">
          <a:xfrm>
            <a:off x="2633663" y="295275"/>
            <a:ext cx="3629025" cy="8001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.VnTime"/>
              </a:rPr>
              <a:t>Hoa cµ tÝm tÝm</a:t>
            </a:r>
          </a:p>
        </p:txBody>
      </p:sp>
      <p:grpSp>
        <p:nvGrpSpPr>
          <p:cNvPr id="1312" name="Group 1104"/>
          <p:cNvGrpSpPr>
            <a:grpSpLocks/>
          </p:cNvGrpSpPr>
          <p:nvPr/>
        </p:nvGrpSpPr>
        <p:grpSpPr bwMode="auto">
          <a:xfrm rot="258441">
            <a:off x="4262438" y="4656138"/>
            <a:ext cx="2325687" cy="2452687"/>
            <a:chOff x="56" y="971"/>
            <a:chExt cx="1932" cy="2981"/>
          </a:xfrm>
        </p:grpSpPr>
        <p:sp>
          <p:nvSpPr>
            <p:cNvPr id="1313" name="Oval 1105"/>
            <p:cNvSpPr>
              <a:spLocks noChangeArrowheads="1"/>
            </p:cNvSpPr>
            <p:nvPr/>
          </p:nvSpPr>
          <p:spPr bwMode="auto">
            <a:xfrm rot="574454">
              <a:off x="1000" y="2279"/>
              <a:ext cx="431" cy="33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4" name="AutoShape 1106"/>
            <p:cNvSpPr>
              <a:spLocks noChangeArrowheads="1"/>
            </p:cNvSpPr>
            <p:nvPr/>
          </p:nvSpPr>
          <p:spPr bwMode="auto">
            <a:xfrm rot="551331">
              <a:off x="1136" y="2232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258" name="Freeform 110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" name="Oval 1108"/>
            <p:cNvSpPr>
              <a:spLocks noChangeArrowheads="1"/>
            </p:cNvSpPr>
            <p:nvPr/>
          </p:nvSpPr>
          <p:spPr bwMode="auto">
            <a:xfrm>
              <a:off x="504" y="2232"/>
              <a:ext cx="528" cy="42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7" name="AutoShape 1109"/>
            <p:cNvSpPr>
              <a:spLocks noChangeArrowheads="1"/>
            </p:cNvSpPr>
            <p:nvPr/>
          </p:nvSpPr>
          <p:spPr bwMode="auto">
            <a:xfrm>
              <a:off x="647" y="2179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261" name="Freeform 111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111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111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111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111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111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111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111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111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111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Line 112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112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112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112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Line 112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112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112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112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112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112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113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Line 113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113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Line 113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Line 113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Line 113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Line 113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113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113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Line 113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" name="Line 114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" name="Line 114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" name="Line 114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Line 114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Freeform 114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" name="Freeform 114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Line 114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" name="Line 114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" name="Line 114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Line 114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Line 115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115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115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115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115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115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Freeform 115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Line 115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" name="Oval 1158"/>
            <p:cNvSpPr>
              <a:spLocks noChangeArrowheads="1"/>
            </p:cNvSpPr>
            <p:nvPr/>
          </p:nvSpPr>
          <p:spPr bwMode="auto">
            <a:xfrm>
              <a:off x="1063" y="2627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67" name="AutoShape 1159"/>
            <p:cNvSpPr>
              <a:spLocks noChangeArrowheads="1"/>
            </p:cNvSpPr>
            <p:nvPr/>
          </p:nvSpPr>
          <p:spPr bwMode="auto">
            <a:xfrm>
              <a:off x="1208" y="2584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311" name="Freeform 116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Freeform 116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116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116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116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116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116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116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116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116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117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117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Line 117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117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Freeform 117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6" name="Freeform 117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7" name="Freeform 117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8" name="Freeform 117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9" name="Freeform 117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" name="Freeform 117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" name="Freeform 118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Line 118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Line 118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" name="Line 118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5" name="Line 118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6" name="Line 118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7" name="Freeform 118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8" name="Freeform 118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9" name="Line 118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0" name="Line 118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1" name="Line 119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2" name="Line 119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" name="Line 119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" name="Freeform 119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" name="Freeform 119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Line 119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" name="Line 119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" name="Line 119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Line 119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" name="Line 119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" name="Freeform 120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" name="Freeform 120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" name="Line 120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" name="Line 120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" name="Line 120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" name="Line 120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" name="Line 120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" name="Freeform 120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" name="Freeform 120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" name="Line 120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" name="Line 121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" name="Line 121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" name="Line 121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" name="Line 121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" name="Freeform 121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" name="Freeform 121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" name="Freeform 121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" name="Oval 1217"/>
            <p:cNvSpPr>
              <a:spLocks noChangeArrowheads="1"/>
            </p:cNvSpPr>
            <p:nvPr/>
          </p:nvSpPr>
          <p:spPr bwMode="auto">
            <a:xfrm>
              <a:off x="541" y="285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26" name="AutoShape 1218"/>
            <p:cNvSpPr>
              <a:spLocks noChangeArrowheads="1"/>
            </p:cNvSpPr>
            <p:nvPr/>
          </p:nvSpPr>
          <p:spPr bwMode="auto">
            <a:xfrm>
              <a:off x="686" y="2808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370" name="Freeform 121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" name="Line 122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" name="Freeform 122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" name="Freeform 122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" name="Line 122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" name="Line 122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" name="Line 122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" name="Line 122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" name="Line 122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" name="Freeform 122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" name="Freeform 122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" name="Freeform 123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" name="Freeform 123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" name="Freeform 123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" name="Freeform 123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" name="Freeform 123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" name="Freeform 123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" name="Line 123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" name="Line 123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" name="Line 123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" name="Line 123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" name="Freeform 124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" name="Line 124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" name="Line 124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" name="Line 124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" name="Line 124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" name="Line 124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" name="Line 124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" name="Freeform 124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" name="Freeform 124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" name="Freeform 124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" name="Freeform 125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" name="Freeform 125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3" name="Freeform 125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4" name="Freeform 125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5" name="Line 125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6" name="Line 125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7" name="Line 125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Line 125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Line 125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Line 125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1" name="Freeform 126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2" name="Freeform 126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3" name="Freeform 126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4" name="Freeform 126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5" name="Freeform 126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6" name="Freeform 126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7" name="Freeform 126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8" name="Line 126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9" name="Line 126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0" name="Line 126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1" name="Line 127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2" name="Line 127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3" name="Line 127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4" name="Freeform 127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5" name="Freeform 127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6" name="Freeform 127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7" name="Freeform 127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8" name="Freeform 127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9" name="Freeform 127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0" name="Freeform 127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1" name="Line 128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2" name="Line 128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" name="Line 128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" name="Line 128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" name="Line 128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" name="Line 128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" name="Freeform 128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8" name="Freeform 128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9" name="Freeform 128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0" name="Freeform 128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1" name="Freeform 129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2" name="Freeform 129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3" name="Freeform 129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4" name="Line 129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" name="Line 129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" name="Line 129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" name="Line 129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" name="Line 129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" name="Line 129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" name="Freeform 129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" name="Freeform 130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" name="Freeform 130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" name="Freeform 130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" name="Freeform 130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" name="Freeform 130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" name="Freeform 130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7" name="Line 130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8" name="Line 130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9" name="Line 130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0" name="Line 130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1" name="Line 131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2" name="Line 131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3" name="Freeform 131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4" name="Freeform 131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5" name="Freeform 131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6" name="Freeform 131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7" name="Freeform 131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8" name="Freeform 131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9" name="Freeform 131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0" name="Line 131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1" name="Line 132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2" name="Line 132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Line 132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Line 132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Line 132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" name="Freeform 132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" name="Freeform 132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" name="Freeform 132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" name="Freeform 132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" name="Freeform 132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" name="Freeform 133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" name="Freeform 133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" name="Freeform 133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" name="Freeform 133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" name="Freeform 133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" name="Freeform 133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" name="Freeform 133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" name="AutoShape 133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489" name="AutoShape 133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490" name="AutoShape 133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491" name="AutoShape 134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492" name="AutoShape 134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93" name="Freeform 134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" name="Freeform 134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" name="Freeform 134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" name="Freeform 134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" name="Freeform 134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" name="Freeform 134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" name="AutoShape 134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00" name="AutoShape 134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01" name="AutoShape 135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02" name="AutoShape 135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03" name="AutoShape 135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04" name="Freeform 135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" name="Freeform 135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6" name="Freeform 135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7" name="Freeform 135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8" name="Freeform 135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9" name="Freeform 135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" name="AutoShape 135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11" name="AutoShape 136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12" name="AutoShape 136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13" name="AutoShape 136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0514" name="AutoShape 136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53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53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0" fill="hold"/>
                                        <p:tgtEl>
                                          <p:spTgt spid="53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53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3000" fill="hold"/>
                                        <p:tgtEl>
                                          <p:spTgt spid="54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3000" fill="hold"/>
                                        <p:tgtEl>
                                          <p:spTgt spid="54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3000" fill="hold"/>
                                        <p:tgtEl>
                                          <p:spTgt spid="54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3000" fill="hold"/>
                                        <p:tgtEl>
                                          <p:spTgt spid="54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3000" fill="hold"/>
                                        <p:tgtEl>
                                          <p:spTgt spid="54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3000" fill="hold"/>
                                        <p:tgtEl>
                                          <p:spTgt spid="54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0" fill="hold"/>
                                        <p:tgtEl>
                                          <p:spTgt spid="54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3000" fill="hold"/>
                                        <p:tgtEl>
                                          <p:spTgt spid="54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30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7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7024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Group 41"/>
          <p:cNvGrpSpPr>
            <a:grpSpLocks/>
          </p:cNvGrpSpPr>
          <p:nvPr/>
        </p:nvGrpSpPr>
        <p:grpSpPr bwMode="auto">
          <a:xfrm>
            <a:off x="-173038" y="3429000"/>
            <a:ext cx="1951038" cy="3668713"/>
            <a:chOff x="2146" y="949"/>
            <a:chExt cx="1617" cy="2984"/>
          </a:xfrm>
        </p:grpSpPr>
        <p:sp>
          <p:nvSpPr>
            <p:cNvPr id="13323" name="Freeform 42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AutoShape 43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25" name="Freeform 44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4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46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47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48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49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50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51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52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53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54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55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56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57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58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59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60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61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62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63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64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65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66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67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68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69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70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71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72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73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74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75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76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77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78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79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80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81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82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83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84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85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86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87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88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89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90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91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92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93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94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95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96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97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98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99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100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101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102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103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104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105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106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Oval 107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89" name="Freeform 108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Oval 109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91" name="Freeform 110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Oval 111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93" name="Freeform 112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Oval 113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95" name="Oval 114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96" name="Freeform 115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Oval 116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98" name="Oval 117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99" name="Oval 118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00" name="Freeform 119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Freeform 120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Freeform 121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Oval 122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04" name="Freeform 123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124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Oval 125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07" name="Freeform 126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Oval 127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09" name="Freeform 128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Oval 129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11" name="Freeform 130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Oval 131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13" name="Oval 132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14" name="Freeform 133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134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Oval 135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17" name="Freeform 136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Oval 137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19" name="Freeform 138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AutoShape 139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1" name="Freeform 140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AutoShape 141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3" name="Freeform 142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Oval 143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25" name="Oval 144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26" name="Freeform 145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AutoShape 146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8" name="AutoShape 147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9" name="Freeform 148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AutoShape 149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31" name="Freeform 150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Oval 151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33" name="Freeform 152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AutoShape 153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35" name="Freeform 154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Oval 155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37" name="Oval 156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38" name="AutoShape 157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39" name="Freeform 158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AutoShape 159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41" name="Oval 160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42" name="Freeform 161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AutoShape 162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44" name="Oval 163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45" name="Freeform 164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Oval 165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47" name="Freeform 166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Oval 167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49" name="Freeform 168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Oval 169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51" name="Oval 170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52" name="Oval 171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53" name="Freeform 172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Oval 173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55" name="Freeform 174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175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Oval 176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58" name="AutoShape 177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59" name="Freeform 178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Oval 179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61" name="Oval 180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62" name="Freeform 181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82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AutoShape 183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65" name="Oval 184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66" name="Oval 185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67" name="AutoShape 186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68" name="AutoShape 187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69" name="Freeform 188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AutoShape 189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71" name="Freeform 190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Oval 191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73" name="Freeform 192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AutoShape 193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75" name="AutoShape 194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76" name="Freeform 195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AutoShape 196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78" name="Oval 197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79" name="Freeform 198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AutoShape 199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81" name="Freeform 200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Oval 201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83" name="Freeform 202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Oval 203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85" name="Oval 204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86" name="Oval 205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87" name="Freeform 206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207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Oval 208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90" name="Freeform 209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AutoShape 210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92" name="Freeform 211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212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Oval 213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95" name="Oval 214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496" name="Freeform 215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216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AutoShape 217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99" name="Freeform 218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Oval 219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01" name="Oval 220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02" name="Freeform 221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AutoShape 222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04" name="AutoShape 223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05" name="Freeform 224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AutoShape 225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07" name="Freeform 226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Oval 227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09" name="Freeform 228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0" name="AutoShape 229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11" name="Oval 230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12" name="AutoShape 231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13" name="Freeform 232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AutoShape 233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15" name="Oval 234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16" name="Freeform 235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AutoShape 236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18" name="Freeform 237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Oval 238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20" name="Freeform 239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1" name="Oval 240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22" name="Oval 241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23" name="Oval 242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24" name="Freeform 243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Oval 244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526" name="Freeform 245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AutoShape 246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09" name="Group 247"/>
          <p:cNvGrpSpPr>
            <a:grpSpLocks/>
          </p:cNvGrpSpPr>
          <p:nvPr/>
        </p:nvGrpSpPr>
        <p:grpSpPr bwMode="auto">
          <a:xfrm>
            <a:off x="1373188" y="3509963"/>
            <a:ext cx="1951037" cy="3668712"/>
            <a:chOff x="2146" y="949"/>
            <a:chExt cx="1617" cy="2984"/>
          </a:xfrm>
        </p:grpSpPr>
        <p:sp>
          <p:nvSpPr>
            <p:cNvPr id="13118" name="Freeform 248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9" name="AutoShape 249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20" name="Freeform 250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1" name="Freeform 251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" name="Freeform 252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3" name="Freeform 253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" name="Freeform 254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5" name="Freeform 255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6" name="Freeform 256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7" name="Freeform 257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" name="Freeform 258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9" name="Freeform 259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0" name="Freeform 260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1" name="Freeform 261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2" name="Freeform 262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3" name="Freeform 263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4" name="Freeform 264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5" name="Freeform 265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6" name="Freeform 266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7" name="Freeform 267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8" name="Freeform 268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39" name="Freeform 269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0" name="Freeform 270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1" name="Freeform 271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2" name="Freeform 272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3" name="Freeform 273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4" name="Freeform 274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5" name="Freeform 275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6" name="Freeform 276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7" name="Freeform 277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8" name="Freeform 278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49" name="Freeform 279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0" name="Freeform 280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1" name="Freeform 281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2" name="Freeform 282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3" name="Freeform 283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4" name="Freeform 284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5" name="Freeform 285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6" name="Freeform 286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7" name="Freeform 287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8" name="Freeform 288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59" name="Freeform 289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0" name="Freeform 290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1" name="Freeform 291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2" name="Freeform 292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3" name="Freeform 293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4" name="Freeform 294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5" name="Freeform 295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6" name="Freeform 296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7" name="Freeform 297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8" name="Freeform 298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9" name="Freeform 299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0" name="Freeform 300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1" name="Freeform 301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2" name="Freeform 302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3" name="Freeform 303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4" name="Freeform 304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5" name="Freeform 305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6" name="Freeform 306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7" name="Freeform 307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8" name="Freeform 308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79" name="Freeform 309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0" name="Freeform 310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1" name="Freeform 311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2" name="Freeform 312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3" name="Oval 313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84" name="Freeform 314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5" name="Oval 315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86" name="Freeform 316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7" name="Oval 317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88" name="Freeform 318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89" name="Oval 319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90" name="Oval 320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91" name="Freeform 32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2" name="Oval 322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93" name="Oval 323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94" name="Oval 324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95" name="Freeform 325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6" name="Freeform 326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7" name="Freeform 327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98" name="Oval 328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99" name="Freeform 329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0" name="Freeform 330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1" name="Oval 331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02" name="Freeform 332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3" name="Oval 333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04" name="Freeform 334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5" name="Oval 335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06" name="Freeform 336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07" name="Oval 337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08" name="Oval 338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09" name="Freeform 339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" name="Freeform 340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" name="Oval 341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12" name="Freeform 342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" name="Oval 343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14" name="Freeform 344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" name="AutoShape 345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6" name="Freeform 346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" name="AutoShape 347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8" name="Freeform 348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" name="Oval 349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20" name="Oval 350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21" name="Freeform 351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" name="AutoShape 352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23" name="AutoShape 353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24" name="Freeform 354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5" name="AutoShape 355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26" name="Freeform 356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7" name="Oval 357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28" name="Freeform 358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9" name="AutoShape 359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30" name="Freeform 360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1" name="Oval 361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32" name="Oval 362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33" name="AutoShape 363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34" name="Freeform 364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5" name="AutoShape 365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36" name="Oval 366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37" name="Freeform 367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38" name="AutoShape 368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39" name="Oval 369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40" name="Freeform 370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1" name="Oval 371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42" name="Freeform 372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3" name="Oval 373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44" name="Freeform 374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5" name="Oval 375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46" name="Oval 376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47" name="Oval 377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48" name="Freeform 378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49" name="Oval 379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50" name="Freeform 380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1" name="Freeform 381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2" name="Oval 382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53" name="AutoShape 383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54" name="Freeform 384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5" name="Oval 385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56" name="Oval 386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57" name="Freeform 387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8" name="Freeform 388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59" name="AutoShape 389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60" name="Oval 390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61" name="Oval 391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62" name="AutoShape 392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63" name="AutoShape 393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64" name="Freeform 394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5" name="AutoShape 395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66" name="Freeform 396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7" name="Oval 397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68" name="Freeform 398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69" name="AutoShape 399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70" name="AutoShape 400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71" name="Freeform 401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72" name="AutoShape 402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73" name="Oval 403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74" name="Freeform 404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75" name="AutoShape 405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76" name="Freeform 406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77" name="Oval 407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78" name="Freeform 408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79" name="Oval 409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80" name="Oval 410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81" name="Oval 411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82" name="Freeform 412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3" name="Freeform 413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4" name="Oval 414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85" name="Freeform 415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6" name="AutoShape 416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87" name="Freeform 417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8" name="Freeform 418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89" name="Oval 419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90" name="Oval 420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91" name="Freeform 421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2" name="Freeform 422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3" name="AutoShape 423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94" name="Freeform 424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5" name="Oval 425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96" name="Oval 426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297" name="Freeform 427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98" name="AutoShape 428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99" name="AutoShape 429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00" name="Freeform 430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1" name="AutoShape 431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02" name="Freeform 432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3" name="Oval 433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04" name="Freeform 434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5" name="AutoShape 435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06" name="Oval 436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07" name="AutoShape 437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08" name="Freeform 438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09" name="AutoShape 439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0" name="Oval 440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11" name="Freeform 441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2" name="AutoShape 442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3" name="Freeform 443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4" name="Oval 444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15" name="Freeform 445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6" name="Oval 446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17" name="Oval 447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18" name="Oval 448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19" name="Freeform 449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Oval 450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321" name="Freeform 451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AutoShape 452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15" name="Group 453"/>
          <p:cNvGrpSpPr>
            <a:grpSpLocks/>
          </p:cNvGrpSpPr>
          <p:nvPr/>
        </p:nvGrpSpPr>
        <p:grpSpPr bwMode="auto">
          <a:xfrm>
            <a:off x="3032125" y="3189288"/>
            <a:ext cx="1951038" cy="3668712"/>
            <a:chOff x="2146" y="949"/>
            <a:chExt cx="1617" cy="2984"/>
          </a:xfrm>
        </p:grpSpPr>
        <p:sp>
          <p:nvSpPr>
            <p:cNvPr id="12913" name="Freeform 454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4" name="AutoShape 455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5" name="Freeform 456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6" name="Freeform 457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" name="Freeform 458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" name="Freeform 459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" name="Freeform 460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0" name="Freeform 461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" name="Freeform 462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2" name="Freeform 463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3" name="Freeform 464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4" name="Freeform 465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5" name="Freeform 466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6" name="Freeform 467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7" name="Freeform 468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8" name="Freeform 469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9" name="Freeform 470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0" name="Freeform 471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1" name="Freeform 472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2" name="Freeform 473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3" name="Freeform 474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4" name="Freeform 475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5" name="Freeform 476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6" name="Freeform 477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7" name="Freeform 478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8" name="Freeform 479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39" name="Freeform 480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0" name="Freeform 481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1" name="Freeform 482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2" name="Freeform 483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3" name="Freeform 484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4" name="Freeform 485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5" name="Freeform 486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6" name="Freeform 487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7" name="Freeform 488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8" name="Freeform 489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49" name="Freeform 490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0" name="Freeform 491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1" name="Freeform 492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2" name="Freeform 493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3" name="Freeform 494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4" name="Freeform 495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5" name="Freeform 496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6" name="Freeform 497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7" name="Freeform 498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8" name="Freeform 499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59" name="Freeform 500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0" name="Freeform 501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1" name="Freeform 502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2" name="Freeform 503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3" name="Freeform 504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4" name="Freeform 505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5" name="Freeform 506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6" name="Freeform 507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7" name="Freeform 508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8" name="Freeform 509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69" name="Freeform 510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0" name="Freeform 511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1" name="Freeform 512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2" name="Freeform 513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3" name="Freeform 514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4" name="Freeform 515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5" name="Freeform 516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6" name="Freeform 517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7" name="Freeform 518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78" name="Oval 519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79" name="Freeform 520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0" name="Oval 521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81" name="Freeform 522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2" name="Oval 523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83" name="Freeform 524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4" name="Oval 525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85" name="Oval 526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86" name="Freeform 527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87" name="Oval 528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88" name="Oval 529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89" name="Oval 530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90" name="Freeform 531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1" name="Freeform 532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2" name="Freeform 533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3" name="Oval 534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94" name="Freeform 53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5" name="Freeform 53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6" name="Oval 537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97" name="Freeform 538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98" name="Oval 539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99" name="Freeform 540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0" name="Oval 541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01" name="Freeform 542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2" name="Oval 543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03" name="Oval 544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04" name="Freeform 545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" name="Freeform 546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6" name="Oval 547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07" name="Freeform 548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" name="Oval 549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09" name="Freeform 550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" name="AutoShape 551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1" name="Freeform 552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" name="AutoShape 553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3" name="Freeform 554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" name="Oval 555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15" name="Oval 556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16" name="Freeform 557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" name="AutoShape 558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8" name="AutoShape 559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9" name="Freeform 560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0" name="AutoShape 561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1" name="Freeform 562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2" name="Oval 563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23" name="Freeform 564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" name="AutoShape 565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5" name="Freeform 566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6" name="Oval 567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27" name="Oval 568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28" name="AutoShape 569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29" name="Freeform 570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0" name="AutoShape 571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31" name="Oval 572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32" name="Freeform 573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3" name="AutoShape 574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34" name="Oval 575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35" name="Freeform 576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6" name="Oval 577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37" name="Freeform 578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38" name="Oval 579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39" name="Freeform 580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0" name="Oval 581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41" name="Oval 582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42" name="Oval 583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43" name="Freeform 584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4" name="Oval 585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45" name="Freeform 586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6" name="Freeform 587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47" name="Oval 588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48" name="AutoShape 589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49" name="Freeform 590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0" name="Oval 591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51" name="Oval 592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52" name="Freeform 593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3" name="Freeform 594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54" name="AutoShape 595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55" name="Oval 596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56" name="Oval 597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57" name="AutoShape 598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58" name="AutoShape 599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59" name="Freeform 600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0" name="AutoShape 601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61" name="Freeform 602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2" name="Oval 603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63" name="Freeform 604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4" name="AutoShape 605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65" name="AutoShape 606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66" name="Freeform 607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67" name="AutoShape 608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68" name="Oval 609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69" name="Freeform 610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0" name="AutoShape 611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71" name="Freeform 612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2" name="Oval 613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73" name="Freeform 614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4" name="Oval 615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75" name="Oval 616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76" name="Oval 617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77" name="Freeform 618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8" name="Freeform 619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79" name="Oval 620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80" name="Freeform 621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1" name="AutoShape 622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82" name="Freeform 623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3" name="Freeform 624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4" name="Oval 625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85" name="Oval 626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86" name="Freeform 627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7" name="Freeform 628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88" name="AutoShape 629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89" name="Freeform 630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0" name="Oval 631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91" name="Oval 632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92" name="Freeform 633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3" name="AutoShape 634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94" name="AutoShape 635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95" name="Freeform 636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6" name="AutoShape 637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97" name="Freeform 638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98" name="Oval 639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099" name="Freeform 640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0" name="AutoShape 641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01" name="Oval 642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02" name="AutoShape 643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03" name="Freeform 644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4" name="AutoShape 645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05" name="Oval 646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06" name="Freeform 647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" name="AutoShape 648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08" name="Freeform 649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" name="Oval 650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10" name="Freeform 651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" name="Oval 652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12" name="Oval 653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13" name="Oval 654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14" name="Freeform 655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" name="Oval 656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3116" name="Freeform 657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" name="AutoShape 658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1" name="Group 659"/>
          <p:cNvGrpSpPr>
            <a:grpSpLocks/>
          </p:cNvGrpSpPr>
          <p:nvPr/>
        </p:nvGrpSpPr>
        <p:grpSpPr bwMode="auto">
          <a:xfrm>
            <a:off x="4446588" y="3408363"/>
            <a:ext cx="1951037" cy="3668712"/>
            <a:chOff x="2146" y="949"/>
            <a:chExt cx="1617" cy="2984"/>
          </a:xfrm>
        </p:grpSpPr>
        <p:sp>
          <p:nvSpPr>
            <p:cNvPr id="12708" name="Freeform 660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" name="AutoShape 661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10" name="Freeform 662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" name="Freeform 663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" name="Freeform 664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" name="Freeform 665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4" name="Freeform 666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5" name="Freeform 667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" name="Freeform 668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" name="Freeform 669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8" name="Freeform 670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9" name="Freeform 671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0" name="Freeform 672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1" name="Freeform 673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2" name="Freeform 674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3" name="Freeform 675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4" name="Freeform 676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5" name="Freeform 677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6" name="Freeform 678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7" name="Freeform 679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8" name="Freeform 680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29" name="Freeform 681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0" name="Freeform 682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1" name="Freeform 683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2" name="Freeform 684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3" name="Freeform 685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4" name="Freeform 686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5" name="Freeform 687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6" name="Freeform 688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7" name="Freeform 689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8" name="Freeform 690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39" name="Freeform 691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0" name="Freeform 692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1" name="Freeform 693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2" name="Freeform 694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3" name="Freeform 695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4" name="Freeform 696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5" name="Freeform 697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6" name="Freeform 698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7" name="Freeform 699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8" name="Freeform 700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49" name="Freeform 701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0" name="Freeform 702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1" name="Freeform 703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2" name="Freeform 704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3" name="Freeform 705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4" name="Freeform 706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5" name="Freeform 707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6" name="Freeform 708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7" name="Freeform 709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8" name="Freeform 710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59" name="Freeform 711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0" name="Freeform 712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1" name="Freeform 713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2" name="Freeform 714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3" name="Freeform 715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4" name="Freeform 716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5" name="Freeform 717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6" name="Freeform 718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7" name="Freeform 719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8" name="Freeform 720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69" name="Freeform 721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0" name="Freeform 722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1" name="Freeform 723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2" name="Freeform 724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3" name="Oval 725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74" name="Freeform 726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5" name="Oval 727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76" name="Freeform 728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7" name="Oval 729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78" name="Freeform 730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79" name="Oval 731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80" name="Oval 732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81" name="Freeform 733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2" name="Oval 734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83" name="Oval 735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84" name="Oval 736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85" name="Freeform 737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6" name="Freeform 738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7" name="Freeform 739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88" name="Oval 740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89" name="Freeform 741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0" name="Freeform 742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1" name="Oval 743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92" name="Freeform 744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3" name="Oval 745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94" name="Freeform 746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5" name="Oval 747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96" name="Freeform 748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97" name="Oval 749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98" name="Oval 750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99" name="Freeform 751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" name="Freeform 752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" name="Oval 753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02" name="Freeform 754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" name="Oval 755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04" name="Freeform 756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" name="AutoShape 757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6" name="Freeform 758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" name="AutoShape 759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8" name="Freeform 760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" name="Oval 761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10" name="Oval 762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11" name="Freeform 763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" name="AutoShape 764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3" name="AutoShape 765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4" name="Freeform 766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" name="AutoShape 767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6" name="Freeform 768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7" name="Oval 769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18" name="Freeform 770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" name="AutoShape 771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20" name="Freeform 772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1" name="Oval 773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22" name="Oval 774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23" name="AutoShape 775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24" name="Freeform 776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5" name="AutoShape 777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26" name="Oval 778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27" name="Freeform 779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8" name="AutoShape 780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29" name="Oval 781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30" name="Freeform 782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1" name="Oval 783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32" name="Freeform 784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3" name="Oval 785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34" name="Freeform 786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5" name="Oval 787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36" name="Oval 788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37" name="Oval 789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38" name="Freeform 790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39" name="Oval 791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40" name="Freeform 792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1" name="Freeform 793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2" name="Oval 794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43" name="AutoShape 795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44" name="Freeform 796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5" name="Oval 797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46" name="Oval 798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47" name="Freeform 799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8" name="Freeform 800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49" name="AutoShape 801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50" name="Oval 802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51" name="Oval 803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52" name="AutoShape 804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53" name="AutoShape 805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54" name="Freeform 806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5" name="AutoShape 807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56" name="Freeform 808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7" name="Oval 809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58" name="Freeform 810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59" name="AutoShape 811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60" name="AutoShape 812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61" name="Freeform 813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2" name="AutoShape 814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63" name="Oval 815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64" name="Freeform 816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5" name="AutoShape 817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66" name="Freeform 818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7" name="Oval 819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68" name="Freeform 820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69" name="Oval 821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70" name="Oval 822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71" name="Oval 823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72" name="Freeform 824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3" name="Freeform 825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4" name="Oval 826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75" name="Freeform 827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6" name="AutoShape 828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77" name="Freeform 829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8" name="Freeform 830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79" name="Oval 831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80" name="Oval 832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81" name="Freeform 833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2" name="Freeform 834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3" name="AutoShape 835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84" name="Freeform 836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5" name="Oval 837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86" name="Oval 838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87" name="Freeform 839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88" name="AutoShape 840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89" name="AutoShape 841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90" name="Freeform 842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1" name="AutoShape 843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92" name="Freeform 844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3" name="Oval 845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94" name="Freeform 846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5" name="AutoShape 847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96" name="Oval 848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897" name="AutoShape 849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98" name="Freeform 850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99" name="AutoShape 851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0" name="Oval 852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01" name="Freeform 853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2" name="AutoShape 854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03" name="Freeform 855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" name="Oval 856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05" name="Freeform 857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" name="Oval 858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07" name="Oval 859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08" name="Oval 860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09" name="Freeform 861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" name="Oval 862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911" name="Freeform 863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" name="AutoShape 864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27" name="Group 867"/>
          <p:cNvGrpSpPr>
            <a:grpSpLocks/>
          </p:cNvGrpSpPr>
          <p:nvPr/>
        </p:nvGrpSpPr>
        <p:grpSpPr bwMode="auto">
          <a:xfrm>
            <a:off x="5792788" y="3513138"/>
            <a:ext cx="1951037" cy="3667125"/>
            <a:chOff x="2146" y="949"/>
            <a:chExt cx="1617" cy="2984"/>
          </a:xfrm>
        </p:grpSpPr>
        <p:sp>
          <p:nvSpPr>
            <p:cNvPr id="12503" name="Freeform 868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4" name="AutoShape 869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05" name="Freeform 870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6" name="Freeform 871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7" name="Freeform 872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8" name="Freeform 873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9" name="Freeform 874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0" name="Freeform 875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1" name="Freeform 876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2" name="Freeform 877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878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879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880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Freeform 881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7" name="Freeform 882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8" name="Freeform 883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9" name="Freeform 884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0" name="Freeform 885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Freeform 886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2" name="Freeform 887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3" name="Freeform 888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4" name="Freeform 889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5" name="Freeform 890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6" name="Freeform 891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7" name="Freeform 892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8" name="Freeform 893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9" name="Freeform 894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0" name="Freeform 895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1" name="Freeform 896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2" name="Freeform 897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3" name="Freeform 898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4" name="Freeform 899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5" name="Freeform 900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6" name="Freeform 901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7" name="Freeform 902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8" name="Freeform 903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9" name="Freeform 904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0" name="Freeform 905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1" name="Freeform 906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2" name="Freeform 907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3" name="Freeform 908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4" name="Freeform 909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5" name="Freeform 910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6" name="Freeform 911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7" name="Freeform 912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8" name="Freeform 913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9" name="Freeform 914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0" name="Freeform 915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1" name="Freeform 916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2" name="Freeform 917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3" name="Freeform 918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4" name="Freeform 919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5" name="Freeform 920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6" name="Freeform 921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7" name="Freeform 922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8" name="Freeform 923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9" name="Freeform 924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0" name="Freeform 925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1" name="Freeform 926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2" name="Freeform 927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3" name="Freeform 928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4" name="Freeform 929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5" name="Freeform 930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6" name="Freeform 931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7" name="Freeform 932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Oval 933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69" name="Freeform 934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Oval 935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71" name="Freeform 936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2" name="Oval 937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73" name="Freeform 938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Oval 939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75" name="Oval 940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76" name="Freeform 94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7" name="Oval 942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78" name="Oval 943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79" name="Oval 944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80" name="Freeform 945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1" name="Freeform 946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2" name="Freeform 947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3" name="Oval 948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84" name="Freeform 949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5" name="Freeform 950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Oval 951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87" name="Freeform 952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8" name="Oval 953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89" name="Freeform 954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0" name="Oval 955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91" name="Freeform 956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2" name="Oval 957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93" name="Oval 958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94" name="Freeform 959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5" name="Freeform 960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6" name="Oval 961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97" name="Freeform 962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" name="Oval 963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99" name="Freeform 964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" name="AutoShape 965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01" name="Freeform 966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" name="AutoShape 967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03" name="Freeform 968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" name="Oval 969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05" name="Oval 970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06" name="Freeform 971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7" name="AutoShape 972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08" name="AutoShape 973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09" name="Freeform 974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0" name="AutoShape 975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11" name="Freeform 976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2" name="Oval 977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13" name="Freeform 978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4" name="AutoShape 979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15" name="Freeform 980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16" name="Oval 981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17" name="Oval 982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18" name="AutoShape 983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19" name="Freeform 984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0" name="AutoShape 985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21" name="Oval 986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22" name="Freeform 987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3" name="AutoShape 988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24" name="Oval 989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25" name="Freeform 990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6" name="Oval 991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27" name="Freeform 992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28" name="Oval 993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29" name="Freeform 994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0" name="Oval 995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31" name="Oval 996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32" name="Oval 997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33" name="Freeform 998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4" name="Oval 999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35" name="Freeform 1000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6" name="Freeform 1001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37" name="Oval 1002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38" name="AutoShape 1003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39" name="Freeform 1004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0" name="Oval 1005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41" name="Oval 1006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42" name="Freeform 1007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3" name="Freeform 1008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44" name="AutoShape 1009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45" name="Oval 1010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46" name="Oval 1011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47" name="AutoShape 1012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48" name="AutoShape 1013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49" name="Freeform 1014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0" name="AutoShape 1015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1" name="Freeform 1016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2" name="Oval 1017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53" name="Freeform 1018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4" name="AutoShape 1019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5" name="AutoShape 1020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6" name="Freeform 1021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57" name="AutoShape 1022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58" name="Oval 1023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59" name="Freeform 1024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0" name="AutoShape 1025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61" name="Freeform 1026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2" name="Oval 1027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63" name="Freeform 1028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4" name="Oval 1029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65" name="Oval 1030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66" name="Oval 1031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67" name="Freeform 1032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8" name="Freeform 1033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69" name="Oval 1034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70" name="Freeform 1035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1" name="AutoShape 1036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2" name="Freeform 1037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3" name="Freeform 1038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4" name="Oval 1039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75" name="Oval 1040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76" name="Freeform 1041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7" name="Freeform 1042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78" name="AutoShape 1043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79" name="Freeform 1044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0" name="Oval 1045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81" name="Oval 1046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82" name="Freeform 1047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3" name="AutoShape 1048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4" name="AutoShape 1049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5" name="Freeform 1050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6" name="AutoShape 1051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87" name="Freeform 1052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88" name="Oval 1053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89" name="Freeform 1054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0" name="AutoShape 1055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1" name="Oval 1056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92" name="AutoShape 1057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3" name="Freeform 1058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4" name="AutoShape 1059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5" name="Oval 1060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696" name="Freeform 1061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7" name="AutoShape 1062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8" name="Freeform 1063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99" name="Oval 1064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00" name="Freeform 1065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" name="Oval 1066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02" name="Oval 1067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03" name="Oval 1068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04" name="Freeform 1069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" name="Oval 1070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706" name="Freeform 1071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" name="AutoShape 1072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33" name="Group 1073"/>
          <p:cNvGrpSpPr>
            <a:grpSpLocks/>
          </p:cNvGrpSpPr>
          <p:nvPr/>
        </p:nvGrpSpPr>
        <p:grpSpPr bwMode="auto">
          <a:xfrm>
            <a:off x="7192963" y="3513138"/>
            <a:ext cx="1951037" cy="3667125"/>
            <a:chOff x="2146" y="949"/>
            <a:chExt cx="1617" cy="2984"/>
          </a:xfrm>
        </p:grpSpPr>
        <p:sp>
          <p:nvSpPr>
            <p:cNvPr id="12298" name="Freeform 1074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AutoShape 1075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00" name="Freeform 1076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1077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1078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1079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1080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1081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1082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1083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1084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1085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1086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1087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1088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1089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1090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1091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1092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1093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1094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1095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1096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Freeform 1097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2" name="Freeform 1098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1099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1100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1101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1102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1103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1104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1105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1106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1107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1108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1109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1110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1111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1112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1113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1114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1115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1116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1117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1118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1119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1120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1121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1122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1123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1124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1125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1126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1127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1128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1129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1130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1131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1132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1133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1134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Freeform 1135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0" name="Freeform 1136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Freeform 1137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1138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Oval 1139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64" name="Freeform 1140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Oval 1141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66" name="Freeform 1142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Oval 1143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68" name="Freeform 1144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Oval 1145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70" name="Oval 1146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71" name="Freeform 1147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Oval 1148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73" name="Oval 1149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74" name="Oval 1150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75" name="Freeform 1151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1152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1153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Oval 1154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79" name="Freeform 115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115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Oval 1157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82" name="Freeform 1158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Oval 1159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84" name="Freeform 1160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Oval 1161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86" name="Freeform 1162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Oval 1163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88" name="Oval 1164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89" name="Freeform 1165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1166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Oval 1167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92" name="Freeform 1168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Oval 1169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394" name="Freeform 1170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AutoShape 1171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6" name="Freeform 1172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AutoShape 1173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98" name="Freeform 1174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Oval 1175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00" name="Oval 1176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01" name="Freeform 1177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AutoShape 1178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03" name="AutoShape 1179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04" name="Freeform 1180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AutoShape 1181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06" name="Freeform 1182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7" name="Oval 1183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08" name="Freeform 1184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AutoShape 1185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10" name="Freeform 1186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Oval 1187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12" name="Oval 1188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13" name="AutoShape 1189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14" name="Freeform 1190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AutoShape 1191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16" name="Oval 1192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17" name="Freeform 1193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AutoShape 1194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19" name="Oval 1195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20" name="Freeform 1196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Oval 1197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22" name="Freeform 1198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Oval 1199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24" name="Freeform 1200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5" name="Oval 1201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26" name="Oval 1202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27" name="Oval 1203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28" name="Freeform 1204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Oval 1205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30" name="Freeform 1206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1" name="Freeform 1207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2" name="Oval 1208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33" name="AutoShape 1209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34" name="Freeform 1210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Oval 1211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36" name="Oval 1212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37" name="Freeform 1213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Freeform 1214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9" name="AutoShape 1215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40" name="Oval 1216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41" name="Oval 1217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42" name="AutoShape 1218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43" name="AutoShape 1219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44" name="Freeform 1220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5" name="AutoShape 1221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46" name="Freeform 1222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7" name="Oval 1223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48" name="Freeform 1224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AutoShape 1225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50" name="AutoShape 1226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51" name="Freeform 1227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2" name="AutoShape 1228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53" name="Oval 1229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54" name="Freeform 1230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AutoShape 1231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56" name="Freeform 1232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7" name="Oval 1233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58" name="Freeform 1234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9" name="Oval 1235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60" name="Oval 1236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61" name="Oval 1237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62" name="Freeform 1238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3" name="Freeform 1239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4" name="Oval 1240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65" name="Freeform 1241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AutoShape 1242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67" name="Freeform 1243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1244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Oval 1245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70" name="Oval 1246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71" name="Freeform 1247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2" name="Freeform 1248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AutoShape 1249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74" name="Freeform 1250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Oval 1251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76" name="Oval 1252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77" name="Freeform 1253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AutoShape 1254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79" name="AutoShape 1255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80" name="Freeform 1256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AutoShape 1257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82" name="Freeform 1258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3" name="Oval 1259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84" name="Freeform 1260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5" name="AutoShape 1261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86" name="Oval 1262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87" name="AutoShape 1263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88" name="Freeform 1264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9" name="AutoShape 1265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0" name="Oval 1266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91" name="Freeform 1267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2" name="AutoShape 1268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3" name="Freeform 1269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Oval 1270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95" name="Freeform 1271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" name="Oval 1272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97" name="Oval 1273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98" name="Oval 1274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499" name="Freeform 1275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" name="Oval 1276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2501" name="Freeform 1277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" name="AutoShape 1278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39" name="WordArt 1279"/>
          <p:cNvSpPr>
            <a:spLocks noChangeArrowheads="1" noChangeShapeType="1" noTextEdit="1"/>
          </p:cNvSpPr>
          <p:nvPr/>
        </p:nvSpPr>
        <p:spPr bwMode="auto">
          <a:xfrm>
            <a:off x="1547813" y="390525"/>
            <a:ext cx="3733800" cy="9715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+mj-lt"/>
                <a:ea typeface="+mj-lt"/>
                <a:cs typeface="+mj-lt"/>
              </a:rPr>
              <a:t>Hoa huệ trắng tinh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0"/>
                                        <p:tgtEl>
                                          <p:spTgt spid="1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67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39" name="Picture 62" descr="comicbird-animate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9400" y="122238"/>
            <a:ext cx="928688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0" name="Picture 63" descr="Bluebird05-animated-chick_in_flig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91425" y="449263"/>
            <a:ext cx="6619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64" descr="Bluebird05-animated-chick_in_flig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8614" flipH="1">
            <a:off x="2895600" y="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65" descr="comicbird-animate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37986">
            <a:off x="609600" y="304800"/>
            <a:ext cx="938213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2"/>
          <p:cNvGrpSpPr>
            <a:grpSpLocks/>
          </p:cNvGrpSpPr>
          <p:nvPr/>
        </p:nvGrpSpPr>
        <p:grpSpPr bwMode="auto">
          <a:xfrm>
            <a:off x="-125413" y="4427538"/>
            <a:ext cx="1747838" cy="2633662"/>
            <a:chOff x="3815" y="850"/>
            <a:chExt cx="1852" cy="2289"/>
          </a:xfrm>
        </p:grpSpPr>
        <p:sp>
          <p:nvSpPr>
            <p:cNvPr id="15581" name="Freeform 83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2" name="Freeform 84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3" name="Freeform 85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4" name="Freeform 86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5" name="Freeform 87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6" name="Freeform 88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7" name="Freeform 89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8" name="Freeform 90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9" name="Freeform 91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0" name="Freeform 92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1" name="AutoShape 93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92" name="AutoShape 94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93" name="AutoShape 95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94" name="Freeform 96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5" name="Freeform 97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6" name="Freeform 98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7" name="AutoShape 99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98" name="AutoShape 100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99" name="AutoShape 101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00" name="AutoShape 102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601" name="Freeform 103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2" name="Line 104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3" name="Line 105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4" name="Line 106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5" name="Freeform 107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6" name="Freeform 108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7" name="Line 109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8" name="Line 110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9" name="Line 111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0" name="Line 112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1" name="Line 113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Line 114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3" name="Freeform 115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4" name="Freeform 116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Line 117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Line 118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Line 119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Line 120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9" name="Line 121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Line 122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1" name="Freeform 123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124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Line 125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Line 126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Line 127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Line 128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Line 129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Line 130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131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132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Line 133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Line 134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Line 135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Line 136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137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138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Line 139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Line 140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Line 141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Line 142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Line 143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Line 144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Line 145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Line 146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Line 147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Line 148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Line 149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Line 150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Line 151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0" name="Line 152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1" name="Freeform 153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2" name="Freeform 154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3" name="Line 155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4" name="Line 156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5" name="Line 157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6" name="Line 158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7" name="Line 159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8" name="Freeform 160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9" name="Freeform 161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0" name="Line 162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1" name="Line 163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2" name="Line 164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3" name="Line 165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4" name="Line 166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5" name="Line 167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6" name="Freeform 168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7" name="Freeform 169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" name="Line 170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9" name="Line 171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" name="Line 172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" name="Line 173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" name="Line 174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3" name="Line 175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4" name="Freeform 176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5" name="Freeform 177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6" name="Line 178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" name="Line 179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8" name="Line 180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9" name="Line 181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0" name="Line 182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1" name="Freeform 183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2" name="Freeform 184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3" name="Line 185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4" name="Line 186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5" name="Line 187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6" name="Line 188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7" name="Line 189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8" name="Freeform 190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9" name="Freeform 191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0" name="Line 192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1" name="Line 193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2" name="Line 194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3" name="Line 195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4" name="Line 196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5" name="Line 197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6" name="Freeform 198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7" name="Oval 199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698" name="Freeform 200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9" name="Oval 201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00" name="Freeform 202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1" name="Oval 203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02" name="Freeform 204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Oval 205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04" name="Freeform 206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5" name="Freeform 207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6" name="Freeform 208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7" name="AutoShape 209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08" name="AutoShape 210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09" name="Freeform 211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0" name="Oval 212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11" name="Freeform 213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2" name="Oval 214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13" name="Freeform 215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4" name="Freeform 216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Freeform 217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6" name="Freeform 218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7" name="Freeform 219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8" name="Freeform 220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9" name="Freeform 221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Oval 222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1" name="Oval 223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2" name="Oval 224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3" name="Oval 225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4" name="Oval 226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5" name="Oval 227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6" name="Freeform 228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Oval 229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28" name="Freeform 230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231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232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AutoShape 233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32" name="AutoShape 234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733" name="AutoShape 235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3" name="Group 236"/>
          <p:cNvGrpSpPr>
            <a:grpSpLocks/>
          </p:cNvGrpSpPr>
          <p:nvPr/>
        </p:nvGrpSpPr>
        <p:grpSpPr bwMode="auto">
          <a:xfrm>
            <a:off x="4189413" y="4745038"/>
            <a:ext cx="1990725" cy="2376487"/>
            <a:chOff x="3815" y="850"/>
            <a:chExt cx="1852" cy="2289"/>
          </a:xfrm>
        </p:grpSpPr>
        <p:sp>
          <p:nvSpPr>
            <p:cNvPr id="15428" name="Freeform 23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23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23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24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24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24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Freeform 24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24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Freeform 24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Freeform 24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AutoShape 24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39" name="AutoShape 24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40" name="AutoShape 24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41" name="Freeform 25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25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25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AutoShape 25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45" name="AutoShape 25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46" name="AutoShape 25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47" name="AutoShape 25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48" name="Freeform 25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Line 25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Line 25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Line 26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26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26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Line 26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Line 26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Line 26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Line 26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Line 26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Line 26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26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27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Line 27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Line 27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Line 27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Line 27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Line 27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Line 27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27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27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Line 27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Line 28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Line 28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Line 28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Line 28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Line 28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28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28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Line 28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Line 28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Line 28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Line 29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29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29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Line 29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Line 29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Line 29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Line 29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8" name="Line 29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9" name="Line 29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Line 29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Line 30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Line 30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Line 30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Line 30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Line 30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Line 30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Line 30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30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30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Line 30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1" name="Line 31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2" name="Line 31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Line 31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Line 31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31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31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Line 31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Line 31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Line 31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Line 31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Line 32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Line 32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32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32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Line 32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Line 32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Line 32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Line 32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Line 32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0" name="Line 32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1" name="Freeform 33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2" name="Freeform 33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3" name="Line 33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4" name="Line 33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5" name="Line 33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6" name="Line 33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7" name="Line 33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8" name="Freeform 33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9" name="Freeform 33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0" name="Line 33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Line 34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Line 34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Line 34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4" name="Line 34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5" name="Freeform 34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6" name="Freeform 34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7" name="Line 34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8" name="Line 34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9" name="Line 34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0" name="Line 34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1" name="Line 35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2" name="Line 35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3" name="Freeform 35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4" name="Oval 35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45" name="Freeform 35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6" name="Oval 35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47" name="Freeform 35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8" name="Oval 35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49" name="Freeform 35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0" name="Oval 35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51" name="Freeform 36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2" name="Freeform 36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3" name="Freeform 36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4" name="AutoShape 36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55" name="AutoShape 36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56" name="Freeform 36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7" name="Oval 36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58" name="Freeform 36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9" name="Oval 36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60" name="Freeform 36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1" name="Freeform 37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2" name="Freeform 37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3" name="Freeform 37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4" name="Freeform 37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" name="Freeform 37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" name="Freeform 37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7" name="Oval 37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68" name="Oval 37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69" name="Oval 37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70" name="Oval 37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71" name="Oval 38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72" name="Oval 38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73" name="Freeform 38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4" name="Oval 38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75" name="Freeform 38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6" name="Freeform 38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7" name="Freeform 38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8" name="AutoShape 38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79" name="AutoShape 38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580" name="AutoShape 38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7" name="Group 390"/>
          <p:cNvGrpSpPr>
            <a:grpSpLocks/>
          </p:cNvGrpSpPr>
          <p:nvPr/>
        </p:nvGrpSpPr>
        <p:grpSpPr bwMode="auto">
          <a:xfrm>
            <a:off x="2455863" y="4878388"/>
            <a:ext cx="1931987" cy="2319337"/>
            <a:chOff x="3815" y="850"/>
            <a:chExt cx="1852" cy="2289"/>
          </a:xfrm>
        </p:grpSpPr>
        <p:sp>
          <p:nvSpPr>
            <p:cNvPr id="15275" name="Freeform 391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6" name="Freeform 392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7" name="Freeform 393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8" name="Freeform 394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9" name="Freeform 395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0" name="Freeform 396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1" name="Freeform 397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2" name="Freeform 398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3" name="Freeform 399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4" name="Freeform 400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5" name="AutoShape 401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86" name="AutoShape 402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87" name="AutoShape 403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88" name="Freeform 404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89" name="Freeform 405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0" name="Freeform 406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1" name="AutoShape 407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92" name="AutoShape 408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93" name="AutoShape 409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94" name="AutoShape 410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95" name="Freeform 411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6" name="Line 412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7" name="Line 413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8" name="Line 414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99" name="Freeform 415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0" name="Freeform 416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1" name="Line 417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2" name="Line 418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3" name="Line 419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4" name="Line 420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5" name="Line 421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6" name="Line 422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7" name="Freeform 423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8" name="Freeform 424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09" name="Line 425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0" name="Line 426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1" name="Line 427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2" name="Line 428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3" name="Line 429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4" name="Line 430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5" name="Freeform 431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" name="Freeform 432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" name="Line 433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" name="Line 434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" name="Line 435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" name="Line 436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1" name="Line 437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2" name="Line 438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3" name="Freeform 439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4" name="Freeform 440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5" name="Line 441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6" name="Line 442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7" name="Line 443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8" name="Line 444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9" name="Freeform 445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0" name="Freeform 446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1" name="Line 447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2" name="Line 448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3" name="Line 449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4" name="Line 450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5" name="Line 451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6" name="Line 452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7" name="Line 453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8" name="Line 454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39" name="Line 455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0" name="Line 456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1" name="Line 457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2" name="Line 458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3" name="Line 459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4" name="Line 460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5" name="Freeform 461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6" name="Freeform 462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7" name="Line 463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8" name="Line 464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49" name="Line 465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0" name="Line 466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1" name="Line 467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2" name="Freeform 468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3" name="Freeform 469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4" name="Line 470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5" name="Line 471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6" name="Line 472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7" name="Line 473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8" name="Line 474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59" name="Line 475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0" name="Freeform 476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1" name="Freeform 477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2" name="Line 478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3" name="Line 479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" name="Line 480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5" name="Line 481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6" name="Line 482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Line 483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Freeform 484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Freeform 485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Line 486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Line 487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Line 488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Line 489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Line 490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491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Freeform 492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Line 493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Line 494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Line 495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Line 496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Line 497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498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499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Line 500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Line 501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Line 502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Line 503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Line 504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Line 505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506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Oval 507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392" name="Freeform 508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Oval 509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394" name="Freeform 510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Oval 511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396" name="Freeform 512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Oval 513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398" name="Freeform 514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515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516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AutoShape 517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02" name="AutoShape 518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03" name="Freeform 519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Oval 520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05" name="Freeform 521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Oval 522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07" name="Freeform 523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Freeform 524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525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526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527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528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529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Oval 530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15" name="Oval 531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16" name="Oval 532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17" name="Oval 533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18" name="Oval 534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19" name="Oval 535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20" name="Freeform 536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Oval 537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22" name="Freeform 538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539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540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AutoShape 541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26" name="AutoShape 542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427" name="AutoShape 543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1" name="Group 544"/>
          <p:cNvGrpSpPr>
            <a:grpSpLocks/>
          </p:cNvGrpSpPr>
          <p:nvPr/>
        </p:nvGrpSpPr>
        <p:grpSpPr bwMode="auto">
          <a:xfrm>
            <a:off x="1389063" y="4908550"/>
            <a:ext cx="1889125" cy="2289175"/>
            <a:chOff x="3815" y="850"/>
            <a:chExt cx="1852" cy="2289"/>
          </a:xfrm>
        </p:grpSpPr>
        <p:sp>
          <p:nvSpPr>
            <p:cNvPr id="15122" name="Freeform 545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3" name="Freeform 546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4" name="Freeform 547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5" name="Freeform 548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6" name="Freeform 549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7" name="Freeform 550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8" name="Freeform 551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9" name="Freeform 552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0" name="Freeform 553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1" name="Freeform 554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2" name="AutoShape 555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33" name="AutoShape 556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34" name="AutoShape 557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35" name="Freeform 558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6" name="Freeform 559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7" name="Freeform 560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8" name="AutoShape 561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39" name="AutoShape 562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40" name="AutoShape 563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41" name="AutoShape 564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42" name="Freeform 565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3" name="Line 566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4" name="Line 567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5" name="Line 568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6" name="Freeform 569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7" name="Freeform 570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8" name="Line 571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9" name="Line 572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0" name="Line 573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1" name="Line 574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2" name="Line 575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3" name="Line 576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4" name="Freeform 577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" name="Freeform 578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" name="Line 579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" name="Line 580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" name="Line 581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" name="Line 582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" name="Line 583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" name="Line 584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" name="Freeform 585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" name="Freeform 586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" name="Line 587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5" name="Line 588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6" name="Line 589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7" name="Line 590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8" name="Line 591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9" name="Line 592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0" name="Freeform 593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1" name="Freeform 594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2" name="Line 595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3" name="Line 596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" name="Line 597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" name="Line 598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" name="Freeform 599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" name="Freeform 600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" name="Line 601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" name="Line 602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" name="Line 603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" name="Line 604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" name="Line 605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" name="Line 606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" name="Line 607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" name="Line 608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" name="Line 609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" name="Line 610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" name="Line 611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" name="Line 612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" name="Line 613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" name="Line 614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" name="Freeform 615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" name="Freeform 616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" name="Line 617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5" name="Line 618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6" name="Line 619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7" name="Line 620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8" name="Line 621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9" name="Freeform 622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0" name="Freeform 623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1" name="Line 624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2" name="Line 625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3" name="Line 626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4" name="Line 627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5" name="Line 628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6" name="Line 629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7" name="Freeform 630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8" name="Freeform 631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9" name="Line 632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0" name="Line 633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1" name="Line 634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2" name="Line 635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3" name="Line 636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4" name="Line 637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5" name="Freeform 638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6" name="Freeform 639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7" name="Line 640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8" name="Line 641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9" name="Line 642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0" name="Line 643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1" name="Line 644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2" name="Freeform 645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3" name="Freeform 646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4" name="Line 647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5" name="Line 648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6" name="Line 649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7" name="Line 650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8" name="Line 651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9" name="Freeform 652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0" name="Freeform 653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1" name="Line 654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2" name="Line 655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3" name="Line 656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4" name="Line 657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5" name="Line 658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6" name="Line 659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7" name="Freeform 660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8" name="Oval 661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39" name="Freeform 662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0" name="Oval 663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41" name="Freeform 664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2" name="Oval 665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43" name="Freeform 666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4" name="Oval 667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45" name="Freeform 668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6" name="Freeform 669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7" name="Freeform 670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48" name="AutoShape 671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49" name="AutoShape 672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50" name="Freeform 673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1" name="Oval 674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52" name="Freeform 675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3" name="Oval 676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54" name="Freeform 677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5" name="Freeform 678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6" name="Freeform 679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7" name="Freeform 680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8" name="Freeform 681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9" name="Freeform 682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" name="Freeform 683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1" name="Oval 684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2" name="Oval 685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3" name="Oval 686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4" name="Oval 687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5" name="Oval 688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6" name="Oval 689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7" name="Freeform 690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8" name="Oval 691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69" name="Freeform 692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0" name="Freeform 693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1" name="Freeform 694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72" name="AutoShape 695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73" name="AutoShape 696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274" name="AutoShape 697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25" name="Picture 698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0" y="2316163"/>
            <a:ext cx="14478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6" name="Picture 699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0938" y="3455988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7" name="Picture 700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25" y="3444875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8" name="Picture 701" descr="Animated-Butterfl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9763" y="3186113"/>
            <a:ext cx="1238250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29" name="Group 702"/>
          <p:cNvGrpSpPr>
            <a:grpSpLocks/>
          </p:cNvGrpSpPr>
          <p:nvPr/>
        </p:nvGrpSpPr>
        <p:grpSpPr bwMode="auto">
          <a:xfrm>
            <a:off x="6362700" y="4700588"/>
            <a:ext cx="1990725" cy="2378075"/>
            <a:chOff x="3815" y="850"/>
            <a:chExt cx="1852" cy="2289"/>
          </a:xfrm>
        </p:grpSpPr>
        <p:sp>
          <p:nvSpPr>
            <p:cNvPr id="14969" name="Freeform 703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0" name="Freeform 704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1" name="Freeform 705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2" name="Freeform 706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3" name="Freeform 707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4" name="Freeform 708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5" name="Freeform 709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6" name="Freeform 710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7" name="Freeform 711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8" name="Freeform 712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9" name="AutoShape 713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80" name="AutoShape 714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81" name="AutoShape 715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82" name="Freeform 716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3" name="Freeform 717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4" name="Freeform 718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5" name="AutoShape 719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86" name="AutoShape 720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87" name="AutoShape 721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88" name="AutoShape 722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89" name="Freeform 723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0" name="Line 724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1" name="Line 725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2" name="Line 726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3" name="Freeform 727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4" name="Freeform 728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5" name="Line 729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6" name="Line 730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7" name="Line 731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8" name="Line 732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9" name="Line 733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0" name="Line 734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1" name="Freeform 735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2" name="Freeform 736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3" name="Line 737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4" name="Line 738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5" name="Line 739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6" name="Line 740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7" name="Line 741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8" name="Line 742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9" name="Freeform 743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0" name="Freeform 744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1" name="Line 745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2" name="Line 746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3" name="Line 747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4" name="Line 748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5" name="Line 749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6" name="Line 750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7" name="Freeform 751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8" name="Freeform 752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9" name="Line 753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0" name="Line 754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1" name="Line 755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2" name="Line 756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3" name="Freeform 757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4" name="Freeform 758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5" name="Line 759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6" name="Line 760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7" name="Line 761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8" name="Line 762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9" name="Line 763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0" name="Line 764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1" name="Line 765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2" name="Line 766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3" name="Line 767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4" name="Line 768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5" name="Line 769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6" name="Line 770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7" name="Line 771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8" name="Line 772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9" name="Freeform 773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0" name="Freeform 774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1" name="Line 775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2" name="Line 776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3" name="Line 777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4" name="Line 778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5" name="Line 779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6" name="Freeform 780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7" name="Freeform 781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8" name="Line 782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9" name="Line 783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0" name="Line 784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1" name="Line 785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2" name="Line 786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" name="Line 787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" name="Freeform 788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" name="Freeform 789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" name="Line 790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" name="Line 791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" name="Line 792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" name="Line 793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" name="Line 794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" name="Line 795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" name="Freeform 796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" name="Freeform 797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" name="Line 798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" name="Line 799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" name="Line 800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" name="Line 801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" name="Line 802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" name="Freeform 803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" name="Freeform 804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" name="Line 805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" name="Line 806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" name="Line 807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4" name="Line 808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5" name="Line 809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6" name="Freeform 810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7" name="Freeform 811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8" name="Line 812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9" name="Line 813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0" name="Line 814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1" name="Line 815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2" name="Line 816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3" name="Line 817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4" name="Freeform 818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5" name="Oval 819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086" name="Freeform 820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7" name="Oval 821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088" name="Freeform 822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9" name="Oval 823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090" name="Freeform 824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1" name="Oval 825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092" name="Freeform 826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3" name="Freeform 827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4" name="Freeform 828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5" name="AutoShape 829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096" name="AutoShape 830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97" name="Freeform 831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8" name="Oval 832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099" name="Freeform 833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0" name="Oval 834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01" name="Freeform 835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2" name="Freeform 836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3" name="Freeform 837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4" name="Freeform 838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5" name="Freeform 839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6" name="Freeform 840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7" name="Freeform 841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8" name="Oval 842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09" name="Oval 843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10" name="Oval 844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11" name="Oval 845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12" name="Oval 846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13" name="Oval 847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14" name="Freeform 848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5" name="Oval 849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16" name="Freeform 850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7" name="Freeform 851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8" name="Freeform 852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9" name="AutoShape 853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20" name="AutoShape 854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5121" name="AutoShape 855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3" name="WordArt 1010"/>
          <p:cNvSpPr>
            <a:spLocks noChangeArrowheads="1" noChangeShapeType="1" noTextEdit="1"/>
          </p:cNvSpPr>
          <p:nvPr/>
        </p:nvSpPr>
        <p:spPr bwMode="auto">
          <a:xfrm rot="301190">
            <a:off x="2806700" y="1028700"/>
            <a:ext cx="4011613" cy="10826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PerspectiveFront">
                <a:rot lat="20519994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</a:sp3d>
          </a:bodyPr>
          <a:lstStyle/>
          <a:p>
            <a:pPr algn="ctr"/>
            <a:r>
              <a:rPr lang="en-US" kern="1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040000" scaled="1"/>
                </a:gradFill>
                <a:latin typeface=".VnTime"/>
              </a:rPr>
              <a:t>Hoa nhµi xinh xinh</a:t>
            </a:r>
          </a:p>
        </p:txBody>
      </p:sp>
      <p:grpSp>
        <p:nvGrpSpPr>
          <p:cNvPr id="784" name="Group 856"/>
          <p:cNvGrpSpPr>
            <a:grpSpLocks/>
          </p:cNvGrpSpPr>
          <p:nvPr/>
        </p:nvGrpSpPr>
        <p:grpSpPr bwMode="auto">
          <a:xfrm>
            <a:off x="7253288" y="4746625"/>
            <a:ext cx="1992312" cy="2376488"/>
            <a:chOff x="3815" y="850"/>
            <a:chExt cx="1852" cy="2289"/>
          </a:xfrm>
        </p:grpSpPr>
        <p:sp>
          <p:nvSpPr>
            <p:cNvPr id="14816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7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8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9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0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1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2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3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4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5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6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27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28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29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0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1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2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33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34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35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36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7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8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9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0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1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2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3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4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5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6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7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8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9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0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1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2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3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4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5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6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3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8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9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0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1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2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3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4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5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6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7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8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9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0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1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2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3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4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5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6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7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8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9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0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1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2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3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4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5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6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7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8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9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0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1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2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3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4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5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6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7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8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9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0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1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2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3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4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5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6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7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8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9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0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1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2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3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4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5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6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7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8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9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0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1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2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33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4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35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6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37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8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39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0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1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2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43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44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5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46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7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48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9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0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3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4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5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56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57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58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59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60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61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63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5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67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968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38" name="Group 856"/>
          <p:cNvGrpSpPr>
            <a:grpSpLocks/>
          </p:cNvGrpSpPr>
          <p:nvPr/>
        </p:nvGrpSpPr>
        <p:grpSpPr bwMode="auto">
          <a:xfrm>
            <a:off x="5359400" y="4913313"/>
            <a:ext cx="1992313" cy="2378075"/>
            <a:chOff x="3815" y="850"/>
            <a:chExt cx="1852" cy="2289"/>
          </a:xfrm>
        </p:grpSpPr>
        <p:sp>
          <p:nvSpPr>
            <p:cNvPr id="14663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4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5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6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7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8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9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0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1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2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3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74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75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76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7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8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9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80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81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82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83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4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5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6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7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8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9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0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1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2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3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4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5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6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7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8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9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0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1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2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3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4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5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6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7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8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9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0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1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2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3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4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5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6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7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8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9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0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1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2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3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4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5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6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7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8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9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0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1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2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3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4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5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6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7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8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9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0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1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2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3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4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5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4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0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3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4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5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6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7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8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9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0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1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2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3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4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5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6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7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8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9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80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1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82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3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84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5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86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7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8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9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90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91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2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93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4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795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6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7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8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9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0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1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2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03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04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05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06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07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08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9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10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1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2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3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14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815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2" name="Group 856"/>
          <p:cNvGrpSpPr>
            <a:grpSpLocks/>
          </p:cNvGrpSpPr>
          <p:nvPr/>
        </p:nvGrpSpPr>
        <p:grpSpPr bwMode="auto">
          <a:xfrm>
            <a:off x="3349625" y="4891088"/>
            <a:ext cx="1992313" cy="2378075"/>
            <a:chOff x="3815" y="850"/>
            <a:chExt cx="1852" cy="2289"/>
          </a:xfrm>
        </p:grpSpPr>
        <p:sp>
          <p:nvSpPr>
            <p:cNvPr id="14510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1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2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3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4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5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6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7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8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9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0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21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22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23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4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5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6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27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28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29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30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1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2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3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4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5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6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7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8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9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0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5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6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7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8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9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0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1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2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3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4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5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6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7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8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9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0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1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2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3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4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5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6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7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8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9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0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1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2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3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4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5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6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7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8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9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0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1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2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3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4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5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6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7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8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9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0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1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2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3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4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5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6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7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8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9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0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1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2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3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4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5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6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7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8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9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0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1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2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3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4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5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6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27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8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29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0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31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2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33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4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5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6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37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38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9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40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1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42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0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1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2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3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4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5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57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0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61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662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6" name="Group 856"/>
          <p:cNvGrpSpPr>
            <a:grpSpLocks/>
          </p:cNvGrpSpPr>
          <p:nvPr/>
        </p:nvGrpSpPr>
        <p:grpSpPr bwMode="auto">
          <a:xfrm>
            <a:off x="704850" y="4572000"/>
            <a:ext cx="1992313" cy="2674938"/>
            <a:chOff x="3815" y="850"/>
            <a:chExt cx="1852" cy="2289"/>
          </a:xfrm>
        </p:grpSpPr>
        <p:sp>
          <p:nvSpPr>
            <p:cNvPr id="14357" name="Freeform 857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858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859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860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861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862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863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864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865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866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AutoShape 867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368" name="AutoShape 868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369" name="AutoShape 869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70" name="Freeform 870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871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872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AutoShape 873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374" name="AutoShape 874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375" name="AutoShape 875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76" name="AutoShape 876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377" name="Freeform 877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Line 878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Line 879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Line 880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881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882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Line 883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Line 884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Line 885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Line 886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Line 887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Line 888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889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890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Line 891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Line 892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Line 893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Line 894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Line 895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Line 896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897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898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Line 899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Line 900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Line 901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Line 902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Line 903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Line 904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905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906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Line 907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Line 908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Line 909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Line 910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Freeform 911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912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Line 913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Line 914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Line 915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Line 916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Line 917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Line 918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Line 919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Line 920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Line 921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Line 922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Line 923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Line 924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Line 925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Line 926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Freeform 927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8" name="Freeform 928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9" name="Line 929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Line 930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Line 931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Line 932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Line 933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934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935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Line 936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Line 937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Line 938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Line 939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Line 940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Line 941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942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943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Line 944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Line 945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Line 946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Line 947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" name="Line 948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" name="Line 949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0" name="Freeform 950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" name="Freeform 951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2" name="Line 952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" name="Line 953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4" name="Line 954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5" name="Line 955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6" name="Line 956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7" name="Freeform 957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8" name="Freeform 958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9" name="Line 959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0" name="Line 960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1" name="Line 961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2" name="Line 962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3" name="Line 963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4" name="Freeform 964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5" name="Freeform 965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6" name="Line 966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7" name="Line 967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8" name="Line 968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9" name="Line 969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0" name="Line 970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1" name="Line 971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2" name="Freeform 972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3" name="Oval 973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74" name="Freeform 974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5" name="Oval 975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76" name="Freeform 976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7" name="Oval 977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78" name="Freeform 978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9" name="Oval 979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80" name="Freeform 980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1" name="Freeform 981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2" name="Freeform 982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3" name="AutoShape 983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84" name="AutoShape 984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85" name="Freeform 985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6" name="Oval 986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87" name="Freeform 987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8" name="Oval 988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89" name="Freeform 989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0" name="Freeform 990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1" name="Freeform 991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2" name="Freeform 992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3" name="Freeform 993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994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995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Oval 996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97" name="Oval 997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98" name="Oval 998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499" name="Oval 999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00" name="Oval 1000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01" name="Oval 1001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02" name="Freeform 1002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3" name="Oval 1003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04" name="Freeform 1004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5" name="Freeform 1005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6" name="Freeform 1006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7" name="AutoShape 1007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08" name="AutoShape 1008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4509" name="AutoShape 1009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2" dur="20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4" dur="20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6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28" dur="20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7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7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000" fill="hold"/>
                                        <p:tgtEl>
                                          <p:spTgt spid="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000" fill="hold"/>
                                        <p:tgtEl>
                                          <p:spTgt spid="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0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0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000" fill="hold"/>
                                        <p:tgtEl>
                                          <p:spTgt spid="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0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0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63500"/>
            <a:ext cx="9150350" cy="696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387" name="Picture 3" descr="comicbird-animate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3513" y="0"/>
            <a:ext cx="928687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8" name="Picture 4" descr="Bluebird05-animated-chick_in_flig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72982">
            <a:off x="7010400" y="-1588"/>
            <a:ext cx="5222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9" name="Picture 5" descr="Bluebird05-animated-chick_in_flight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78614" flipH="1">
            <a:off x="2895600" y="0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0" name="Picture 6" descr="comicbird-animated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37986">
            <a:off x="609600" y="304800"/>
            <a:ext cx="938213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1" name="Picture 7" descr="spring-smiley-1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8100" y="503238"/>
            <a:ext cx="990600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1871"/>
          <p:cNvGrpSpPr>
            <a:grpSpLocks/>
          </p:cNvGrpSpPr>
          <p:nvPr/>
        </p:nvGrpSpPr>
        <p:grpSpPr bwMode="auto">
          <a:xfrm rot="258441">
            <a:off x="2152650" y="5097463"/>
            <a:ext cx="2662238" cy="1989137"/>
            <a:chOff x="56" y="971"/>
            <a:chExt cx="1932" cy="2981"/>
          </a:xfrm>
        </p:grpSpPr>
        <p:sp>
          <p:nvSpPr>
            <p:cNvPr id="9" name="Oval 1872"/>
            <p:cNvSpPr>
              <a:spLocks noChangeArrowheads="1"/>
            </p:cNvSpPr>
            <p:nvPr/>
          </p:nvSpPr>
          <p:spPr bwMode="auto">
            <a:xfrm rot="574454">
              <a:off x="998" y="2276"/>
              <a:ext cx="432" cy="3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" name="AutoShape 1873"/>
            <p:cNvSpPr>
              <a:spLocks noChangeArrowheads="1"/>
            </p:cNvSpPr>
            <p:nvPr/>
          </p:nvSpPr>
          <p:spPr bwMode="auto">
            <a:xfrm rot="551331">
              <a:off x="1137" y="2231"/>
              <a:ext cx="200" cy="13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02" name="Freeform 1874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875"/>
            <p:cNvSpPr>
              <a:spLocks noChangeArrowheads="1"/>
            </p:cNvSpPr>
            <p:nvPr/>
          </p:nvSpPr>
          <p:spPr bwMode="auto">
            <a:xfrm>
              <a:off x="504" y="2231"/>
              <a:ext cx="528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" name="AutoShape 1876"/>
            <p:cNvSpPr>
              <a:spLocks noChangeArrowheads="1"/>
            </p:cNvSpPr>
            <p:nvPr/>
          </p:nvSpPr>
          <p:spPr bwMode="auto">
            <a:xfrm>
              <a:off x="645" y="2178"/>
              <a:ext cx="244" cy="17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05" name="Freeform 1877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1878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1879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1880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1881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1882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1883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1884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1885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1886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Line 1887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1888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1889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1890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Line 1891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1892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1893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1894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1895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1896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1897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Line 1898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1899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Line 1900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Line 1901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Line 1902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Line 1903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1904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1905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Line 1906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Line 1907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Line 1908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Line 1909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Line 1910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1911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1912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Line 1913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Line 1914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Line 1915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Line 1916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Line 1917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1918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1919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1920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1921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1922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1923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Line 1924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Oval 1925"/>
            <p:cNvSpPr>
              <a:spLocks noChangeArrowheads="1"/>
            </p:cNvSpPr>
            <p:nvPr/>
          </p:nvSpPr>
          <p:spPr bwMode="auto">
            <a:xfrm>
              <a:off x="1064" y="2626"/>
              <a:ext cx="528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3" name="AutoShape 1926"/>
            <p:cNvSpPr>
              <a:spLocks noChangeArrowheads="1"/>
            </p:cNvSpPr>
            <p:nvPr/>
          </p:nvSpPr>
          <p:spPr bwMode="auto">
            <a:xfrm>
              <a:off x="1205" y="2578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55" name="Freeform 1927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1928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1929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1930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1931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1932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1933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1934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1935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1936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1937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1938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Line 1939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1940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Freeform 1941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0" name="Freeform 1942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1" name="Freeform 1943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2" name="Freeform 1944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Freeform 1945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4" name="Freeform 1946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1947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Line 1948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Line 1949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Line 1950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Line 1951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Line 1952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1953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1954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Line 1955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Line 1956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Line 1957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Line 1958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Line 1959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1960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1961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Line 1962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Line 1963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Line 1964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Line 1965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Line 1966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1967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1968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Line 1969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Line 1970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Line 1971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Line 1972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Line 1973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1974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1975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Line 1976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Line 1977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Line 1978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Line 1979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Line 1980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Freeform 1981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Freeform 1982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1983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Oval 1984"/>
            <p:cNvSpPr>
              <a:spLocks noChangeArrowheads="1"/>
            </p:cNvSpPr>
            <p:nvPr/>
          </p:nvSpPr>
          <p:spPr bwMode="auto">
            <a:xfrm>
              <a:off x="544" y="2852"/>
              <a:ext cx="528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2" name="AutoShape 1985"/>
            <p:cNvSpPr>
              <a:spLocks noChangeArrowheads="1"/>
            </p:cNvSpPr>
            <p:nvPr/>
          </p:nvSpPr>
          <p:spPr bwMode="auto">
            <a:xfrm>
              <a:off x="686" y="2802"/>
              <a:ext cx="243" cy="17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714" name="Freeform 1986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5" name="Line 1987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6" name="Freeform 1988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1989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Line 1990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Line 1991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Line 1992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1" name="Line 1993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Line 1994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1995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Freeform 1996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1997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1998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1999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2000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2001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2002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Line 2003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Line 2004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Line 2005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Line 2006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2007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Line 2008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Line 2009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Line 2010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Line 2011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Line 2012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1" name="Line 2013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Freeform 2014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3" name="Freeform 2015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2016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2017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2018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2019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2020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Line 2021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Line 2022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Line 2023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Line 2024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Line 2025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Line 2026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2027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2028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2029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2030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2031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2032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2033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Line 2034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Line 2035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Line 2036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Line 2037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Line 2038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Line 2039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2040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2041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2042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2043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Freeform 2044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3" name="Freeform 2045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Freeform 2046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5" name="Line 2047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Line 2048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Line 2049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Line 2050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Line 2051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Line 2052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2053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2054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Freeform 2055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Freeform 2056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5" name="Freeform 2057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2058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2059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Line 2060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Line 2061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Line 2062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Line 2063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Line 2064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Line 2065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Freeform 2066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2067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6" name="Freeform 2068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2069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2070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2071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2072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Line 2073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Line 2074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Line 2075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Line 2076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Line 2077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Line 2078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2079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Freeform 2080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Freeform 2081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Freeform 2082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2083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2084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2085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Line 2086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Line 2087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Line 2088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Line 2089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Line 2090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Line 2091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2092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2093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2094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2095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2096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2097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2098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2099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2100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2101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2102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2103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AutoShape 2104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33" name="AutoShape 2105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34" name="AutoShape 2106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35" name="AutoShape 2107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36" name="AutoShape 2108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37" name="Freeform 2109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Freeform 2110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2111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2112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2113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Freeform 2114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AutoShape 2115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44" name="AutoShape 2116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45" name="AutoShape 2117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46" name="AutoShape 2118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47" name="AutoShape 2119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48" name="Freeform 2120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2121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2122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2123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2124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2125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AutoShape 2126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55" name="AutoShape 2127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56" name="AutoShape 2128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57" name="AutoShape 2129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858" name="AutoShape 2130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68" name="Group 2131"/>
          <p:cNvGrpSpPr>
            <a:grpSpLocks/>
          </p:cNvGrpSpPr>
          <p:nvPr/>
        </p:nvGrpSpPr>
        <p:grpSpPr bwMode="auto">
          <a:xfrm>
            <a:off x="-142875" y="4641850"/>
            <a:ext cx="1557338" cy="2260600"/>
            <a:chOff x="2146" y="949"/>
            <a:chExt cx="1617" cy="2984"/>
          </a:xfrm>
        </p:grpSpPr>
        <p:sp>
          <p:nvSpPr>
            <p:cNvPr id="19395" name="Freeform 2132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6" name="AutoShape 2133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97" name="Freeform 2134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8" name="Freeform 2135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9" name="Freeform 2136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0" name="Freeform 2137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1" name="Freeform 2138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2" name="Freeform 2139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3" name="Freeform 2140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4" name="Freeform 2141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5" name="Freeform 2142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6" name="Freeform 2143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7" name="Freeform 2144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8" name="Freeform 2145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09" name="Freeform 2146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0" name="Freeform 2147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1" name="Freeform 2148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2" name="Freeform 2149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3" name="Freeform 2150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4" name="Freeform 2151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5" name="Freeform 2152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6" name="Freeform 2153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7" name="Freeform 2154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8" name="Freeform 2155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19" name="Freeform 2156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0" name="Freeform 2157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1" name="Freeform 2158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2" name="Freeform 2159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3" name="Freeform 2160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4" name="Freeform 2161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5" name="Freeform 2162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6" name="Freeform 2163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7" name="Freeform 2164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8" name="Freeform 2165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29" name="Freeform 2166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0" name="Freeform 2167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1" name="Freeform 2168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2" name="Freeform 2169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3" name="Freeform 2170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4" name="Freeform 2171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5" name="Freeform 2172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6" name="Freeform 2173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7" name="Freeform 2174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8" name="Freeform 2175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39" name="Freeform 2176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0" name="Freeform 2177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1" name="Freeform 2178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2" name="Freeform 2179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3" name="Freeform 2180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4" name="Freeform 2181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5" name="Freeform 2182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6" name="Freeform 2183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7" name="Freeform 2184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8" name="Freeform 2185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49" name="Freeform 2186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0" name="Freeform 2187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1" name="Freeform 2188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2" name="Freeform 2189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3" name="Freeform 2190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4" name="Freeform 2191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5" name="Freeform 2192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6" name="Freeform 2193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7" name="Freeform 2194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" name="Freeform 2195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9" name="Freeform 2196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0" name="Oval 2197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61" name="Freeform 2198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2" name="Oval 2199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63" name="Freeform 2200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Oval 2201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65" name="Freeform 2202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Oval 2203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67" name="Oval 2204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68" name="Freeform 2205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Oval 2206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70" name="Oval 2207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71" name="Oval 2208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72" name="Freeform 2209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2210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2211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Oval 2212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76" name="Freeform 2213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2214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Oval 2215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79" name="Freeform 2216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Oval 2217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81" name="Freeform 2218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Oval 2219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83" name="Freeform 2220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Oval 2221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85" name="Oval 2222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86" name="Freeform 2223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2224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Oval 2225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89" name="Freeform 2226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Oval 2227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91" name="Freeform 2228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AutoShape 2229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93" name="Freeform 2230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AutoShape 2231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95" name="Freeform 2232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Oval 2233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97" name="Oval 2234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498" name="Freeform 2235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AutoShape 2236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00" name="AutoShape 2237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01" name="Freeform 2238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AutoShape 2239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03" name="Freeform 2240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Oval 2241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05" name="Freeform 2242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AutoShape 2243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07" name="Freeform 2244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Oval 2245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09" name="Oval 2246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10" name="AutoShape 2247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11" name="Freeform 2248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AutoShape 2249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13" name="Oval 2250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14" name="Freeform 2251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AutoShape 2252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16" name="Oval 2253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17" name="Freeform 2254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Oval 2255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19" name="Freeform 2256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Oval 2257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21" name="Freeform 2258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Oval 2259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23" name="Oval 2260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24" name="Oval 2261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25" name="Freeform 2262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Oval 2263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27" name="Freeform 2264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2265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Oval 2266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30" name="AutoShape 2267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1" name="Freeform 2268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Oval 2269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33" name="Oval 2270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34" name="Freeform 2271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2272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AutoShape 2273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7" name="Oval 2274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38" name="Oval 2275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39" name="AutoShape 2276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0" name="AutoShape 2277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1" name="Freeform 2278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AutoShape 2279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3" name="Freeform 2280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Oval 2281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45" name="Freeform 2282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AutoShape 2283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7" name="AutoShape 2284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8" name="Freeform 2285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AutoShape 2286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50" name="Oval 2287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51" name="Freeform 2288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AutoShape 2289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53" name="Freeform 2290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Oval 2291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55" name="Freeform 2292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Oval 2293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57" name="Oval 2294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58" name="Oval 2295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59" name="Freeform 2296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2297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Oval 2298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62" name="Freeform 2299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AutoShape 2300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64" name="Freeform 2301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2302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Oval 2303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67" name="Oval 2304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68" name="Freeform 2305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2306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AutoShape 2307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71" name="Freeform 2308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Oval 2309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73" name="Oval 2310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74" name="Freeform 2311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AutoShape 2312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76" name="AutoShape 2313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77" name="Freeform 2314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AutoShape 2315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79" name="Freeform 2316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Oval 2317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81" name="Freeform 2318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AutoShape 2319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83" name="Oval 2320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84" name="AutoShape 2321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85" name="Freeform 2322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AutoShape 2323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87" name="Oval 2324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88" name="Freeform 2325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AutoShape 2326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90" name="Freeform 2327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Oval 2328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92" name="Freeform 2329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Oval 2330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94" name="Oval 2331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95" name="Oval 2332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96" name="Freeform 2333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Oval 2334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598" name="Freeform 2335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AutoShape 2336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74" name="Group 2338"/>
          <p:cNvGrpSpPr>
            <a:grpSpLocks/>
          </p:cNvGrpSpPr>
          <p:nvPr/>
        </p:nvGrpSpPr>
        <p:grpSpPr bwMode="auto">
          <a:xfrm>
            <a:off x="7594600" y="4841875"/>
            <a:ext cx="1720850" cy="2281238"/>
            <a:chOff x="3815" y="850"/>
            <a:chExt cx="1852" cy="2289"/>
          </a:xfrm>
        </p:grpSpPr>
        <p:sp>
          <p:nvSpPr>
            <p:cNvPr id="19242" name="Freeform 2339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3" name="Freeform 2340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4" name="Freeform 2341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5" name="Freeform 2342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6" name="Freeform 2343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7" name="Freeform 2344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8" name="Freeform 2345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9" name="Freeform 2346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0" name="Freeform 2347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1" name="Freeform 2348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2" name="AutoShape 2349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53" name="AutoShape 2350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54" name="AutoShape 2351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55" name="Freeform 2352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6" name="Freeform 2353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7" name="Freeform 2354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8" name="AutoShape 2355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59" name="AutoShape 2356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60" name="AutoShape 2357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61" name="AutoShape 2358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62" name="Freeform 2359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3" name="Line 2360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4" name="Line 2361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5" name="Line 2362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6" name="Freeform 2363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7" name="Freeform 2364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8" name="Line 2365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69" name="Line 2366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0" name="Line 2367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1" name="Line 2368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2" name="Line 2369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3" name="Line 2370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4" name="Freeform 2371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5" name="Freeform 2372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6" name="Line 2373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7" name="Line 2374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8" name="Line 2375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79" name="Line 2376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0" name="Line 2377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1" name="Line 2378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2" name="Freeform 2379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3" name="Freeform 2380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4" name="Line 2381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5" name="Line 2382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6" name="Line 2383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7" name="Line 2384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8" name="Line 2385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89" name="Line 2386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0" name="Freeform 2387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1" name="Freeform 2388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2" name="Line 2389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3" name="Line 2390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4" name="Line 2391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5" name="Line 2392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6" name="Freeform 2393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7" name="Freeform 2394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8" name="Line 2395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99" name="Line 2396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0" name="Line 2397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1" name="Line 2398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2" name="Line 2399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3" name="Line 2400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4" name="Line 2401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5" name="Line 2402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6" name="Line 2403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7" name="Line 2404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8" name="Line 2405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09" name="Line 2406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0" name="Line 2407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1" name="Line 2408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2" name="Freeform 2409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3" name="Freeform 2410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4" name="Line 2411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5" name="Line 2412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6" name="Line 2413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7" name="Line 2414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8" name="Line 2415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19" name="Freeform 2416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0" name="Freeform 2417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1" name="Line 2418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2" name="Line 2419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3" name="Line 2420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4" name="Line 2421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5" name="Line 2422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6" name="Line 2423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7" name="Freeform 2424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8" name="Freeform 2425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29" name="Line 2426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0" name="Line 2427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1" name="Line 2428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2" name="Line 2429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3" name="Line 2430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4" name="Line 2431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5" name="Freeform 2432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6" name="Freeform 2433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7" name="Line 2434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8" name="Line 2435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39" name="Line 2436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0" name="Line 2437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1" name="Line 2438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2" name="Freeform 2439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3" name="Freeform 2440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4" name="Line 2441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5" name="Line 2442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6" name="Line 2443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7" name="Line 2444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8" name="Line 2445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49" name="Freeform 2446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0" name="Freeform 2447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1" name="Line 2448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2" name="Line 2449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3" name="Line 2450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4" name="Line 2451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" name="Line 2452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" name="Line 2453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" name="Freeform 2454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8" name="Oval 2455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59" name="Freeform 2456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" name="Oval 2457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61" name="Freeform 2458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2" name="Oval 2459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63" name="Freeform 2460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4" name="Oval 2461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65" name="Freeform 2462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6" name="Freeform 2463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7" name="Freeform 2464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8" name="AutoShape 2465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69" name="AutoShape 2466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70" name="Freeform 2467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1" name="Oval 2468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72" name="Freeform 2469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3" name="Oval 2470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74" name="Freeform 2471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5" name="Freeform 2472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6" name="Freeform 2473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7" name="Freeform 2474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8" name="Freeform 2475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79" name="Freeform 2476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0" name="Freeform 2477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1" name="Oval 2478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2" name="Oval 2479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3" name="Oval 2480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4" name="Oval 2481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5" name="Oval 2482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6" name="Oval 2483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7" name="Freeform 2484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88" name="Oval 2485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89" name="Freeform 2486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0" name="Freeform 2487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1" name="Freeform 2488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92" name="AutoShape 2489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93" name="AutoShape 2490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394" name="AutoShape 2491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8" name="Group 2492"/>
          <p:cNvGrpSpPr>
            <a:grpSpLocks/>
          </p:cNvGrpSpPr>
          <p:nvPr/>
        </p:nvGrpSpPr>
        <p:grpSpPr bwMode="auto">
          <a:xfrm rot="258441">
            <a:off x="4122738" y="4868863"/>
            <a:ext cx="2662237" cy="1989137"/>
            <a:chOff x="56" y="971"/>
            <a:chExt cx="1932" cy="2981"/>
          </a:xfrm>
        </p:grpSpPr>
        <p:sp>
          <p:nvSpPr>
            <p:cNvPr id="629" name="Oval 2493"/>
            <p:cNvSpPr>
              <a:spLocks noChangeArrowheads="1"/>
            </p:cNvSpPr>
            <p:nvPr/>
          </p:nvSpPr>
          <p:spPr bwMode="auto">
            <a:xfrm rot="574454">
              <a:off x="998" y="2276"/>
              <a:ext cx="432" cy="3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30" name="AutoShape 2494"/>
            <p:cNvSpPr>
              <a:spLocks noChangeArrowheads="1"/>
            </p:cNvSpPr>
            <p:nvPr/>
          </p:nvSpPr>
          <p:spPr bwMode="auto">
            <a:xfrm rot="551331">
              <a:off x="1137" y="2231"/>
              <a:ext cx="200" cy="13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985" name="Freeform 2495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" name="Oval 2496"/>
            <p:cNvSpPr>
              <a:spLocks noChangeArrowheads="1"/>
            </p:cNvSpPr>
            <p:nvPr/>
          </p:nvSpPr>
          <p:spPr bwMode="auto">
            <a:xfrm>
              <a:off x="504" y="2231"/>
              <a:ext cx="528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33" name="AutoShape 2497"/>
            <p:cNvSpPr>
              <a:spLocks noChangeArrowheads="1"/>
            </p:cNvSpPr>
            <p:nvPr/>
          </p:nvSpPr>
          <p:spPr bwMode="auto">
            <a:xfrm>
              <a:off x="645" y="2178"/>
              <a:ext cx="244" cy="17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988" name="Freeform 2498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9" name="Freeform 2499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0" name="Freeform 2500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1" name="Freeform 2501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2" name="Freeform 2502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3" name="Freeform 2503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4" name="Freeform 2504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5" name="Freeform 2505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6" name="Freeform 2506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7" name="Freeform 2507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8" name="Line 2508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9" name="Freeform 2509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0" name="Freeform 2510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1" name="Freeform 2511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2" name="Line 2512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3" name="Freeform 2513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4" name="Freeform 2514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5" name="Freeform 2515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6" name="Freeform 2516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7" name="Freeform 2517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8" name="Freeform 2518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9" name="Line 2519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0" name="Freeform 2520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1" name="Line 2521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2" name="Line 2522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3" name="Line 2523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4" name="Line 2524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5" name="Freeform 2525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6" name="Freeform 2526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7" name="Line 2527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8" name="Line 2528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9" name="Line 2529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0" name="Line 2530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1" name="Line 2531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2" name="Freeform 2532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3" name="Freeform 2533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4" name="Line 2534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5" name="Line 2535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6" name="Line 2536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7" name="Line 2537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8" name="Line 2538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9" name="Freeform 2539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0" name="Freeform 2540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1" name="Freeform 2541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2" name="Freeform 2542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3" name="Freeform 2543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4" name="Freeform 2544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5" name="Line 2545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2" name="Oval 2546"/>
            <p:cNvSpPr>
              <a:spLocks noChangeArrowheads="1"/>
            </p:cNvSpPr>
            <p:nvPr/>
          </p:nvSpPr>
          <p:spPr bwMode="auto">
            <a:xfrm>
              <a:off x="1064" y="2626"/>
              <a:ext cx="528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3" name="AutoShape 2547"/>
            <p:cNvSpPr>
              <a:spLocks noChangeArrowheads="1"/>
            </p:cNvSpPr>
            <p:nvPr/>
          </p:nvSpPr>
          <p:spPr bwMode="auto">
            <a:xfrm>
              <a:off x="1205" y="2578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038" name="Freeform 2548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9" name="Freeform 2549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0" name="Freeform 2550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1" name="Freeform 2551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2" name="Freeform 2552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3" name="Freeform 2553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4" name="Freeform 2554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5" name="Freeform 2555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6" name="Freeform 2556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7" name="Freeform 2557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" name="Freeform 2558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" name="Freeform 2559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0" name="Line 2560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1" name="Freeform 2561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" name="Freeform 2562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" name="Freeform 2563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4" name="Freeform 2564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5" name="Freeform 2565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6" name="Freeform 2566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7" name="Freeform 2567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8" name="Freeform 2568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9" name="Line 2569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0" name="Line 2570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1" name="Line 2571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2" name="Line 2572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3" name="Line 2573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4" name="Freeform 2574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5" name="Freeform 2575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6" name="Line 2576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7" name="Line 2577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8" name="Line 2578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9" name="Line 2579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0" name="Line 2580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1" name="Freeform 2581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2" name="Freeform 2582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3" name="Line 2583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4" name="Line 2584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5" name="Line 2585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6" name="Line 2586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7" name="Line 2587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8" name="Freeform 2588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9" name="Freeform 2589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0" name="Line 2590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1" name="Line 2591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2" name="Line 2592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3" name="Line 2593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4" name="Line 2594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5" name="Freeform 2595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6" name="Freeform 2596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7" name="Line 2597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8" name="Line 2598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9" name="Line 2599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0" name="Line 2600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1" name="Line 2601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2" name="Freeform 2602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3" name="Freeform 2603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4" name="Freeform 2604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Oval 2605"/>
            <p:cNvSpPr>
              <a:spLocks noChangeArrowheads="1"/>
            </p:cNvSpPr>
            <p:nvPr/>
          </p:nvSpPr>
          <p:spPr bwMode="auto">
            <a:xfrm>
              <a:off x="544" y="2852"/>
              <a:ext cx="528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42" name="AutoShape 2606"/>
            <p:cNvSpPr>
              <a:spLocks noChangeArrowheads="1"/>
            </p:cNvSpPr>
            <p:nvPr/>
          </p:nvSpPr>
          <p:spPr bwMode="auto">
            <a:xfrm>
              <a:off x="686" y="2802"/>
              <a:ext cx="243" cy="17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097" name="Freeform 2607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8" name="Line 2608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9" name="Freeform 2609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0" name="Freeform 2610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1" name="Line 2611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2" name="Line 2612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3" name="Line 2613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4" name="Line 2614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5" name="Line 2615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6" name="Freeform 2616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7" name="Freeform 2617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8" name="Freeform 2618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9" name="Freeform 2619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0" name="Freeform 2620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1" name="Freeform 2621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2" name="Freeform 2622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3" name="Freeform 2623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4" name="Line 2624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5" name="Line 2625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6" name="Line 2626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7" name="Line 2627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8" name="Freeform 2628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9" name="Line 2629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0" name="Line 2630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1" name="Line 2631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2" name="Line 2632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3" name="Line 2633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4" name="Line 2634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5" name="Freeform 2635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6" name="Freeform 2636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7" name="Freeform 2637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8" name="Freeform 2638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29" name="Freeform 2639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0" name="Freeform 2640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1" name="Freeform 2641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2" name="Line 2642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3" name="Line 2643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4" name="Line 2644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5" name="Line 2645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6" name="Line 2646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7" name="Line 2647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8" name="Freeform 2648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39" name="Freeform 2649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0" name="Freeform 2650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1" name="Freeform 2651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2" name="Freeform 2652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3" name="Freeform 2653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4" name="Freeform 2654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5" name="Line 2655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6" name="Line 2656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7" name="Line 2657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8" name="Line 2658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49" name="Line 2659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0" name="Line 2660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" name="Freeform 2661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" name="Freeform 2662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3" name="Freeform 2663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4" name="Freeform 2664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5" name="Freeform 2665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6" name="Freeform 2666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7" name="Freeform 2667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8" name="Line 2668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9" name="Line 2669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0" name="Line 2670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1" name="Line 2671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2" name="Line 2672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3" name="Line 2673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4" name="Freeform 2674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5" name="Freeform 2675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6" name="Freeform 2676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7" name="Freeform 2677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8" name="Freeform 2678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69" name="Freeform 2679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0" name="Freeform 2680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1" name="Line 2681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2" name="Line 2682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3" name="Line 2683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4" name="Line 2684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5" name="Line 2685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6" name="Line 2686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7" name="Freeform 2687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8" name="Freeform 2688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79" name="Freeform 2689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0" name="Freeform 2690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1" name="Freeform 2691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2" name="Freeform 2692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3" name="Freeform 2693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4" name="Line 2694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5" name="Line 2695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6" name="Line 2696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7" name="Line 2697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8" name="Line 2698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89" name="Line 2699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0" name="Freeform 2700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1" name="Freeform 2701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2" name="Freeform 2702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3" name="Freeform 2703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4" name="Freeform 2704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5" name="Freeform 2705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6" name="Freeform 2706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7" name="Line 2707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8" name="Line 2708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99" name="Line 2709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0" name="Line 2710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1" name="Line 2711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2" name="Line 2712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3" name="Freeform 2713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4" name="Freeform 2714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5" name="Freeform 2715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6" name="Freeform 2716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7" name="Freeform 2717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8" name="Freeform 2718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09" name="Freeform 2719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0" name="Freeform 2720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1" name="Freeform 2721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2" name="Freeform 2722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3" name="Freeform 2723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4" name="Freeform 2724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15" name="AutoShape 2725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16" name="AutoShape 2726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17" name="AutoShape 2727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18" name="AutoShape 2728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19" name="AutoShape 2729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20" name="Freeform 2730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1" name="Freeform 2731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2" name="Freeform 2732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3" name="Freeform 2733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4" name="Freeform 2734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5" name="Freeform 2735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26" name="AutoShape 2736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27" name="AutoShape 2737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28" name="AutoShape 2738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29" name="AutoShape 2739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30" name="AutoShape 2740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31" name="Freeform 2741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2" name="Freeform 2742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3" name="Freeform 2743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4" name="Freeform 2744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5" name="Freeform 2745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6" name="Freeform 2746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37" name="AutoShape 2747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38" name="AutoShape 2748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39" name="AutoShape 2749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40" name="AutoShape 2750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9241" name="AutoShape 2751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94" name="Group 2958"/>
          <p:cNvGrpSpPr>
            <a:grpSpLocks/>
          </p:cNvGrpSpPr>
          <p:nvPr/>
        </p:nvGrpSpPr>
        <p:grpSpPr bwMode="auto">
          <a:xfrm rot="258441">
            <a:off x="2874963" y="4268788"/>
            <a:ext cx="949325" cy="873125"/>
            <a:chOff x="56" y="971"/>
            <a:chExt cx="1932" cy="2981"/>
          </a:xfrm>
        </p:grpSpPr>
        <p:sp>
          <p:nvSpPr>
            <p:cNvPr id="1095" name="Oval 2959"/>
            <p:cNvSpPr>
              <a:spLocks noChangeArrowheads="1"/>
            </p:cNvSpPr>
            <p:nvPr/>
          </p:nvSpPr>
          <p:spPr bwMode="auto">
            <a:xfrm rot="574454">
              <a:off x="990" y="2281"/>
              <a:ext cx="433" cy="33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96" name="AutoShape 2960"/>
            <p:cNvSpPr>
              <a:spLocks noChangeArrowheads="1"/>
            </p:cNvSpPr>
            <p:nvPr/>
          </p:nvSpPr>
          <p:spPr bwMode="auto">
            <a:xfrm rot="551331">
              <a:off x="1132" y="2234"/>
              <a:ext cx="197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26" name="Freeform 2961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8" name="Oval 2962"/>
            <p:cNvSpPr>
              <a:spLocks noChangeArrowheads="1"/>
            </p:cNvSpPr>
            <p:nvPr/>
          </p:nvSpPr>
          <p:spPr bwMode="auto">
            <a:xfrm>
              <a:off x="504" y="2233"/>
              <a:ext cx="527" cy="42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99" name="AutoShape 2963"/>
            <p:cNvSpPr>
              <a:spLocks noChangeArrowheads="1"/>
            </p:cNvSpPr>
            <p:nvPr/>
          </p:nvSpPr>
          <p:spPr bwMode="auto">
            <a:xfrm>
              <a:off x="638" y="2185"/>
              <a:ext cx="246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29" name="Freeform 2964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Freeform 2965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Freeform 2966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Freeform 2967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Freeform 2968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Freeform 2969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Freeform 2970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Freeform 2971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Freeform 2972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Freeform 2973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Line 2974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Freeform 2975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Freeform 2976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Freeform 2977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Line 2978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" name="Freeform 2979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" name="Freeform 2980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6" name="Freeform 2981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7" name="Freeform 2982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Freeform 2983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Freeform 2984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Line 2985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Freeform 2986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Line 2987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Line 2988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Line 2989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Line 2990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Freeform 2991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2992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Line 2993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Line 2994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Line 2995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Line 2996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2" name="Line 2997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2998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Freeform 2999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5" name="Line 3000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Line 3001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Line 3002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Line 3003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Line 3004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3005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3006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Freeform 3007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3" name="Freeform 3008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4" name="Freeform 3009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5" name="Freeform 3010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6" name="Line 3011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" name="Oval 3012"/>
            <p:cNvSpPr>
              <a:spLocks noChangeArrowheads="1"/>
            </p:cNvSpPr>
            <p:nvPr/>
          </p:nvSpPr>
          <p:spPr bwMode="auto">
            <a:xfrm>
              <a:off x="1056" y="2614"/>
              <a:ext cx="533" cy="4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49" name="AutoShape 3013"/>
            <p:cNvSpPr>
              <a:spLocks noChangeArrowheads="1"/>
            </p:cNvSpPr>
            <p:nvPr/>
          </p:nvSpPr>
          <p:spPr bwMode="auto">
            <a:xfrm>
              <a:off x="1200" y="2582"/>
              <a:ext cx="242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79" name="Freeform 3014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0" name="Freeform 3015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1" name="Freeform 3016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2" name="Freeform 3017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3" name="Freeform 3018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4" name="Freeform 3019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5" name="Freeform 3020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6" name="Freeform 3021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7" name="Freeform 3022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8" name="Freeform 3023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9" name="Freeform 3024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0" name="Freeform 3025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1" name="Line 3026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2" name="Freeform 3027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3" name="Freeform 3028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4" name="Freeform 3029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5" name="Freeform 3030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6" name="Freeform 3031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7" name="Freeform 3032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8" name="Freeform 3033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9" name="Freeform 3034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0" name="Line 3035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1" name="Line 3036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2" name="Line 3037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3" name="Line 3038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4" name="Line 3039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5" name="Freeform 3040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6" name="Freeform 3041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7" name="Line 3042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8" name="Line 3043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9" name="Line 3044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0" name="Line 3045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1" name="Line 3046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2" name="Freeform 3047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3" name="Freeform 3048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4" name="Line 3049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5" name="Line 3050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6" name="Line 3051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7" name="Line 3052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Line 3053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Freeform 3054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Freeform 3055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Line 3056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Line 3057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Line 3058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Line 3059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Line 3060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Freeform 3061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Freeform 3062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Line 3063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Line 3064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Line 3065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Line 3066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2" name="Line 3067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3" name="Freeform 3068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4" name="Freeform 3069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5" name="Freeform 3070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7" name="Oval 3071"/>
            <p:cNvSpPr>
              <a:spLocks noChangeArrowheads="1"/>
            </p:cNvSpPr>
            <p:nvPr/>
          </p:nvSpPr>
          <p:spPr bwMode="auto">
            <a:xfrm>
              <a:off x="534" y="2844"/>
              <a:ext cx="527" cy="42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08" name="AutoShape 3072"/>
            <p:cNvSpPr>
              <a:spLocks noChangeArrowheads="1"/>
            </p:cNvSpPr>
            <p:nvPr/>
          </p:nvSpPr>
          <p:spPr bwMode="auto">
            <a:xfrm>
              <a:off x="688" y="2793"/>
              <a:ext cx="242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838" name="Freeform 3073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9" name="Line 3074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0" name="Freeform 3075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1" name="Freeform 3076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2" name="Line 3077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3" name="Line 3078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4" name="Line 3079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5" name="Line 3080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6" name="Line 3081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7" name="Freeform 3082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8" name="Freeform 3083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9" name="Freeform 3084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0" name="Freeform 3085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1" name="Freeform 3086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2" name="Freeform 3087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3" name="Freeform 3088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4" name="Freeform 3089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5" name="Line 3090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6" name="Line 3091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7" name="Line 3092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8" name="Line 3093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9" name="Freeform 3094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0" name="Line 3095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1" name="Line 3096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2" name="Line 3097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3" name="Line 3098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4" name="Line 3099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5" name="Line 3100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6" name="Freeform 3101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7" name="Freeform 3102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8" name="Freeform 3103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9" name="Freeform 3104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0" name="Freeform 3105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1" name="Freeform 3106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2" name="Freeform 3107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3" name="Line 3108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4" name="Line 3109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5" name="Line 3110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6" name="Line 3111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7" name="Line 3112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8" name="Line 3113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9" name="Freeform 3114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0" name="Freeform 3115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1" name="Freeform 3116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2" name="Freeform 3117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3" name="Freeform 3118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4" name="Freeform 3119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5" name="Freeform 3120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6" name="Line 3121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7" name="Line 3122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8" name="Line 3123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9" name="Line 3124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0" name="Line 3125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1" name="Line 3126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2" name="Freeform 3127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3" name="Freeform 3128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4" name="Freeform 3129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5" name="Freeform 3130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6" name="Freeform 3131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7" name="Freeform 3132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8" name="Freeform 3133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9" name="Line 3134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0" name="Line 3135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1" name="Line 3136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2" name="Line 3137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3" name="Line 3138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4" name="Line 3139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5" name="Freeform 3140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6" name="Freeform 3141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7" name="Freeform 3142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8" name="Freeform 3143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9" name="Freeform 3144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0" name="Freeform 3145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1" name="Freeform 3146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2" name="Line 3147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3" name="Line 3148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4" name="Line 3149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5" name="Line 3150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6" name="Line 3151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7" name="Line 3152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8" name="Freeform 3153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9" name="Freeform 3154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0" name="Freeform 3155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1" name="Freeform 3156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2" name="Freeform 3157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3" name="Freeform 3158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4" name="Freeform 3159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5" name="Line 3160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6" name="Line 3161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7" name="Line 3162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8" name="Line 3163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9" name="Line 3164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0" name="Line 3165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1" name="Freeform 3166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2" name="Freeform 3167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3" name="Freeform 3168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4" name="Freeform 3169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5" name="Freeform 3170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6" name="Freeform 3171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7" name="Freeform 3172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8" name="Line 3173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9" name="Line 3174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0" name="Line 3175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1" name="Line 3176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2" name="Line 3177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3" name="Line 3178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4" name="Freeform 3179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5" name="Freeform 3180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6" name="Freeform 3181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" name="Freeform 3182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8" name="Freeform 3183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9" name="Freeform 3184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0" name="Freeform 3185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1" name="Freeform 3186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2" name="Freeform 3187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3" name="Freeform 3188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4" name="Freeform 3189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5" name="Freeform 3190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6" name="AutoShape 3191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57" name="AutoShape 3192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58" name="AutoShape 3193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59" name="AutoShape 3194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60" name="AutoShape 3195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61" name="Freeform 3196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2" name="Freeform 3197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3" name="Freeform 3198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4" name="Freeform 3199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5" name="Freeform 3200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6" name="Freeform 3201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7" name="AutoShape 3202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68" name="AutoShape 3203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69" name="AutoShape 3204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70" name="AutoShape 3205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71" name="AutoShape 3206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72" name="Freeform 3207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3" name="Freeform 3208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4" name="Freeform 3209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5" name="Freeform 3210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6" name="Freeform 3211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7" name="Freeform 3212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8" name="AutoShape 3213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79" name="AutoShape 3214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80" name="AutoShape 3215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81" name="AutoShape 3216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982" name="AutoShape 3217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54" name="Group 3218"/>
          <p:cNvGrpSpPr>
            <a:grpSpLocks/>
          </p:cNvGrpSpPr>
          <p:nvPr/>
        </p:nvGrpSpPr>
        <p:grpSpPr bwMode="auto">
          <a:xfrm>
            <a:off x="6858000" y="5314950"/>
            <a:ext cx="1473200" cy="1652588"/>
            <a:chOff x="3815" y="850"/>
            <a:chExt cx="1852" cy="2289"/>
          </a:xfrm>
        </p:grpSpPr>
        <p:sp>
          <p:nvSpPr>
            <p:cNvPr id="18571" name="Freeform 3219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3220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3221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3222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3223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3224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3225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3226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3227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3228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AutoShape 3229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82" name="AutoShape 3230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83" name="AutoShape 3231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84" name="Freeform 3232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3233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3234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AutoShape 3235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88" name="AutoShape 3236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89" name="AutoShape 3237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90" name="AutoShape 3238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91" name="Freeform 3239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Line 3240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Line 3241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Line 3242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3243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3244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Line 3245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Line 3246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Line 3247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Line 3248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Line 3249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Line 3250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3251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3252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Line 3253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Line 3254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Line 3255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Line 3256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Line 3257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Line 3258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3259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3260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Line 3261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Line 3262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Line 3263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Line 3264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Line 3265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Line 3266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3267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3268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Line 3269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Line 3270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Line 3271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Line 3272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3273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3274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Line 3275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Line 3276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Line 3277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Line 3278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Line 3279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Line 3280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Line 3281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Line 3282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Line 3283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Line 3284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Line 3285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Line 3286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Line 3287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Line 3288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3289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3290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Line 3291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Line 3292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Line 3293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Line 3294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Line 3295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3296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3297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Line 3298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Line 3299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Line 3300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Line 3301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Line 3302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Line 3303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3304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3305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Line 3306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Line 3307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Line 3308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Line 3309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Line 3310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Line 3311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3312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3313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Line 3314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Line 3315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Line 3316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Line 3317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Line 3318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3319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3320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Line 3321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Line 3322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Line 3323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Line 3324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Line 3325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3326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3327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Line 3328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Line 3329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Line 3330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Line 3331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Line 3332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Line 3333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3334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Oval 3335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688" name="Freeform 3336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Oval 3337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690" name="Freeform 3338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Oval 3339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692" name="Freeform 3340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Oval 3341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694" name="Freeform 3342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3343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3344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AutoShape 3345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698" name="AutoShape 3346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99" name="Freeform 3347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Oval 3348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01" name="Freeform 3349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Oval 3350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03" name="Freeform 3351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4" name="Freeform 3352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3353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3354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3355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3356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Freeform 3357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Oval 3358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1" name="Oval 3359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2" name="Oval 3360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3" name="Oval 3361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4" name="Oval 3362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5" name="Oval 3363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6" name="Freeform 3364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Oval 3365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18" name="Freeform 3366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3367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3368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AutoShape 3369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22" name="AutoShape 3370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723" name="AutoShape 3371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8" name="Group 3372"/>
          <p:cNvGrpSpPr>
            <a:grpSpLocks/>
          </p:cNvGrpSpPr>
          <p:nvPr/>
        </p:nvGrpSpPr>
        <p:grpSpPr bwMode="auto">
          <a:xfrm>
            <a:off x="39688" y="3973513"/>
            <a:ext cx="1004887" cy="1079500"/>
            <a:chOff x="2146" y="949"/>
            <a:chExt cx="1617" cy="2984"/>
          </a:xfrm>
        </p:grpSpPr>
        <p:sp>
          <p:nvSpPr>
            <p:cNvPr id="18366" name="Freeform 3373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67" name="AutoShape 3374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68" name="Freeform 3375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69" name="Freeform 3376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0" name="Freeform 3377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1" name="Freeform 3378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2" name="Freeform 3379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3" name="Freeform 3380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4" name="Freeform 3381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5" name="Freeform 3382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6" name="Freeform 3383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7" name="Freeform 3384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8" name="Freeform 3385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79" name="Freeform 3386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0" name="Freeform 3387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1" name="Freeform 3388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2" name="Freeform 3389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3" name="Freeform 3390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4" name="Freeform 3391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5" name="Freeform 3392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6" name="Freeform 3393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7" name="Freeform 3394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8" name="Freeform 3395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89" name="Freeform 3396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0" name="Freeform 3397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1" name="Freeform 3398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2" name="Freeform 3399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3" name="Freeform 3400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4" name="Freeform 3401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5" name="Freeform 3402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6" name="Freeform 3403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7" name="Freeform 3404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8" name="Freeform 3405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99" name="Freeform 3406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0" name="Freeform 3407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1" name="Freeform 3408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2" name="Freeform 3409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3" name="Freeform 3410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4" name="Freeform 3411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5" name="Freeform 3412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6" name="Freeform 3413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7" name="Freeform 3414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8" name="Freeform 3415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09" name="Freeform 3416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0" name="Freeform 3417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1" name="Freeform 3418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2" name="Freeform 3419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3" name="Freeform 3420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4" name="Freeform 3421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5" name="Freeform 3422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6" name="Freeform 3423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7" name="Freeform 3424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8" name="Freeform 3425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19" name="Freeform 3426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0" name="Freeform 3427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1" name="Freeform 3428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2" name="Freeform 3429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3" name="Freeform 3430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4" name="Freeform 3431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5" name="Freeform 3432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6" name="Freeform 3433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7" name="Freeform 3434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8" name="Freeform 3435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29" name="Freeform 3436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0" name="Freeform 3437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1" name="Oval 3438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32" name="Freeform 3439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3" name="Oval 3440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34" name="Freeform 3441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5" name="Oval 3442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36" name="Freeform 3443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7" name="Oval 3444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38" name="Oval 3445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39" name="Freeform 344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Oval 3447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41" name="Oval 3448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42" name="Oval 3449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43" name="Freeform 3450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3451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3452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Oval 3453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47" name="Freeform 3454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3455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Oval 3456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50" name="Freeform 3457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Oval 3458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52" name="Freeform 3459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Oval 3460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54" name="Freeform 3461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Oval 3462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56" name="Oval 3463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57" name="Freeform 3464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3465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Oval 3466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60" name="Freeform 3467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Oval 3468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62" name="Freeform 3469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AutoShape 3470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64" name="Freeform 3471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AutoShape 3472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66" name="Freeform 3473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Oval 3474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68" name="Oval 3475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69" name="Freeform 3476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AutoShape 3477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71" name="AutoShape 3478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72" name="Freeform 3479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AutoShape 3480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74" name="Freeform 3481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Oval 3482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76" name="Freeform 3483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AutoShape 3484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78" name="Freeform 3485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Oval 3486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80" name="Oval 3487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81" name="AutoShape 3488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82" name="Freeform 3489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AutoShape 3490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84" name="Oval 3491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85" name="Freeform 3492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AutoShape 3493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87" name="Oval 3494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88" name="Freeform 3495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Oval 3496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90" name="Freeform 3497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Oval 3498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92" name="Freeform 3499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Oval 3500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94" name="Oval 3501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95" name="Oval 3502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96" name="Freeform 3503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Oval 3504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498" name="Freeform 3505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3506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Oval 3507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01" name="AutoShape 3508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02" name="Freeform 3509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Oval 3510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04" name="Oval 3511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05" name="Freeform 3512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3513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AutoShape 3514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08" name="Oval 3515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09" name="Oval 3516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10" name="AutoShape 3517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1" name="AutoShape 3518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2" name="Freeform 3519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AutoShape 3520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4" name="Freeform 3521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Oval 3522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16" name="Freeform 3523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AutoShape 3524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8" name="AutoShape 3525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9" name="Freeform 3526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AutoShape 3527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1" name="Oval 3528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22" name="Freeform 3529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AutoShape 3530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4" name="Freeform 3531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Oval 3532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26" name="Freeform 3533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Oval 3534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28" name="Oval 3535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29" name="Oval 3536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30" name="Freeform 3537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3538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Oval 3539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33" name="Freeform 3540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AutoShape 3541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5" name="Freeform 3542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3543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Oval 3544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38" name="Oval 3545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39" name="Freeform 3546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3547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AutoShape 3548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2" name="Freeform 3549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Oval 3550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44" name="Oval 3551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45" name="Freeform 3552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AutoShape 3553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7" name="AutoShape 3554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8" name="Freeform 3555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AutoShape 3556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0" name="Freeform 3557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Oval 3558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52" name="Freeform 3559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AutoShape 3560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4" name="Oval 3561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55" name="AutoShape 3562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6" name="Freeform 3563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AutoShape 3564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8" name="Oval 3565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59" name="Freeform 3566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AutoShape 3567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61" name="Freeform 3568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Oval 3569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63" name="Freeform 3570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Oval 3571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65" name="Oval 3572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66" name="Oval 3573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67" name="Freeform 3574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Oval 3575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569" name="Freeform 3576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AutoShape 3577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14" name="Group 3578"/>
          <p:cNvGrpSpPr>
            <a:grpSpLocks/>
          </p:cNvGrpSpPr>
          <p:nvPr/>
        </p:nvGrpSpPr>
        <p:grpSpPr bwMode="auto">
          <a:xfrm>
            <a:off x="947738" y="3684588"/>
            <a:ext cx="1042987" cy="1174750"/>
            <a:chOff x="2146" y="949"/>
            <a:chExt cx="1617" cy="2984"/>
          </a:xfrm>
        </p:grpSpPr>
        <p:sp>
          <p:nvSpPr>
            <p:cNvPr id="18161" name="Freeform 3579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2" name="AutoShape 3580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63" name="Freeform 3581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4" name="Freeform 3582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5" name="Freeform 3583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6" name="Freeform 3584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7" name="Freeform 3585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8" name="Freeform 3586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69" name="Freeform 3587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0" name="Freeform 3588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1" name="Freeform 3589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2" name="Freeform 3590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3" name="Freeform 3591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4" name="Freeform 3592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5" name="Freeform 3593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6" name="Freeform 3594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7" name="Freeform 3595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8" name="Freeform 3596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79" name="Freeform 3597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0" name="Freeform 3598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1" name="Freeform 3599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2" name="Freeform 3600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3" name="Freeform 3601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4" name="Freeform 3602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5" name="Freeform 3603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6" name="Freeform 3604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7" name="Freeform 3605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8" name="Freeform 3606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89" name="Freeform 3607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0" name="Freeform 3608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1" name="Freeform 3609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2" name="Freeform 3610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3" name="Freeform 3611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4" name="Freeform 3612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5" name="Freeform 3613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6" name="Freeform 3614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7" name="Freeform 3615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8" name="Freeform 3616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99" name="Freeform 3617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0" name="Freeform 3618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1" name="Freeform 3619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2" name="Freeform 3620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3" name="Freeform 3621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4" name="Freeform 3622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5" name="Freeform 3623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6" name="Freeform 3624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7" name="Freeform 3625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8" name="Freeform 3626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09" name="Freeform 3627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0" name="Freeform 3628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1" name="Freeform 3629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2" name="Freeform 3630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3" name="Freeform 3631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4" name="Freeform 3632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5" name="Freeform 3633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6" name="Freeform 3634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7" name="Freeform 3635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8" name="Freeform 3636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19" name="Freeform 3637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0" name="Freeform 3638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1" name="Freeform 3639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2" name="Freeform 3640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3" name="Freeform 3641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4" name="Freeform 3642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5" name="Freeform 3643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6" name="Oval 3644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27" name="Freeform 3645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28" name="Oval 3646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29" name="Freeform 3647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30" name="Oval 3648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31" name="Freeform 3649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32" name="Oval 3650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33" name="Oval 3651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34" name="Freeform 3652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35" name="Oval 3653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36" name="Oval 3654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37" name="Oval 3655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38" name="Freeform 3656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39" name="Freeform 3657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0" name="Freeform 3658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1" name="Oval 3659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42" name="Freeform 3660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3" name="Freeform 366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4" name="Oval 3662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45" name="Freeform 3663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6" name="Oval 3664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47" name="Freeform 3665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48" name="Oval 3666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49" name="Freeform 3667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50" name="Oval 3668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51" name="Oval 3669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52" name="Freeform 3670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53" name="Freeform 3671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54" name="Oval 3672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55" name="Freeform 3673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56" name="Oval 3674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57" name="Freeform 3675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58" name="AutoShape 3676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59" name="Freeform 3677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60" name="AutoShape 3678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61" name="Freeform 3679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62" name="Oval 3680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63" name="Oval 3681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64" name="Freeform 3682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65" name="AutoShape 3683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66" name="AutoShape 3684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67" name="Freeform 3685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68" name="AutoShape 3686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69" name="Freeform 3687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70" name="Oval 3688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71" name="Freeform 3689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72" name="AutoShape 3690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73" name="Freeform 3691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74" name="Oval 3692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75" name="Oval 3693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76" name="AutoShape 3694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77" name="Freeform 3695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78" name="AutoShape 3696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79" name="Oval 3697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80" name="Freeform 3698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81" name="AutoShape 3699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82" name="Oval 3700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83" name="Freeform 3701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84" name="Oval 3702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85" name="Freeform 3703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86" name="Oval 3704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87" name="Freeform 3705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88" name="Oval 3706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89" name="Oval 3707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90" name="Oval 3708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91" name="Freeform 3709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92" name="Oval 3710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93" name="Freeform 3711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94" name="Freeform 3712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95" name="Oval 3713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96" name="AutoShape 3714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97" name="Freeform 3715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98" name="Oval 3716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299" name="Oval 3717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00" name="Freeform 3718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01" name="Freeform 3719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02" name="AutoShape 3720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03" name="Oval 3721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04" name="Oval 3722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05" name="AutoShape 3723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06" name="AutoShape 3724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07" name="Freeform 3725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08" name="AutoShape 3726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09" name="Freeform 3727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10" name="Oval 3728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11" name="Freeform 3729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12" name="AutoShape 3730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13" name="AutoShape 3731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14" name="Freeform 3732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15" name="AutoShape 3733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16" name="Oval 3734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17" name="Freeform 3735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18" name="AutoShape 3736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19" name="Freeform 3737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20" name="Oval 3738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21" name="Freeform 3739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22" name="Oval 3740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23" name="Oval 3741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24" name="Oval 3742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25" name="Freeform 3743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26" name="Freeform 3744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27" name="Oval 3745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28" name="Freeform 3746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29" name="AutoShape 3747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0" name="Freeform 3748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31" name="Freeform 3749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32" name="Oval 3750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33" name="Oval 3751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34" name="Freeform 3752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35" name="Freeform 3753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36" name="AutoShape 3754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7" name="Freeform 3755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38" name="Oval 3756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39" name="Oval 3757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40" name="Freeform 3758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41" name="AutoShape 3759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" name="AutoShape 3760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3" name="Freeform 3761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44" name="AutoShape 3762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5" name="Freeform 3763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46" name="Oval 3764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47" name="Freeform 3765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48" name="AutoShape 3766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9" name="Oval 3767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50" name="AutoShape 3768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51" name="Freeform 3769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52" name="AutoShape 3770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53" name="Oval 3771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54" name="Freeform 3772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55" name="AutoShape 3773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56" name="Freeform 3774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57" name="Oval 3775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58" name="Freeform 3776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59" name="Oval 3777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60" name="Oval 3778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61" name="Oval 3779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62" name="Freeform 3780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63" name="Oval 3781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364" name="Freeform 3782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365" name="AutoShape 3783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920" name="Group 3990"/>
          <p:cNvGrpSpPr>
            <a:grpSpLocks/>
          </p:cNvGrpSpPr>
          <p:nvPr/>
        </p:nvGrpSpPr>
        <p:grpSpPr bwMode="auto">
          <a:xfrm rot="258441">
            <a:off x="3787775" y="4125913"/>
            <a:ext cx="985838" cy="895350"/>
            <a:chOff x="56" y="971"/>
            <a:chExt cx="1932" cy="2981"/>
          </a:xfrm>
        </p:grpSpPr>
        <p:sp>
          <p:nvSpPr>
            <p:cNvPr id="1921" name="Oval 3991"/>
            <p:cNvSpPr>
              <a:spLocks noChangeArrowheads="1"/>
            </p:cNvSpPr>
            <p:nvPr/>
          </p:nvSpPr>
          <p:spPr bwMode="auto">
            <a:xfrm rot="574454">
              <a:off x="995" y="2268"/>
              <a:ext cx="432" cy="3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22" name="AutoShape 3992"/>
            <p:cNvSpPr>
              <a:spLocks noChangeArrowheads="1"/>
            </p:cNvSpPr>
            <p:nvPr/>
          </p:nvSpPr>
          <p:spPr bwMode="auto">
            <a:xfrm rot="551331">
              <a:off x="1138" y="2232"/>
              <a:ext cx="202" cy="13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04" name="Freeform 3993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4" name="Oval 3994"/>
            <p:cNvSpPr>
              <a:spLocks noChangeArrowheads="1"/>
            </p:cNvSpPr>
            <p:nvPr/>
          </p:nvSpPr>
          <p:spPr bwMode="auto">
            <a:xfrm>
              <a:off x="496" y="2220"/>
              <a:ext cx="529" cy="42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25" name="AutoShape 3995"/>
            <p:cNvSpPr>
              <a:spLocks noChangeArrowheads="1"/>
            </p:cNvSpPr>
            <p:nvPr/>
          </p:nvSpPr>
          <p:spPr bwMode="auto">
            <a:xfrm>
              <a:off x="641" y="2172"/>
              <a:ext cx="246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07" name="Freeform 3996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8" name="Freeform 3997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09" name="Freeform 3998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0" name="Freeform 3999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1" name="Freeform 4000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2" name="Freeform 4001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3" name="Freeform 4002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4" name="Freeform 4003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5" name="Freeform 4004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6" name="Freeform 4005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7" name="Line 4006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8" name="Freeform 4007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19" name="Freeform 4008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0" name="Freeform 4009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1" name="Line 4010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2" name="Freeform 4011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3" name="Freeform 4012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" name="Freeform 4013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" name="Freeform 4014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" name="Freeform 4015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7" name="Freeform 4016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8" name="Line 4017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9" name="Freeform 4018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0" name="Line 4019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1" name="Line 4020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2" name="Line 4021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3" name="Line 4022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4" name="Freeform 4023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5" name="Freeform 4024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6" name="Line 4025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7" name="Line 4026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8" name="Line 4027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39" name="Line 4028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0" name="Line 4029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1" name="Freeform 4030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2" name="Freeform 4031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3" name="Line 4032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4" name="Line 4033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5" name="Line 4034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6" name="Line 4035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7" name="Line 4036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8" name="Freeform 4037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49" name="Freeform 4038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0" name="Freeform 4039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1" name="Freeform 4040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2" name="Freeform 4041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3" name="Freeform 4042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4" name="Line 4043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" name="Oval 4044"/>
            <p:cNvSpPr>
              <a:spLocks noChangeArrowheads="1"/>
            </p:cNvSpPr>
            <p:nvPr/>
          </p:nvSpPr>
          <p:spPr bwMode="auto">
            <a:xfrm>
              <a:off x="1063" y="2630"/>
              <a:ext cx="529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75" name="AutoShape 4045"/>
            <p:cNvSpPr>
              <a:spLocks noChangeArrowheads="1"/>
            </p:cNvSpPr>
            <p:nvPr/>
          </p:nvSpPr>
          <p:spPr bwMode="auto">
            <a:xfrm>
              <a:off x="1198" y="2582"/>
              <a:ext cx="246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57" name="Freeform 4046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8" name="Freeform 4047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59" name="Freeform 4048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0" name="Freeform 4049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1" name="Freeform 4050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2" name="Freeform 4051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3" name="Freeform 4052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4" name="Freeform 4053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5" name="Freeform 4054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6" name="Freeform 4055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7" name="Freeform 4056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8" name="Freeform 4057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69" name="Line 4058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0" name="Freeform 4059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1" name="Freeform 4060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2" name="Freeform 4061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3" name="Freeform 4062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4" name="Freeform 4063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5" name="Freeform 4064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6" name="Freeform 4065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7" name="Freeform 4066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8" name="Line 4067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79" name="Line 4068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0" name="Line 4069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1" name="Line 4070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2" name="Line 4071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3" name="Freeform 4072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4" name="Freeform 4073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5" name="Line 4074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6" name="Line 4075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7" name="Line 4076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8" name="Line 4077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89" name="Line 4078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0" name="Freeform 4079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1" name="Freeform 4080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2" name="Line 4081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3" name="Line 4082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4" name="Line 4083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5" name="Line 4084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6" name="Line 4085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7" name="Freeform 4086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8" name="Freeform 4087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99" name="Line 4088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0" name="Line 4089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1" name="Line 4090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2" name="Line 4091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3" name="Line 4092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4" name="Freeform 4093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5" name="Freeform 4094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6" name="Line 4095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7" name="Line 4096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8" name="Line 4097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09" name="Line 4098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0" name="Line 4099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1" name="Freeform 4100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2" name="Freeform 4101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3" name="Freeform 4102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3" name="Oval 4103"/>
            <p:cNvSpPr>
              <a:spLocks noChangeArrowheads="1"/>
            </p:cNvSpPr>
            <p:nvPr/>
          </p:nvSpPr>
          <p:spPr bwMode="auto">
            <a:xfrm>
              <a:off x="539" y="2850"/>
              <a:ext cx="529" cy="42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34" name="AutoShape 4104"/>
            <p:cNvSpPr>
              <a:spLocks noChangeArrowheads="1"/>
            </p:cNvSpPr>
            <p:nvPr/>
          </p:nvSpPr>
          <p:spPr bwMode="auto">
            <a:xfrm>
              <a:off x="687" y="2796"/>
              <a:ext cx="246" cy="169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016" name="Freeform 4105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7" name="Line 4106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8" name="Freeform 4107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19" name="Freeform 4108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0" name="Line 4109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1" name="Line 4110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2" name="Line 4111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" name="Line 4112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" name="Line 4113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" name="Freeform 4114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" name="Freeform 4115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" name="Freeform 4116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" name="Freeform 4117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" name="Freeform 4118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" name="Freeform 4119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" name="Freeform 4120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" name="Freeform 4121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" name="Line 4122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" name="Line 4123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" name="Line 4124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" name="Line 4125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" name="Freeform 4126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" name="Line 4127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" name="Line 4128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" name="Line 4129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" name="Line 4130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" name="Line 4131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" name="Line 4132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" name="Freeform 4133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" name="Freeform 4134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" name="Freeform 4135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" name="Freeform 4136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" name="Freeform 4137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" name="Freeform 4138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" name="Freeform 4139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" name="Line 4140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" name="Line 4141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" name="Line 4142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" name="Line 4143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" name="Line 4144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" name="Line 4145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" name="Freeform 4146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" name="Freeform 4147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" name="Freeform 4148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" name="Freeform 4149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" name="Freeform 4150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" name="Freeform 4151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" name="Freeform 4152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" name="Line 4153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" name="Line 4154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" name="Line 4155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" name="Line 4156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" name="Line 4157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" name="Line 4158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" name="Freeform 4159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" name="Freeform 4160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" name="Freeform 4161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" name="Freeform 4162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" name="Freeform 4163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" name="Freeform 4164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" name="Freeform 4165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" name="Line 4166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" name="Line 4167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" name="Line 4168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" name="Line 4169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" name="Line 4170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" name="Line 4171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3" name="Freeform 4172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4" name="Freeform 4173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5" name="Freeform 4174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6" name="Freeform 4175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7" name="Freeform 4176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8" name="Freeform 4177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9" name="Freeform 4178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0" name="Line 4179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1" name="Line 4180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2" name="Line 4181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3" name="Line 4182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4" name="Line 4183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5" name="Line 4184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6" name="Freeform 4185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7" name="Freeform 4186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8" name="Freeform 4187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99" name="Freeform 4188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0" name="Freeform 4189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1" name="Freeform 4190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2" name="Freeform 4191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3" name="Line 4192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4" name="Line 4193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5" name="Line 4194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6" name="Line 4195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7" name="Line 4196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8" name="Line 4197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09" name="Freeform 4198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0" name="Freeform 4199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1" name="Freeform 4200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2" name="Freeform 4201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3" name="Freeform 4202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4" name="Freeform 4203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5" name="Freeform 4204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6" name="Line 4205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7" name="Line 4206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8" name="Line 4207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19" name="Line 4208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0" name="Line 4209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1" name="Line 4210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2" name="Freeform 4211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3" name="Freeform 4212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4" name="Freeform 4213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5" name="Freeform 4214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6" name="Freeform 4215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7" name="Freeform 4216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8" name="Freeform 4217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" name="Freeform 4218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" name="Freeform 4219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" name="Freeform 4220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2" name="Freeform 4221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3" name="Freeform 4222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4" name="AutoShape 4223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35" name="AutoShape 4224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36" name="AutoShape 4225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37" name="AutoShape 4226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38" name="AutoShape 4227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39" name="Freeform 4228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0" name="Freeform 4229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1" name="Freeform 4230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2" name="Freeform 4231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3" name="Freeform 4232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4" name="Freeform 4233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45" name="AutoShape 4234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46" name="AutoShape 4235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47" name="AutoShape 4236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48" name="AutoShape 4237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49" name="AutoShape 4238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50" name="Freeform 4239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1" name="Freeform 4240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2" name="Freeform 4241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3" name="Freeform 4242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4" name="Freeform 4243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5" name="Freeform 4244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56" name="AutoShape 4245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57" name="AutoShape 4246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58" name="AutoShape 4247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59" name="AutoShape 4248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8160" name="AutoShape 4249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180" name="Group 4250"/>
          <p:cNvGrpSpPr>
            <a:grpSpLocks/>
          </p:cNvGrpSpPr>
          <p:nvPr/>
        </p:nvGrpSpPr>
        <p:grpSpPr bwMode="auto">
          <a:xfrm>
            <a:off x="7265988" y="4089400"/>
            <a:ext cx="1073150" cy="1195388"/>
            <a:chOff x="3815" y="850"/>
            <a:chExt cx="1852" cy="2289"/>
          </a:xfrm>
        </p:grpSpPr>
        <p:sp>
          <p:nvSpPr>
            <p:cNvPr id="17749" name="Freeform 4251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0" name="Freeform 4252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1" name="Freeform 4253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2" name="Freeform 4254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3" name="Freeform 4255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4" name="Freeform 4256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5" name="Freeform 4257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6" name="Freeform 4258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7" name="Freeform 4259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8" name="Freeform 4260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9" name="AutoShape 4261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60" name="AutoShape 4262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61" name="AutoShape 4263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62" name="Freeform 4264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3" name="Freeform 4265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4" name="Freeform 4266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5" name="AutoShape 4267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66" name="AutoShape 4268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67" name="AutoShape 4269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68" name="AutoShape 4270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69" name="Freeform 4271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0" name="Line 4272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1" name="Line 4273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2" name="Line 4274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3" name="Freeform 4275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4" name="Freeform 4276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5" name="Line 4277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6" name="Line 4278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7" name="Line 4279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8" name="Line 4280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9" name="Line 4281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0" name="Line 4282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1" name="Freeform 4283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2" name="Freeform 4284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3" name="Line 4285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4" name="Line 4286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5" name="Line 4287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6" name="Line 4288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7" name="Line 4289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8" name="Line 4290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9" name="Freeform 4291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0" name="Freeform 4292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1" name="Line 4293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2" name="Line 4294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3" name="Line 4295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4" name="Line 4296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5" name="Line 4297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6" name="Line 4298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7" name="Freeform 4299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8" name="Freeform 4300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9" name="Line 4301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0" name="Line 4302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1" name="Line 4303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2" name="Line 4304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3" name="Freeform 4305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4" name="Freeform 4306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5" name="Line 4307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6" name="Line 4308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7" name="Line 4309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8" name="Line 4310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9" name="Line 4311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0" name="Line 4312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1" name="Line 4313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2" name="Line 4314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3" name="Line 4315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4" name="Line 4316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5" name="Line 4317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6" name="Line 4318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7" name="Line 4319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8" name="Line 4320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9" name="Freeform 4321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0" name="Freeform 4322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1" name="Line 4323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2" name="Line 4324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3" name="Line 4325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4" name="Line 4326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5" name="Line 4327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6" name="Freeform 4328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7" name="Freeform 4329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8" name="Line 4330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9" name="Line 4331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0" name="Line 4332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1" name="Line 4333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2" name="Line 4334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3" name="Line 4335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4" name="Freeform 4336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5" name="Freeform 4337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6" name="Line 4338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7" name="Line 4339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8" name="Line 4340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9" name="Line 4341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0" name="Line 4342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1" name="Line 4343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2" name="Freeform 4344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3" name="Freeform 4345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4" name="Line 4346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5" name="Line 4347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6" name="Line 4348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7" name="Line 4349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8" name="Line 4350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9" name="Freeform 4351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0" name="Freeform 4352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1" name="Line 4353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2" name="Line 4354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3" name="Line 4355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4" name="Line 4356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5" name="Line 4357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6" name="Freeform 4358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7" name="Freeform 4359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8" name="Line 4360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9" name="Line 4361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0" name="Line 4362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1" name="Line 4363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2" name="Line 4364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3" name="Line 4365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4" name="Freeform 4366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5" name="Oval 4367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66" name="Freeform 4368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7" name="Oval 4369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68" name="Freeform 4370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9" name="Oval 4371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70" name="Freeform 4372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1" name="Oval 4373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72" name="Freeform 4374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3" name="Freeform 4375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4" name="Freeform 4376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5" name="AutoShape 4377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76" name="AutoShape 4378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77" name="Freeform 4379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8" name="Oval 4380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79" name="Freeform 4381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" name="Oval 4382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81" name="Freeform 4383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2" name="Freeform 4384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3" name="Freeform 4385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4" name="Freeform 4386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5" name="Freeform 4387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6" name="Freeform 4388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7" name="Freeform 4389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8" name="Oval 4390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89" name="Oval 4391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90" name="Oval 4392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91" name="Oval 4393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92" name="Oval 4394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93" name="Oval 4395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94" name="Freeform 4396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5" name="Oval 4397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896" name="Freeform 4398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7" name="Freeform 4399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8" name="Freeform 4400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9" name="AutoShape 4401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900" name="AutoShape 4402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901" name="AutoShape 4403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334" name="Group 4404"/>
          <p:cNvGrpSpPr>
            <a:grpSpLocks/>
          </p:cNvGrpSpPr>
          <p:nvPr/>
        </p:nvGrpSpPr>
        <p:grpSpPr bwMode="auto">
          <a:xfrm>
            <a:off x="8191500" y="4078288"/>
            <a:ext cx="958850" cy="1042987"/>
            <a:chOff x="3815" y="850"/>
            <a:chExt cx="1852" cy="2289"/>
          </a:xfrm>
        </p:grpSpPr>
        <p:sp>
          <p:nvSpPr>
            <p:cNvPr id="17596" name="Freeform 4405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4406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4407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4408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4409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4410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4411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4412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4413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4414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AutoShape 4415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607" name="AutoShape 4416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608" name="AutoShape 4417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09" name="Freeform 4418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4419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4420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AutoShape 4421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613" name="AutoShape 4422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614" name="AutoShape 4423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15" name="AutoShape 4424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616" name="Freeform 4425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Line 4426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Line 4427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Line 4428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4429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4430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Line 4431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Line 4432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Line 4433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Line 4434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Line 4435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Line 4436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4437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4438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Line 4439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Line 4440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Line 4441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Line 4442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Line 4443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Line 4444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4445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4446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Line 4447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Line 4448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Line 4449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Line 4450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Line 4451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Line 4452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4453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4454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Line 4455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Line 4456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Line 4457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Line 4458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0" name="Freeform 4459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4460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Line 4461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Line 4462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Line 4463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Line 4464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" name="Line 4465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" name="Line 4466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" name="Line 4467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" name="Line 4468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" name="Line 4469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" name="Line 4470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" name="Line 4471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" name="Line 4472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" name="Line 4473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" name="Line 4474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" name="Freeform 4475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" name="Freeform 4476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" name="Line 4477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Line 4478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Line 4479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" name="Line 4480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Line 4481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4482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4" name="Freeform 4483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5" name="Line 4484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6" name="Line 4485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7" name="Line 4486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Line 4487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Line 4488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Line 4489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4490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4491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Line 4492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Line 4493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5" name="Line 4494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6" name="Line 4495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7" name="Line 4496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Line 4497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Freeform 4498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0" name="Freeform 4499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1" name="Line 4500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2" name="Line 4501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3" name="Line 4502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4" name="Line 4503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5" name="Line 4504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4505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4506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Line 4507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Line 4508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Line 4509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Line 4510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Line 4511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4512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4513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Line 4514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Line 4515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7" name="Line 4516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8" name="Line 4517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9" name="Line 4518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0" name="Line 4519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1" name="Freeform 4520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2" name="Oval 4521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13" name="Freeform 4522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4" name="Oval 4523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15" name="Freeform 4524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6" name="Oval 4525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17" name="Freeform 4526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8" name="Oval 4527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19" name="Freeform 4528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" name="Freeform 4529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" name="Freeform 4530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" name="AutoShape 4531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23" name="AutoShape 4532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24" name="Freeform 4533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5" name="Oval 4534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26" name="Freeform 4535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7" name="Oval 4536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28" name="Freeform 4537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9" name="Freeform 4538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0" name="Freeform 4539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1" name="Freeform 4540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2" name="Freeform 4541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3" name="Freeform 4542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4" name="Freeform 4543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5" name="Oval 4544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36" name="Oval 4545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37" name="Oval 4546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38" name="Oval 4547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39" name="Oval 4548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40" name="Oval 4549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41" name="Freeform 4550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2" name="Oval 4551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43" name="Freeform 4552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4" name="Freeform 4553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5" name="Freeform 4554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6" name="AutoShape 4555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47" name="AutoShape 4556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748" name="AutoShape 4557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488" name="Picture 4559" descr="Animated-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763" y="3741738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89" name="Picture 4560" descr="Animated-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2775" y="3976688"/>
            <a:ext cx="2060575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90" name="Picture 4561" descr="Animated-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613" y="2976563"/>
            <a:ext cx="1428750" cy="344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91" name="Picture 4562" descr="Animated-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2300" y="4089400"/>
            <a:ext cx="142081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92" name="Picture 4563" descr="Animated-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2838" y="3754438"/>
            <a:ext cx="1814512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3" name="WordArt 4564"/>
          <p:cNvSpPr>
            <a:spLocks noChangeArrowheads="1" noChangeShapeType="1" noTextEdit="1"/>
          </p:cNvSpPr>
          <p:nvPr/>
        </p:nvSpPr>
        <p:spPr bwMode="auto">
          <a:xfrm>
            <a:off x="2600325" y="846138"/>
            <a:ext cx="3924300" cy="900112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en-US" b="1" kern="10" spc="-200">
                <a:ln w="12700">
                  <a:solidFill>
                    <a:srgbClr val="00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.VnTime"/>
              </a:rPr>
              <a:t>§ua nhau cïng në</a:t>
            </a:r>
          </a:p>
        </p:txBody>
      </p:sp>
      <p:grpSp>
        <p:nvGrpSpPr>
          <p:cNvPr id="2494" name="Group 3990"/>
          <p:cNvGrpSpPr>
            <a:grpSpLocks/>
          </p:cNvGrpSpPr>
          <p:nvPr/>
        </p:nvGrpSpPr>
        <p:grpSpPr bwMode="auto">
          <a:xfrm rot="258441">
            <a:off x="4837113" y="4229100"/>
            <a:ext cx="985837" cy="895350"/>
            <a:chOff x="56" y="971"/>
            <a:chExt cx="1932" cy="2981"/>
          </a:xfrm>
        </p:grpSpPr>
        <p:sp>
          <p:nvSpPr>
            <p:cNvPr id="2495" name="Oval 3991"/>
            <p:cNvSpPr>
              <a:spLocks noChangeArrowheads="1"/>
            </p:cNvSpPr>
            <p:nvPr/>
          </p:nvSpPr>
          <p:spPr bwMode="auto">
            <a:xfrm rot="574454">
              <a:off x="995" y="2268"/>
              <a:ext cx="432" cy="3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96" name="AutoShape 3992"/>
            <p:cNvSpPr>
              <a:spLocks noChangeArrowheads="1"/>
            </p:cNvSpPr>
            <p:nvPr/>
          </p:nvSpPr>
          <p:spPr bwMode="auto">
            <a:xfrm rot="551331">
              <a:off x="1138" y="2232"/>
              <a:ext cx="202" cy="13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39" name="Freeform 3993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8" name="Oval 3994"/>
            <p:cNvSpPr>
              <a:spLocks noChangeArrowheads="1"/>
            </p:cNvSpPr>
            <p:nvPr/>
          </p:nvSpPr>
          <p:spPr bwMode="auto">
            <a:xfrm>
              <a:off x="496" y="2220"/>
              <a:ext cx="529" cy="42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499" name="AutoShape 3995"/>
            <p:cNvSpPr>
              <a:spLocks noChangeArrowheads="1"/>
            </p:cNvSpPr>
            <p:nvPr/>
          </p:nvSpPr>
          <p:spPr bwMode="auto">
            <a:xfrm>
              <a:off x="641" y="2172"/>
              <a:ext cx="246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42" name="Freeform 3996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3" name="Freeform 3997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4" name="Freeform 3998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5" name="Freeform 3999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6" name="Freeform 4000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7" name="Freeform 4001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8" name="Freeform 4002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9" name="Freeform 4003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0" name="Freeform 4004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1" name="Freeform 4005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2" name="Line 4006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3" name="Freeform 4007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4" name="Freeform 4008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5" name="Freeform 4009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6" name="Line 4010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7" name="Freeform 4011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8" name="Freeform 4012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9" name="Freeform 4013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0" name="Freeform 4014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1" name="Freeform 4015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2" name="Freeform 4016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3" name="Line 4017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4" name="Freeform 4018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5" name="Line 4019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6" name="Line 4020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7" name="Line 4021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8" name="Line 4022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9" name="Freeform 4023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0" name="Freeform 4024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1" name="Line 4025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2" name="Line 4026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3" name="Line 4027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4" name="Line 4028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5" name="Line 4029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6" name="Freeform 4030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7" name="Freeform 4031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8" name="Line 4032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9" name="Line 4033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0" name="Line 4034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1" name="Line 4035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2" name="Line 4036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3" name="Freeform 4037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4" name="Freeform 4038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5" name="Freeform 4039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6" name="Freeform 4040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7" name="Freeform 4041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8" name="Freeform 4042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9" name="Line 4043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8" name="Oval 4044"/>
            <p:cNvSpPr>
              <a:spLocks noChangeArrowheads="1"/>
            </p:cNvSpPr>
            <p:nvPr/>
          </p:nvSpPr>
          <p:spPr bwMode="auto">
            <a:xfrm>
              <a:off x="1063" y="2630"/>
              <a:ext cx="529" cy="43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549" name="AutoShape 4045"/>
            <p:cNvSpPr>
              <a:spLocks noChangeArrowheads="1"/>
            </p:cNvSpPr>
            <p:nvPr/>
          </p:nvSpPr>
          <p:spPr bwMode="auto">
            <a:xfrm>
              <a:off x="1198" y="2582"/>
              <a:ext cx="246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92" name="Freeform 4046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3" name="Freeform 4047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4" name="Freeform 4048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5" name="Freeform 4049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6" name="Freeform 4050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7" name="Freeform 4051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8" name="Freeform 4052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9" name="Freeform 4053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0" name="Freeform 4054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1" name="Freeform 4055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2" name="Freeform 4056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3" name="Freeform 4057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4" name="Line 4058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5" name="Freeform 4059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6" name="Freeform 4060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7" name="Freeform 4061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8" name="Freeform 4062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09" name="Freeform 4063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0" name="Freeform 4064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1" name="Freeform 4065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2" name="Freeform 4066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3" name="Line 4067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4" name="Line 4068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5" name="Line 4069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Line 4070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Line 4071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4072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4073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Line 4074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Line 4075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Line 4076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Line 4077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Line 4078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4079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4080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4081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Line 4082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Line 4083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Line 4084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Line 4085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4086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4087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Line 4088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Line 4089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Line 4090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Line 4091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Line 4092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4093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4094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Line 4095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Line 4096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Line 4097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Line 4098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Line 4099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4100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4101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4102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7" name="Oval 4103"/>
            <p:cNvSpPr>
              <a:spLocks noChangeArrowheads="1"/>
            </p:cNvSpPr>
            <p:nvPr/>
          </p:nvSpPr>
          <p:spPr bwMode="auto">
            <a:xfrm>
              <a:off x="539" y="2850"/>
              <a:ext cx="529" cy="423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608" name="AutoShape 4104"/>
            <p:cNvSpPr>
              <a:spLocks noChangeArrowheads="1"/>
            </p:cNvSpPr>
            <p:nvPr/>
          </p:nvSpPr>
          <p:spPr bwMode="auto">
            <a:xfrm>
              <a:off x="687" y="2796"/>
              <a:ext cx="246" cy="169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451" name="Freeform 4105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Line 4106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4107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4108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Line 4109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Line 4110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Line 4111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Line 4112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Line 4113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4114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4115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4116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4117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4118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4119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4120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4121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Line 4122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Line 4123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Line 4124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Line 4125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4126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Line 4127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Line 4128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Line 4129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Line 4130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Line 4131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Line 4132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4133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4134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4135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4136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4137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4138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4139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Line 4140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Line 4141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Line 4142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Line 4143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Line 4144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Line 4145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4146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4147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4148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4149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4150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4151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4152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Line 4153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Line 4154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Line 4155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Line 4156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Line 4157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Line 4158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4159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4160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4161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4162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4163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4164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4165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Line 4166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Line 4167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Line 4168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Line 4169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Line 4170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Line 4171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4172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4173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Freeform 4174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4175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4176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4177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4178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Line 4179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Line 4180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Line 4181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Line 4182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Line 4183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Line 4184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4185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4186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4187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4188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4189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4190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4191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Line 4192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Line 4193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Line 4194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Line 4195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Line 4196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Line 4197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4198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4199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4200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4201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4202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4203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4204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Line 4205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Line 4206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Line 4207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Line 4208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Line 4209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Line 4210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4211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4212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4213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4214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4215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4216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4217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4218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4219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4220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4221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4222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AutoShape 4223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70" name="AutoShape 4224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71" name="AutoShape 4225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72" name="AutoShape 4226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73" name="AutoShape 4227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74" name="Freeform 4228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4229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4230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4231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4232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4233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AutoShape 4234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81" name="AutoShape 4235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82" name="AutoShape 4236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83" name="AutoShape 4237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84" name="AutoShape 4238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85" name="Freeform 4239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4240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4241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4242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4243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4244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AutoShape 4245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92" name="AutoShape 4246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93" name="AutoShape 4247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94" name="AutoShape 4248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595" name="AutoShape 4249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6410" name="AutoShape 4" descr="Hướng dẫn thay đổi hình nền đẹp cho máy tính - Download.vn"/>
          <p:cNvSpPr>
            <a:spLocks noChangeAspect="1" noChangeArrowheads="1"/>
          </p:cNvSpPr>
          <p:nvPr/>
        </p:nvSpPr>
        <p:spPr bwMode="auto">
          <a:xfrm>
            <a:off x="63500" y="-1524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grpSp>
        <p:nvGrpSpPr>
          <p:cNvPr id="2756" name="Group 4250"/>
          <p:cNvGrpSpPr>
            <a:grpSpLocks/>
          </p:cNvGrpSpPr>
          <p:nvPr/>
        </p:nvGrpSpPr>
        <p:grpSpPr bwMode="auto">
          <a:xfrm>
            <a:off x="6261100" y="4432300"/>
            <a:ext cx="1073150" cy="1195388"/>
            <a:chOff x="3815" y="850"/>
            <a:chExt cx="1852" cy="2289"/>
          </a:xfrm>
        </p:grpSpPr>
        <p:sp>
          <p:nvSpPr>
            <p:cNvPr id="17184" name="Freeform 4251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5" name="Freeform 4252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6" name="Freeform 4253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7" name="Freeform 4254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8" name="Freeform 4255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9" name="Freeform 4256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0" name="Freeform 4257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1" name="Freeform 4258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2" name="Freeform 4259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3" name="Freeform 4260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4" name="AutoShape 4261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95" name="AutoShape 4262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96" name="AutoShape 4263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97" name="Freeform 4264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8" name="Freeform 4265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99" name="Freeform 4266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0" name="AutoShape 4267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201" name="AutoShape 4268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202" name="AutoShape 4269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03" name="AutoShape 4270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204" name="Freeform 4271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5" name="Line 4272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6" name="Line 4273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7" name="Line 4274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" name="Freeform 4275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" name="Freeform 4276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0" name="Line 4277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1" name="Line 4278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2" name="Line 4279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3" name="Line 4280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4" name="Line 4281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5" name="Line 4282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6" name="Freeform 4283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7" name="Freeform 4284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8" name="Line 4285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19" name="Line 4286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0" name="Line 4287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1" name="Line 4288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2" name="Line 4289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3" name="Line 4290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4" name="Freeform 4291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5" name="Freeform 4292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6" name="Line 4293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7" name="Line 4294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8" name="Line 4295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29" name="Line 4296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0" name="Line 4297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1" name="Line 4298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2" name="Freeform 4299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3" name="Freeform 4300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4" name="Line 4301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5" name="Line 4302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6" name="Line 4303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7" name="Line 4304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8" name="Freeform 4305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39" name="Freeform 4306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0" name="Line 4307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1" name="Line 4308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2" name="Line 4309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3" name="Line 4310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4" name="Line 4311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5" name="Line 4312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6" name="Line 4313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7" name="Line 4314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8" name="Line 4315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49" name="Line 4316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0" name="Line 4317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1" name="Line 4318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2" name="Line 4319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3" name="Line 4320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4" name="Freeform 4321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5" name="Freeform 4322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6" name="Line 4323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7" name="Line 4324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8" name="Line 4325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59" name="Line 4326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0" name="Line 4327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1" name="Freeform 4328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2" name="Freeform 4329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3" name="Line 4330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4" name="Line 4331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5" name="Line 4332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6" name="Line 4333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7" name="Line 4334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8" name="Line 4335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69" name="Freeform 4336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0" name="Freeform 4337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1" name="Line 4338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2" name="Line 4339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3" name="Line 4340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4" name="Line 4341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5" name="Line 4342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6" name="Line 4343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7" name="Freeform 4344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8" name="Freeform 4345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79" name="Line 4346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0" name="Line 4347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1" name="Line 4348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2" name="Line 4349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3" name="Line 4350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4" name="Freeform 4351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5" name="Freeform 4352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6" name="Line 4353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7" name="Line 4354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8" name="Line 4355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89" name="Line 4356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0" name="Line 4357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1" name="Freeform 4358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2" name="Freeform 4359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3" name="Line 4360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4" name="Line 4361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5" name="Line 4362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6" name="Line 4363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7" name="Line 4364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8" name="Line 4365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99" name="Freeform 4366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0" name="Oval 4367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01" name="Freeform 4368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2" name="Oval 4369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03" name="Freeform 4370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4" name="Oval 4371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05" name="Freeform 4372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6" name="Oval 4373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07" name="Freeform 4374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8" name="Freeform 4375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09" name="Freeform 4376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0" name="AutoShape 4377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11" name="AutoShape 4378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12" name="Freeform 4379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3" name="Oval 4380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14" name="Freeform 4381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5" name="Oval 4382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16" name="Freeform 4383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7" name="Freeform 4384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8" name="Freeform 4385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19" name="Freeform 4386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0" name="Freeform 4387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1" name="Freeform 4388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2" name="Freeform 4389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3" name="Oval 4390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24" name="Oval 4391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25" name="Oval 4392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26" name="Oval 4393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27" name="Oval 4394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28" name="Oval 4395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29" name="Freeform 4396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0" name="Oval 4397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31" name="Freeform 4398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2" name="Freeform 4399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3" name="Freeform 4400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4" name="AutoShape 4401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35" name="AutoShape 4402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336" name="AutoShape 4403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910" name="Group 3218"/>
          <p:cNvGrpSpPr>
            <a:grpSpLocks/>
          </p:cNvGrpSpPr>
          <p:nvPr/>
        </p:nvGrpSpPr>
        <p:grpSpPr bwMode="auto">
          <a:xfrm>
            <a:off x="6184900" y="5495925"/>
            <a:ext cx="1473200" cy="1652588"/>
            <a:chOff x="3815" y="850"/>
            <a:chExt cx="1852" cy="2289"/>
          </a:xfrm>
        </p:grpSpPr>
        <p:sp>
          <p:nvSpPr>
            <p:cNvPr id="17031" name="Freeform 3219"/>
            <p:cNvSpPr>
              <a:spLocks/>
            </p:cNvSpPr>
            <p:nvPr/>
          </p:nvSpPr>
          <p:spPr bwMode="auto">
            <a:xfrm rot="2586111">
              <a:off x="4830" y="980"/>
              <a:ext cx="592" cy="1731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93 h 2208"/>
                <a:gd name="T4" fmla="*/ 112 w 592"/>
                <a:gd name="T5" fmla="*/ 255 h 2208"/>
                <a:gd name="T6" fmla="*/ 160 w 592"/>
                <a:gd name="T7" fmla="*/ 440 h 2208"/>
                <a:gd name="T8" fmla="*/ 352 w 592"/>
                <a:gd name="T9" fmla="*/ 625 h 2208"/>
                <a:gd name="T10" fmla="*/ 304 w 592"/>
                <a:gd name="T11" fmla="*/ 855 h 2208"/>
                <a:gd name="T12" fmla="*/ 592 w 592"/>
                <a:gd name="T13" fmla="*/ 106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2" name="Freeform 3220"/>
            <p:cNvSpPr>
              <a:spLocks/>
            </p:cNvSpPr>
            <p:nvPr/>
          </p:nvSpPr>
          <p:spPr bwMode="auto">
            <a:xfrm rot="9912751">
              <a:off x="4193" y="118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3" name="Freeform 3221"/>
            <p:cNvSpPr>
              <a:spLocks/>
            </p:cNvSpPr>
            <p:nvPr/>
          </p:nvSpPr>
          <p:spPr bwMode="auto">
            <a:xfrm rot="7608583">
              <a:off x="4331" y="1669"/>
              <a:ext cx="285" cy="1228"/>
            </a:xfrm>
            <a:custGeom>
              <a:avLst/>
              <a:gdLst>
                <a:gd name="T0" fmla="*/ 2 w 592"/>
                <a:gd name="T1" fmla="*/ 0 h 2208"/>
                <a:gd name="T2" fmla="*/ 2 w 592"/>
                <a:gd name="T3" fmla="*/ 33 h 2208"/>
                <a:gd name="T4" fmla="*/ 13 w 592"/>
                <a:gd name="T5" fmla="*/ 91 h 2208"/>
                <a:gd name="T6" fmla="*/ 18 w 592"/>
                <a:gd name="T7" fmla="*/ 157 h 2208"/>
                <a:gd name="T8" fmla="*/ 39 w 592"/>
                <a:gd name="T9" fmla="*/ 223 h 2208"/>
                <a:gd name="T10" fmla="*/ 34 w 592"/>
                <a:gd name="T11" fmla="*/ 305 h 2208"/>
                <a:gd name="T12" fmla="*/ 66 w 592"/>
                <a:gd name="T13" fmla="*/ 380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4" name="Freeform 3222"/>
            <p:cNvSpPr>
              <a:spLocks/>
            </p:cNvSpPr>
            <p:nvPr/>
          </p:nvSpPr>
          <p:spPr bwMode="auto">
            <a:xfrm rot="5400000">
              <a:off x="4389" y="1533"/>
              <a:ext cx="132" cy="217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0 h 2208"/>
                <a:gd name="T4" fmla="*/ 1 w 592"/>
                <a:gd name="T5" fmla="*/ 0 h 2208"/>
                <a:gd name="T6" fmla="*/ 2 w 592"/>
                <a:gd name="T7" fmla="*/ 1 h 2208"/>
                <a:gd name="T8" fmla="*/ 4 w 592"/>
                <a:gd name="T9" fmla="*/ 1 h 2208"/>
                <a:gd name="T10" fmla="*/ 3 w 592"/>
                <a:gd name="T11" fmla="*/ 2 h 2208"/>
                <a:gd name="T12" fmla="*/ 6 w 592"/>
                <a:gd name="T13" fmla="*/ 2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285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5" name="Freeform 3223"/>
            <p:cNvSpPr>
              <a:spLocks/>
            </p:cNvSpPr>
            <p:nvPr/>
          </p:nvSpPr>
          <p:spPr bwMode="auto">
            <a:xfrm rot="-8215325">
              <a:off x="4299" y="1282"/>
              <a:ext cx="208" cy="470"/>
            </a:xfrm>
            <a:custGeom>
              <a:avLst/>
              <a:gdLst>
                <a:gd name="T0" fmla="*/ 1 w 592"/>
                <a:gd name="T1" fmla="*/ 0 h 2208"/>
                <a:gd name="T2" fmla="*/ 1 w 592"/>
                <a:gd name="T3" fmla="*/ 2 h 2208"/>
                <a:gd name="T4" fmla="*/ 5 w 592"/>
                <a:gd name="T5" fmla="*/ 5 h 2208"/>
                <a:gd name="T6" fmla="*/ 7 w 592"/>
                <a:gd name="T7" fmla="*/ 9 h 2208"/>
                <a:gd name="T8" fmla="*/ 15 w 592"/>
                <a:gd name="T9" fmla="*/ 13 h 2208"/>
                <a:gd name="T10" fmla="*/ 13 w 592"/>
                <a:gd name="T11" fmla="*/ 17 h 2208"/>
                <a:gd name="T12" fmla="*/ 26 w 592"/>
                <a:gd name="T13" fmla="*/ 21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6" name="Freeform 3224"/>
            <p:cNvSpPr>
              <a:spLocks/>
            </p:cNvSpPr>
            <p:nvPr/>
          </p:nvSpPr>
          <p:spPr bwMode="auto">
            <a:xfrm rot="9984082">
              <a:off x="4847" y="1001"/>
              <a:ext cx="164" cy="822"/>
            </a:xfrm>
            <a:custGeom>
              <a:avLst/>
              <a:gdLst>
                <a:gd name="T0" fmla="*/ 0 w 592"/>
                <a:gd name="T1" fmla="*/ 0 h 2208"/>
                <a:gd name="T2" fmla="*/ 0 w 592"/>
                <a:gd name="T3" fmla="*/ 10 h 2208"/>
                <a:gd name="T4" fmla="*/ 2 w 592"/>
                <a:gd name="T5" fmla="*/ 27 h 2208"/>
                <a:gd name="T6" fmla="*/ 3 w 592"/>
                <a:gd name="T7" fmla="*/ 47 h 2208"/>
                <a:gd name="T8" fmla="*/ 7 w 592"/>
                <a:gd name="T9" fmla="*/ 67 h 2208"/>
                <a:gd name="T10" fmla="*/ 6 w 592"/>
                <a:gd name="T11" fmla="*/ 92 h 2208"/>
                <a:gd name="T12" fmla="*/ 12 w 592"/>
                <a:gd name="T13" fmla="*/ 114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7" name="Freeform 3225"/>
            <p:cNvSpPr>
              <a:spLocks/>
            </p:cNvSpPr>
            <p:nvPr/>
          </p:nvSpPr>
          <p:spPr bwMode="auto">
            <a:xfrm>
              <a:off x="4421" y="108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8" name="Freeform 3226"/>
            <p:cNvSpPr>
              <a:spLocks/>
            </p:cNvSpPr>
            <p:nvPr/>
          </p:nvSpPr>
          <p:spPr bwMode="auto">
            <a:xfrm rot="-807097">
              <a:off x="4403" y="111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9" name="Freeform 3227"/>
            <p:cNvSpPr>
              <a:spLocks/>
            </p:cNvSpPr>
            <p:nvPr/>
          </p:nvSpPr>
          <p:spPr bwMode="auto">
            <a:xfrm rot="1073744">
              <a:off x="4454" y="1126"/>
              <a:ext cx="149" cy="162"/>
            </a:xfrm>
            <a:custGeom>
              <a:avLst/>
              <a:gdLst>
                <a:gd name="T0" fmla="*/ 5 w 365"/>
                <a:gd name="T1" fmla="*/ 56 h 259"/>
                <a:gd name="T2" fmla="*/ 1 w 365"/>
                <a:gd name="T3" fmla="*/ 34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3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3 h 259"/>
                <a:gd name="T18" fmla="*/ 24 w 365"/>
                <a:gd name="T19" fmla="*/ 18 h 259"/>
                <a:gd name="T20" fmla="*/ 24 w 365"/>
                <a:gd name="T21" fmla="*/ 37 h 259"/>
                <a:gd name="T22" fmla="*/ 16 w 365"/>
                <a:gd name="T23" fmla="*/ 60 h 259"/>
                <a:gd name="T24" fmla="*/ 5 w 365"/>
                <a:gd name="T25" fmla="*/ 56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40" name="Freeform 3228"/>
            <p:cNvSpPr>
              <a:spLocks/>
            </p:cNvSpPr>
            <p:nvPr/>
          </p:nvSpPr>
          <p:spPr bwMode="auto">
            <a:xfrm rot="3384458">
              <a:off x="4543" y="1502"/>
              <a:ext cx="112" cy="112"/>
            </a:xfrm>
            <a:custGeom>
              <a:avLst/>
              <a:gdLst>
                <a:gd name="T0" fmla="*/ 2 w 365"/>
                <a:gd name="T1" fmla="*/ 18 h 259"/>
                <a:gd name="T2" fmla="*/ 0 w 365"/>
                <a:gd name="T3" fmla="*/ 11 h 259"/>
                <a:gd name="T4" fmla="*/ 1 w 365"/>
                <a:gd name="T5" fmla="*/ 3 h 259"/>
                <a:gd name="T6" fmla="*/ 3 w 365"/>
                <a:gd name="T7" fmla="*/ 0 h 259"/>
                <a:gd name="T8" fmla="*/ 4 w 365"/>
                <a:gd name="T9" fmla="*/ 3 h 259"/>
                <a:gd name="T10" fmla="*/ 5 w 365"/>
                <a:gd name="T11" fmla="*/ 4 h 259"/>
                <a:gd name="T12" fmla="*/ 5 w 365"/>
                <a:gd name="T13" fmla="*/ 2 h 259"/>
                <a:gd name="T14" fmla="*/ 7 w 365"/>
                <a:gd name="T15" fmla="*/ 0 h 259"/>
                <a:gd name="T16" fmla="*/ 9 w 365"/>
                <a:gd name="T17" fmla="*/ 4 h 259"/>
                <a:gd name="T18" fmla="*/ 10 w 365"/>
                <a:gd name="T19" fmla="*/ 6 h 259"/>
                <a:gd name="T20" fmla="*/ 10 w 365"/>
                <a:gd name="T21" fmla="*/ 13 h 259"/>
                <a:gd name="T22" fmla="*/ 7 w 365"/>
                <a:gd name="T23" fmla="*/ 20 h 259"/>
                <a:gd name="T24" fmla="*/ 2 w 365"/>
                <a:gd name="T25" fmla="*/ 1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41" name="AutoShape 3229"/>
            <p:cNvSpPr>
              <a:spLocks noChangeArrowheads="1"/>
            </p:cNvSpPr>
            <p:nvPr/>
          </p:nvSpPr>
          <p:spPr bwMode="auto">
            <a:xfrm rot="3360212">
              <a:off x="4404" y="1224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42" name="AutoShape 3230"/>
            <p:cNvSpPr>
              <a:spLocks noChangeArrowheads="1"/>
            </p:cNvSpPr>
            <p:nvPr/>
          </p:nvSpPr>
          <p:spPr bwMode="auto">
            <a:xfrm rot="8178152">
              <a:off x="4491" y="123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43" name="AutoShape 3231"/>
            <p:cNvSpPr>
              <a:spLocks noChangeArrowheads="1"/>
            </p:cNvSpPr>
            <p:nvPr/>
          </p:nvSpPr>
          <p:spPr bwMode="auto">
            <a:xfrm>
              <a:off x="4465" y="1248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44" name="Freeform 3232"/>
            <p:cNvSpPr>
              <a:spLocks/>
            </p:cNvSpPr>
            <p:nvPr/>
          </p:nvSpPr>
          <p:spPr bwMode="auto">
            <a:xfrm>
              <a:off x="5441" y="850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45" name="Freeform 3233"/>
            <p:cNvSpPr>
              <a:spLocks/>
            </p:cNvSpPr>
            <p:nvPr/>
          </p:nvSpPr>
          <p:spPr bwMode="auto">
            <a:xfrm rot="1073744">
              <a:off x="5475" y="85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46" name="Freeform 3234"/>
            <p:cNvSpPr>
              <a:spLocks/>
            </p:cNvSpPr>
            <p:nvPr/>
          </p:nvSpPr>
          <p:spPr bwMode="auto">
            <a:xfrm>
              <a:off x="5450" y="883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47" name="AutoShape 3235"/>
            <p:cNvSpPr>
              <a:spLocks noChangeArrowheads="1"/>
            </p:cNvSpPr>
            <p:nvPr/>
          </p:nvSpPr>
          <p:spPr bwMode="auto">
            <a:xfrm rot="3360212">
              <a:off x="5424" y="99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48" name="AutoShape 3236"/>
            <p:cNvSpPr>
              <a:spLocks noChangeArrowheads="1"/>
            </p:cNvSpPr>
            <p:nvPr/>
          </p:nvSpPr>
          <p:spPr bwMode="auto">
            <a:xfrm rot="8178152">
              <a:off x="5511" y="100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49" name="AutoShape 3237"/>
            <p:cNvSpPr>
              <a:spLocks noChangeArrowheads="1"/>
            </p:cNvSpPr>
            <p:nvPr/>
          </p:nvSpPr>
          <p:spPr bwMode="auto">
            <a:xfrm>
              <a:off x="5485" y="1014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50" name="AutoShape 3238"/>
            <p:cNvSpPr>
              <a:spLocks noChangeArrowheads="1"/>
            </p:cNvSpPr>
            <p:nvPr/>
          </p:nvSpPr>
          <p:spPr bwMode="auto">
            <a:xfrm>
              <a:off x="4536" y="1542"/>
              <a:ext cx="56" cy="66"/>
            </a:xfrm>
            <a:prstGeom prst="star4">
              <a:avLst>
                <a:gd name="adj" fmla="val 12500"/>
              </a:avLst>
            </a:prstGeom>
            <a:solidFill>
              <a:srgbClr val="27A533"/>
            </a:solidFill>
            <a:ln w="9525">
              <a:solidFill>
                <a:srgbClr val="134F19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51" name="Freeform 3239"/>
            <p:cNvSpPr>
              <a:spLocks/>
            </p:cNvSpPr>
            <p:nvPr/>
          </p:nvSpPr>
          <p:spPr bwMode="auto">
            <a:xfrm rot="2922377">
              <a:off x="4557" y="26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2" name="Line 3240"/>
            <p:cNvSpPr>
              <a:spLocks noChangeShapeType="1"/>
            </p:cNvSpPr>
            <p:nvPr/>
          </p:nvSpPr>
          <p:spPr bwMode="auto">
            <a:xfrm rot="2901987">
              <a:off x="4610" y="282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3" name="Line 3241"/>
            <p:cNvSpPr>
              <a:spLocks noChangeShapeType="1"/>
            </p:cNvSpPr>
            <p:nvPr/>
          </p:nvSpPr>
          <p:spPr bwMode="auto">
            <a:xfrm rot="2700000" flipV="1">
              <a:off x="4748" y="276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4" name="Line 3242"/>
            <p:cNvSpPr>
              <a:spLocks noChangeShapeType="1"/>
            </p:cNvSpPr>
            <p:nvPr/>
          </p:nvSpPr>
          <p:spPr bwMode="auto">
            <a:xfrm rot="2887328" flipV="1">
              <a:off x="4715" y="271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5" name="Freeform 3243"/>
            <p:cNvSpPr>
              <a:spLocks/>
            </p:cNvSpPr>
            <p:nvPr/>
          </p:nvSpPr>
          <p:spPr bwMode="auto">
            <a:xfrm>
              <a:off x="5128" y="1489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6" name="Freeform 3244"/>
            <p:cNvSpPr>
              <a:spLocks/>
            </p:cNvSpPr>
            <p:nvPr/>
          </p:nvSpPr>
          <p:spPr bwMode="auto">
            <a:xfrm>
              <a:off x="5178" y="1560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7" name="Line 3245"/>
            <p:cNvSpPr>
              <a:spLocks noChangeShapeType="1"/>
            </p:cNvSpPr>
            <p:nvPr/>
          </p:nvSpPr>
          <p:spPr bwMode="auto">
            <a:xfrm>
              <a:off x="5304" y="1674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8" name="Line 3246"/>
            <p:cNvSpPr>
              <a:spLocks noChangeShapeType="1"/>
            </p:cNvSpPr>
            <p:nvPr/>
          </p:nvSpPr>
          <p:spPr bwMode="auto">
            <a:xfrm flipV="1">
              <a:off x="5448" y="1614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59" name="Line 3247"/>
            <p:cNvSpPr>
              <a:spLocks noChangeShapeType="1"/>
            </p:cNvSpPr>
            <p:nvPr/>
          </p:nvSpPr>
          <p:spPr bwMode="auto">
            <a:xfrm flipV="1">
              <a:off x="5244" y="1608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0" name="Line 3248"/>
            <p:cNvSpPr>
              <a:spLocks noChangeShapeType="1"/>
            </p:cNvSpPr>
            <p:nvPr/>
          </p:nvSpPr>
          <p:spPr bwMode="auto">
            <a:xfrm flipV="1">
              <a:off x="5388" y="1554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1" name="Line 3249"/>
            <p:cNvSpPr>
              <a:spLocks noChangeShapeType="1"/>
            </p:cNvSpPr>
            <p:nvPr/>
          </p:nvSpPr>
          <p:spPr bwMode="auto">
            <a:xfrm flipV="1">
              <a:off x="5532" y="1530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2" name="Line 3250"/>
            <p:cNvSpPr>
              <a:spLocks noChangeShapeType="1"/>
            </p:cNvSpPr>
            <p:nvPr/>
          </p:nvSpPr>
          <p:spPr bwMode="auto">
            <a:xfrm flipH="1">
              <a:off x="5106" y="1740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3" name="Freeform 3251"/>
            <p:cNvSpPr>
              <a:spLocks/>
            </p:cNvSpPr>
            <p:nvPr/>
          </p:nvSpPr>
          <p:spPr bwMode="auto">
            <a:xfrm>
              <a:off x="4756" y="2095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4" name="Freeform 3252"/>
            <p:cNvSpPr>
              <a:spLocks/>
            </p:cNvSpPr>
            <p:nvPr/>
          </p:nvSpPr>
          <p:spPr bwMode="auto">
            <a:xfrm>
              <a:off x="4806" y="2166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5" name="Line 3253"/>
            <p:cNvSpPr>
              <a:spLocks noChangeShapeType="1"/>
            </p:cNvSpPr>
            <p:nvPr/>
          </p:nvSpPr>
          <p:spPr bwMode="auto">
            <a:xfrm>
              <a:off x="4932" y="2280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6" name="Line 3254"/>
            <p:cNvSpPr>
              <a:spLocks noChangeShapeType="1"/>
            </p:cNvSpPr>
            <p:nvPr/>
          </p:nvSpPr>
          <p:spPr bwMode="auto">
            <a:xfrm flipV="1">
              <a:off x="5076" y="2220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7" name="Line 3255"/>
            <p:cNvSpPr>
              <a:spLocks noChangeShapeType="1"/>
            </p:cNvSpPr>
            <p:nvPr/>
          </p:nvSpPr>
          <p:spPr bwMode="auto">
            <a:xfrm flipV="1">
              <a:off x="4872" y="2214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8" name="Line 3256"/>
            <p:cNvSpPr>
              <a:spLocks noChangeShapeType="1"/>
            </p:cNvSpPr>
            <p:nvPr/>
          </p:nvSpPr>
          <p:spPr bwMode="auto">
            <a:xfrm flipV="1">
              <a:off x="5016" y="21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69" name="Line 3257"/>
            <p:cNvSpPr>
              <a:spLocks noChangeShapeType="1"/>
            </p:cNvSpPr>
            <p:nvPr/>
          </p:nvSpPr>
          <p:spPr bwMode="auto">
            <a:xfrm flipV="1">
              <a:off x="5160" y="2136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0" name="Line 3258"/>
            <p:cNvSpPr>
              <a:spLocks noChangeShapeType="1"/>
            </p:cNvSpPr>
            <p:nvPr/>
          </p:nvSpPr>
          <p:spPr bwMode="auto">
            <a:xfrm flipH="1">
              <a:off x="4734" y="2346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1" name="Freeform 3259"/>
            <p:cNvSpPr>
              <a:spLocks/>
            </p:cNvSpPr>
            <p:nvPr/>
          </p:nvSpPr>
          <p:spPr bwMode="auto">
            <a:xfrm>
              <a:off x="4456" y="168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2" name="Freeform 3260"/>
            <p:cNvSpPr>
              <a:spLocks/>
            </p:cNvSpPr>
            <p:nvPr/>
          </p:nvSpPr>
          <p:spPr bwMode="auto">
            <a:xfrm>
              <a:off x="4506" y="175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3" name="Line 3261"/>
            <p:cNvSpPr>
              <a:spLocks noChangeShapeType="1"/>
            </p:cNvSpPr>
            <p:nvPr/>
          </p:nvSpPr>
          <p:spPr bwMode="auto">
            <a:xfrm>
              <a:off x="4632" y="187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4" name="Line 3262"/>
            <p:cNvSpPr>
              <a:spLocks noChangeShapeType="1"/>
            </p:cNvSpPr>
            <p:nvPr/>
          </p:nvSpPr>
          <p:spPr bwMode="auto">
            <a:xfrm flipV="1">
              <a:off x="4776" y="181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5" name="Line 3263"/>
            <p:cNvSpPr>
              <a:spLocks noChangeShapeType="1"/>
            </p:cNvSpPr>
            <p:nvPr/>
          </p:nvSpPr>
          <p:spPr bwMode="auto">
            <a:xfrm flipV="1">
              <a:off x="4572" y="180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6" name="Line 3264"/>
            <p:cNvSpPr>
              <a:spLocks noChangeShapeType="1"/>
            </p:cNvSpPr>
            <p:nvPr/>
          </p:nvSpPr>
          <p:spPr bwMode="auto">
            <a:xfrm flipV="1">
              <a:off x="4716" y="175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7" name="Line 3265"/>
            <p:cNvSpPr>
              <a:spLocks noChangeShapeType="1"/>
            </p:cNvSpPr>
            <p:nvPr/>
          </p:nvSpPr>
          <p:spPr bwMode="auto">
            <a:xfrm flipV="1">
              <a:off x="4860" y="172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8" name="Line 3266"/>
            <p:cNvSpPr>
              <a:spLocks noChangeShapeType="1"/>
            </p:cNvSpPr>
            <p:nvPr/>
          </p:nvSpPr>
          <p:spPr bwMode="auto">
            <a:xfrm flipH="1">
              <a:off x="4434" y="193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79" name="Freeform 3267"/>
            <p:cNvSpPr>
              <a:spLocks/>
            </p:cNvSpPr>
            <p:nvPr/>
          </p:nvSpPr>
          <p:spPr bwMode="auto">
            <a:xfrm rot="-2174399">
              <a:off x="3900" y="1413"/>
              <a:ext cx="375" cy="253"/>
            </a:xfrm>
            <a:custGeom>
              <a:avLst/>
              <a:gdLst>
                <a:gd name="T0" fmla="*/ 149 w 594"/>
                <a:gd name="T1" fmla="*/ 79 h 309"/>
                <a:gd name="T2" fmla="*/ 119 w 594"/>
                <a:gd name="T3" fmla="*/ 10 h 309"/>
                <a:gd name="T4" fmla="*/ 33 w 594"/>
                <a:gd name="T5" fmla="*/ 20 h 309"/>
                <a:gd name="T6" fmla="*/ 3 w 594"/>
                <a:gd name="T7" fmla="*/ 106 h 309"/>
                <a:gd name="T8" fmla="*/ 48 w 594"/>
                <a:gd name="T9" fmla="*/ 142 h 309"/>
                <a:gd name="T10" fmla="*/ 116 w 594"/>
                <a:gd name="T11" fmla="*/ 158 h 309"/>
                <a:gd name="T12" fmla="*/ 149 w 594"/>
                <a:gd name="T13" fmla="*/ 79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0" name="Freeform 3268"/>
            <p:cNvSpPr>
              <a:spLocks/>
            </p:cNvSpPr>
            <p:nvPr/>
          </p:nvSpPr>
          <p:spPr bwMode="auto">
            <a:xfrm rot="19320480" flipV="1">
              <a:off x="3909" y="1546"/>
              <a:ext cx="377" cy="27"/>
            </a:xfrm>
            <a:custGeom>
              <a:avLst/>
              <a:gdLst>
                <a:gd name="T0" fmla="*/ 0 w 540"/>
                <a:gd name="T1" fmla="*/ 4 h 76"/>
                <a:gd name="T2" fmla="*/ 57 w 540"/>
                <a:gd name="T3" fmla="*/ 0 h 76"/>
                <a:gd name="T4" fmla="*/ 128 w 540"/>
                <a:gd name="T5" fmla="*/ 1 h 76"/>
                <a:gd name="T6" fmla="*/ 184 w 540"/>
                <a:gd name="T7" fmla="*/ 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1" name="Line 3269"/>
            <p:cNvSpPr>
              <a:spLocks noChangeShapeType="1"/>
            </p:cNvSpPr>
            <p:nvPr/>
          </p:nvSpPr>
          <p:spPr bwMode="auto">
            <a:xfrm rot="19340923" flipH="1">
              <a:off x="3966" y="1539"/>
              <a:ext cx="45" cy="6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2" name="Line 3270"/>
            <p:cNvSpPr>
              <a:spLocks noChangeShapeType="1"/>
            </p:cNvSpPr>
            <p:nvPr/>
          </p:nvSpPr>
          <p:spPr bwMode="auto">
            <a:xfrm rot="19295713" flipH="1">
              <a:off x="4100" y="1557"/>
              <a:ext cx="61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3" name="Line 3271"/>
            <p:cNvSpPr>
              <a:spLocks noChangeShapeType="1"/>
            </p:cNvSpPr>
            <p:nvPr/>
          </p:nvSpPr>
          <p:spPr bwMode="auto">
            <a:xfrm rot="-2256768">
              <a:off x="4006" y="1472"/>
              <a:ext cx="60" cy="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4" name="Line 3272"/>
            <p:cNvSpPr>
              <a:spLocks noChangeShapeType="1"/>
            </p:cNvSpPr>
            <p:nvPr/>
          </p:nvSpPr>
          <p:spPr bwMode="auto">
            <a:xfrm rot="-2311505">
              <a:off x="4174" y="1477"/>
              <a:ext cx="40" cy="73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5" name="Freeform 3273"/>
            <p:cNvSpPr>
              <a:spLocks/>
            </p:cNvSpPr>
            <p:nvPr/>
          </p:nvSpPr>
          <p:spPr bwMode="auto">
            <a:xfrm>
              <a:off x="3860" y="2142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6" name="Freeform 3274"/>
            <p:cNvSpPr>
              <a:spLocks/>
            </p:cNvSpPr>
            <p:nvPr/>
          </p:nvSpPr>
          <p:spPr bwMode="auto">
            <a:xfrm>
              <a:off x="3906" y="2246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7" name="Line 3275"/>
            <p:cNvSpPr>
              <a:spLocks noChangeShapeType="1"/>
            </p:cNvSpPr>
            <p:nvPr/>
          </p:nvSpPr>
          <p:spPr bwMode="auto">
            <a:xfrm flipH="1">
              <a:off x="3972" y="226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8" name="Line 3276"/>
            <p:cNvSpPr>
              <a:spLocks noChangeShapeType="1"/>
            </p:cNvSpPr>
            <p:nvPr/>
          </p:nvSpPr>
          <p:spPr bwMode="auto">
            <a:xfrm flipH="1">
              <a:off x="4110" y="226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89" name="Line 3277"/>
            <p:cNvSpPr>
              <a:spLocks noChangeShapeType="1"/>
            </p:cNvSpPr>
            <p:nvPr/>
          </p:nvSpPr>
          <p:spPr bwMode="auto">
            <a:xfrm flipH="1">
              <a:off x="4236" y="228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0" name="Line 3278"/>
            <p:cNvSpPr>
              <a:spLocks noChangeShapeType="1"/>
            </p:cNvSpPr>
            <p:nvPr/>
          </p:nvSpPr>
          <p:spPr bwMode="auto">
            <a:xfrm>
              <a:off x="3954" y="222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1" name="Line 3279"/>
            <p:cNvSpPr>
              <a:spLocks noChangeShapeType="1"/>
            </p:cNvSpPr>
            <p:nvPr/>
          </p:nvSpPr>
          <p:spPr bwMode="auto">
            <a:xfrm>
              <a:off x="4146" y="219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2" name="Line 3280"/>
            <p:cNvSpPr>
              <a:spLocks noChangeShapeType="1"/>
            </p:cNvSpPr>
            <p:nvPr/>
          </p:nvSpPr>
          <p:spPr bwMode="auto">
            <a:xfrm>
              <a:off x="4320" y="220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3" name="Line 3281"/>
            <p:cNvSpPr>
              <a:spLocks noChangeShapeType="1"/>
            </p:cNvSpPr>
            <p:nvPr/>
          </p:nvSpPr>
          <p:spPr bwMode="auto">
            <a:xfrm>
              <a:off x="4446" y="228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4" name="Line 3282"/>
            <p:cNvSpPr>
              <a:spLocks noChangeShapeType="1"/>
            </p:cNvSpPr>
            <p:nvPr/>
          </p:nvSpPr>
          <p:spPr bwMode="auto">
            <a:xfrm flipH="1">
              <a:off x="3858" y="1842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5" name="Line 3283"/>
            <p:cNvSpPr>
              <a:spLocks noChangeShapeType="1"/>
            </p:cNvSpPr>
            <p:nvPr/>
          </p:nvSpPr>
          <p:spPr bwMode="auto">
            <a:xfrm flipH="1">
              <a:off x="3996" y="1842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6" name="Line 3284"/>
            <p:cNvSpPr>
              <a:spLocks noChangeShapeType="1"/>
            </p:cNvSpPr>
            <p:nvPr/>
          </p:nvSpPr>
          <p:spPr bwMode="auto">
            <a:xfrm flipH="1">
              <a:off x="4122" y="1860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7" name="Line 3285"/>
            <p:cNvSpPr>
              <a:spLocks noChangeShapeType="1"/>
            </p:cNvSpPr>
            <p:nvPr/>
          </p:nvSpPr>
          <p:spPr bwMode="auto">
            <a:xfrm>
              <a:off x="3840" y="1800"/>
              <a:ext cx="114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8" name="Line 3286"/>
            <p:cNvSpPr>
              <a:spLocks noChangeShapeType="1"/>
            </p:cNvSpPr>
            <p:nvPr/>
          </p:nvSpPr>
          <p:spPr bwMode="auto">
            <a:xfrm>
              <a:off x="4032" y="1770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99" name="Line 3287"/>
            <p:cNvSpPr>
              <a:spLocks noChangeShapeType="1"/>
            </p:cNvSpPr>
            <p:nvPr/>
          </p:nvSpPr>
          <p:spPr bwMode="auto">
            <a:xfrm>
              <a:off x="4206" y="1782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0" name="Line 3288"/>
            <p:cNvSpPr>
              <a:spLocks noChangeShapeType="1"/>
            </p:cNvSpPr>
            <p:nvPr/>
          </p:nvSpPr>
          <p:spPr bwMode="auto">
            <a:xfrm>
              <a:off x="4332" y="1866"/>
              <a:ext cx="84" cy="18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1" name="Freeform 3289"/>
            <p:cNvSpPr>
              <a:spLocks/>
            </p:cNvSpPr>
            <p:nvPr/>
          </p:nvSpPr>
          <p:spPr bwMode="auto">
            <a:xfrm>
              <a:off x="4462" y="20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2" name="Freeform 3290"/>
            <p:cNvSpPr>
              <a:spLocks/>
            </p:cNvSpPr>
            <p:nvPr/>
          </p:nvSpPr>
          <p:spPr bwMode="auto">
            <a:xfrm>
              <a:off x="4512" y="21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3" name="Line 3291"/>
            <p:cNvSpPr>
              <a:spLocks noChangeShapeType="1"/>
            </p:cNvSpPr>
            <p:nvPr/>
          </p:nvSpPr>
          <p:spPr bwMode="auto">
            <a:xfrm>
              <a:off x="4638" y="22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4" name="Line 3292"/>
            <p:cNvSpPr>
              <a:spLocks noChangeShapeType="1"/>
            </p:cNvSpPr>
            <p:nvPr/>
          </p:nvSpPr>
          <p:spPr bwMode="auto">
            <a:xfrm flipV="1">
              <a:off x="4782" y="21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5" name="Line 3293"/>
            <p:cNvSpPr>
              <a:spLocks noChangeShapeType="1"/>
            </p:cNvSpPr>
            <p:nvPr/>
          </p:nvSpPr>
          <p:spPr bwMode="auto">
            <a:xfrm flipV="1">
              <a:off x="4578" y="21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6" name="Line 3294"/>
            <p:cNvSpPr>
              <a:spLocks noChangeShapeType="1"/>
            </p:cNvSpPr>
            <p:nvPr/>
          </p:nvSpPr>
          <p:spPr bwMode="auto">
            <a:xfrm flipV="1">
              <a:off x="4722" y="21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7" name="Line 3295"/>
            <p:cNvSpPr>
              <a:spLocks noChangeShapeType="1"/>
            </p:cNvSpPr>
            <p:nvPr/>
          </p:nvSpPr>
          <p:spPr bwMode="auto">
            <a:xfrm flipV="1">
              <a:off x="4866" y="21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8" name="Freeform 3296"/>
            <p:cNvSpPr>
              <a:spLocks/>
            </p:cNvSpPr>
            <p:nvPr/>
          </p:nvSpPr>
          <p:spPr bwMode="auto">
            <a:xfrm>
              <a:off x="5026" y="1777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09" name="Freeform 3297"/>
            <p:cNvSpPr>
              <a:spLocks/>
            </p:cNvSpPr>
            <p:nvPr/>
          </p:nvSpPr>
          <p:spPr bwMode="auto">
            <a:xfrm>
              <a:off x="5076" y="1848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0" name="Line 3298"/>
            <p:cNvSpPr>
              <a:spLocks noChangeShapeType="1"/>
            </p:cNvSpPr>
            <p:nvPr/>
          </p:nvSpPr>
          <p:spPr bwMode="auto">
            <a:xfrm>
              <a:off x="5202" y="1962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1" name="Line 3299"/>
            <p:cNvSpPr>
              <a:spLocks noChangeShapeType="1"/>
            </p:cNvSpPr>
            <p:nvPr/>
          </p:nvSpPr>
          <p:spPr bwMode="auto">
            <a:xfrm flipV="1">
              <a:off x="5346" y="1902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2" name="Line 3300"/>
            <p:cNvSpPr>
              <a:spLocks noChangeShapeType="1"/>
            </p:cNvSpPr>
            <p:nvPr/>
          </p:nvSpPr>
          <p:spPr bwMode="auto">
            <a:xfrm flipV="1">
              <a:off x="5142" y="1896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3" name="Line 3301"/>
            <p:cNvSpPr>
              <a:spLocks noChangeShapeType="1"/>
            </p:cNvSpPr>
            <p:nvPr/>
          </p:nvSpPr>
          <p:spPr bwMode="auto">
            <a:xfrm flipV="1">
              <a:off x="5286" y="1842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4" name="Line 3302"/>
            <p:cNvSpPr>
              <a:spLocks noChangeShapeType="1"/>
            </p:cNvSpPr>
            <p:nvPr/>
          </p:nvSpPr>
          <p:spPr bwMode="auto">
            <a:xfrm flipV="1">
              <a:off x="5430" y="1818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5" name="Line 3303"/>
            <p:cNvSpPr>
              <a:spLocks noChangeShapeType="1"/>
            </p:cNvSpPr>
            <p:nvPr/>
          </p:nvSpPr>
          <p:spPr bwMode="auto">
            <a:xfrm flipH="1">
              <a:off x="5004" y="2028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6" name="Freeform 3304"/>
            <p:cNvSpPr>
              <a:spLocks/>
            </p:cNvSpPr>
            <p:nvPr/>
          </p:nvSpPr>
          <p:spPr bwMode="auto">
            <a:xfrm>
              <a:off x="4990" y="117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7" name="Freeform 3305"/>
            <p:cNvSpPr>
              <a:spLocks/>
            </p:cNvSpPr>
            <p:nvPr/>
          </p:nvSpPr>
          <p:spPr bwMode="auto">
            <a:xfrm>
              <a:off x="5040" y="124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8" name="Line 3306"/>
            <p:cNvSpPr>
              <a:spLocks noChangeShapeType="1"/>
            </p:cNvSpPr>
            <p:nvPr/>
          </p:nvSpPr>
          <p:spPr bwMode="auto">
            <a:xfrm>
              <a:off x="5166" y="135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19" name="Line 3307"/>
            <p:cNvSpPr>
              <a:spLocks noChangeShapeType="1"/>
            </p:cNvSpPr>
            <p:nvPr/>
          </p:nvSpPr>
          <p:spPr bwMode="auto">
            <a:xfrm flipV="1">
              <a:off x="5310" y="129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0" name="Line 3308"/>
            <p:cNvSpPr>
              <a:spLocks noChangeShapeType="1"/>
            </p:cNvSpPr>
            <p:nvPr/>
          </p:nvSpPr>
          <p:spPr bwMode="auto">
            <a:xfrm flipV="1">
              <a:off x="5106" y="129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1" name="Line 3309"/>
            <p:cNvSpPr>
              <a:spLocks noChangeShapeType="1"/>
            </p:cNvSpPr>
            <p:nvPr/>
          </p:nvSpPr>
          <p:spPr bwMode="auto">
            <a:xfrm flipV="1">
              <a:off x="5250" y="123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2" name="Line 3310"/>
            <p:cNvSpPr>
              <a:spLocks noChangeShapeType="1"/>
            </p:cNvSpPr>
            <p:nvPr/>
          </p:nvSpPr>
          <p:spPr bwMode="auto">
            <a:xfrm flipV="1">
              <a:off x="5394" y="121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3" name="Line 3311"/>
            <p:cNvSpPr>
              <a:spLocks noChangeShapeType="1"/>
            </p:cNvSpPr>
            <p:nvPr/>
          </p:nvSpPr>
          <p:spPr bwMode="auto">
            <a:xfrm flipH="1">
              <a:off x="4968" y="1422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4" name="Freeform 3312"/>
            <p:cNvSpPr>
              <a:spLocks/>
            </p:cNvSpPr>
            <p:nvPr/>
          </p:nvSpPr>
          <p:spPr bwMode="auto">
            <a:xfrm rot="-2174399">
              <a:off x="4208" y="2478"/>
              <a:ext cx="594" cy="309"/>
            </a:xfrm>
            <a:custGeom>
              <a:avLst/>
              <a:gdLst>
                <a:gd name="T0" fmla="*/ 592 w 594"/>
                <a:gd name="T1" fmla="*/ 144 h 309"/>
                <a:gd name="T2" fmla="*/ 472 w 594"/>
                <a:gd name="T3" fmla="*/ 18 h 309"/>
                <a:gd name="T4" fmla="*/ 130 w 594"/>
                <a:gd name="T5" fmla="*/ 36 h 309"/>
                <a:gd name="T6" fmla="*/ 10 w 594"/>
                <a:gd name="T7" fmla="*/ 192 h 309"/>
                <a:gd name="T8" fmla="*/ 190 w 594"/>
                <a:gd name="T9" fmla="*/ 258 h 309"/>
                <a:gd name="T10" fmla="*/ 460 w 594"/>
                <a:gd name="T11" fmla="*/ 288 h 309"/>
                <a:gd name="T12" fmla="*/ 592 w 594"/>
                <a:gd name="T13" fmla="*/ 144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4" h="309">
                  <a:moveTo>
                    <a:pt x="592" y="144"/>
                  </a:moveTo>
                  <a:cubicBezTo>
                    <a:pt x="594" y="99"/>
                    <a:pt x="549" y="36"/>
                    <a:pt x="472" y="18"/>
                  </a:cubicBezTo>
                  <a:cubicBezTo>
                    <a:pt x="395" y="0"/>
                    <a:pt x="207" y="7"/>
                    <a:pt x="130" y="36"/>
                  </a:cubicBezTo>
                  <a:cubicBezTo>
                    <a:pt x="53" y="65"/>
                    <a:pt x="0" y="155"/>
                    <a:pt x="10" y="192"/>
                  </a:cubicBezTo>
                  <a:cubicBezTo>
                    <a:pt x="20" y="229"/>
                    <a:pt x="115" y="242"/>
                    <a:pt x="190" y="258"/>
                  </a:cubicBezTo>
                  <a:cubicBezTo>
                    <a:pt x="265" y="274"/>
                    <a:pt x="395" y="309"/>
                    <a:pt x="460" y="288"/>
                  </a:cubicBezTo>
                  <a:cubicBezTo>
                    <a:pt x="525" y="267"/>
                    <a:pt x="590" y="189"/>
                    <a:pt x="592" y="144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5" name="Freeform 3313"/>
            <p:cNvSpPr>
              <a:spLocks/>
            </p:cNvSpPr>
            <p:nvPr/>
          </p:nvSpPr>
          <p:spPr bwMode="auto">
            <a:xfrm rot="-2279520">
              <a:off x="4254" y="2582"/>
              <a:ext cx="540" cy="76"/>
            </a:xfrm>
            <a:custGeom>
              <a:avLst/>
              <a:gdLst>
                <a:gd name="T0" fmla="*/ 0 w 540"/>
                <a:gd name="T1" fmla="*/ 76 h 76"/>
                <a:gd name="T2" fmla="*/ 168 w 540"/>
                <a:gd name="T3" fmla="*/ 10 h 76"/>
                <a:gd name="T4" fmla="*/ 378 w 540"/>
                <a:gd name="T5" fmla="*/ 16 h 76"/>
                <a:gd name="T6" fmla="*/ 540 w 540"/>
                <a:gd name="T7" fmla="*/ 4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0" h="76">
                  <a:moveTo>
                    <a:pt x="0" y="76"/>
                  </a:moveTo>
                  <a:cubicBezTo>
                    <a:pt x="52" y="48"/>
                    <a:pt x="105" y="20"/>
                    <a:pt x="168" y="10"/>
                  </a:cubicBezTo>
                  <a:cubicBezTo>
                    <a:pt x="231" y="0"/>
                    <a:pt x="316" y="11"/>
                    <a:pt x="378" y="16"/>
                  </a:cubicBezTo>
                  <a:cubicBezTo>
                    <a:pt x="440" y="21"/>
                    <a:pt x="523" y="36"/>
                    <a:pt x="540" y="4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6" name="Line 3314"/>
            <p:cNvSpPr>
              <a:spLocks noChangeShapeType="1"/>
            </p:cNvSpPr>
            <p:nvPr/>
          </p:nvSpPr>
          <p:spPr bwMode="auto">
            <a:xfrm rot="19288495" flipH="1">
              <a:off x="4320" y="2598"/>
              <a:ext cx="66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7" name="Line 3315"/>
            <p:cNvSpPr>
              <a:spLocks noChangeShapeType="1"/>
            </p:cNvSpPr>
            <p:nvPr/>
          </p:nvSpPr>
          <p:spPr bwMode="auto">
            <a:xfrm rot="19340923" flipH="1">
              <a:off x="4458" y="2598"/>
              <a:ext cx="78" cy="66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8" name="Line 3316"/>
            <p:cNvSpPr>
              <a:spLocks noChangeShapeType="1"/>
            </p:cNvSpPr>
            <p:nvPr/>
          </p:nvSpPr>
          <p:spPr bwMode="auto">
            <a:xfrm rot="19295713" flipH="1">
              <a:off x="4584" y="261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29" name="Line 3317"/>
            <p:cNvSpPr>
              <a:spLocks noChangeShapeType="1"/>
            </p:cNvSpPr>
            <p:nvPr/>
          </p:nvSpPr>
          <p:spPr bwMode="auto">
            <a:xfrm rot="-2256768">
              <a:off x="4494" y="2526"/>
              <a:ext cx="96" cy="60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0" name="Line 3318"/>
            <p:cNvSpPr>
              <a:spLocks noChangeShapeType="1"/>
            </p:cNvSpPr>
            <p:nvPr/>
          </p:nvSpPr>
          <p:spPr bwMode="auto">
            <a:xfrm rot="-2311505">
              <a:off x="4668" y="2538"/>
              <a:ext cx="72" cy="7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1" name="Freeform 3319"/>
            <p:cNvSpPr>
              <a:spLocks/>
            </p:cNvSpPr>
            <p:nvPr/>
          </p:nvSpPr>
          <p:spPr bwMode="auto">
            <a:xfrm>
              <a:off x="4726" y="2401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2" name="Freeform 3320"/>
            <p:cNvSpPr>
              <a:spLocks/>
            </p:cNvSpPr>
            <p:nvPr/>
          </p:nvSpPr>
          <p:spPr bwMode="auto">
            <a:xfrm>
              <a:off x="4776" y="2472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3" name="Line 3321"/>
            <p:cNvSpPr>
              <a:spLocks noChangeShapeType="1"/>
            </p:cNvSpPr>
            <p:nvPr/>
          </p:nvSpPr>
          <p:spPr bwMode="auto">
            <a:xfrm>
              <a:off x="4902" y="2586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4" name="Line 3322"/>
            <p:cNvSpPr>
              <a:spLocks noChangeShapeType="1"/>
            </p:cNvSpPr>
            <p:nvPr/>
          </p:nvSpPr>
          <p:spPr bwMode="auto">
            <a:xfrm flipV="1">
              <a:off x="5046" y="2526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5" name="Line 3323"/>
            <p:cNvSpPr>
              <a:spLocks noChangeShapeType="1"/>
            </p:cNvSpPr>
            <p:nvPr/>
          </p:nvSpPr>
          <p:spPr bwMode="auto">
            <a:xfrm flipV="1">
              <a:off x="4842" y="2520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6" name="Line 3324"/>
            <p:cNvSpPr>
              <a:spLocks noChangeShapeType="1"/>
            </p:cNvSpPr>
            <p:nvPr/>
          </p:nvSpPr>
          <p:spPr bwMode="auto">
            <a:xfrm flipV="1">
              <a:off x="4986" y="2466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7" name="Line 3325"/>
            <p:cNvSpPr>
              <a:spLocks noChangeShapeType="1"/>
            </p:cNvSpPr>
            <p:nvPr/>
          </p:nvSpPr>
          <p:spPr bwMode="auto">
            <a:xfrm flipV="1">
              <a:off x="5130" y="2442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8" name="Freeform 3326"/>
            <p:cNvSpPr>
              <a:spLocks/>
            </p:cNvSpPr>
            <p:nvPr/>
          </p:nvSpPr>
          <p:spPr bwMode="auto">
            <a:xfrm>
              <a:off x="5104" y="2143"/>
              <a:ext cx="539" cy="350"/>
            </a:xfrm>
            <a:custGeom>
              <a:avLst/>
              <a:gdLst>
                <a:gd name="T0" fmla="*/ 29 w 593"/>
                <a:gd name="T1" fmla="*/ 119 h 512"/>
                <a:gd name="T2" fmla="*/ 15 w 593"/>
                <a:gd name="T3" fmla="*/ 65 h 512"/>
                <a:gd name="T4" fmla="*/ 119 w 593"/>
                <a:gd name="T5" fmla="*/ 25 h 512"/>
                <a:gd name="T6" fmla="*/ 241 w 593"/>
                <a:gd name="T7" fmla="*/ 29 h 512"/>
                <a:gd name="T8" fmla="*/ 276 w 593"/>
                <a:gd name="T9" fmla="*/ 1 h 512"/>
                <a:gd name="T10" fmla="*/ 424 w 593"/>
                <a:gd name="T11" fmla="*/ 18 h 512"/>
                <a:gd name="T12" fmla="*/ 398 w 593"/>
                <a:gd name="T13" fmla="*/ 72 h 512"/>
                <a:gd name="T14" fmla="*/ 394 w 593"/>
                <a:gd name="T15" fmla="*/ 119 h 512"/>
                <a:gd name="T16" fmla="*/ 322 w 593"/>
                <a:gd name="T17" fmla="*/ 149 h 512"/>
                <a:gd name="T18" fmla="*/ 145 w 593"/>
                <a:gd name="T19" fmla="*/ 159 h 512"/>
                <a:gd name="T20" fmla="*/ 29 w 593"/>
                <a:gd name="T21" fmla="*/ 119 h 5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3" h="512">
                  <a:moveTo>
                    <a:pt x="38" y="371"/>
                  </a:moveTo>
                  <a:cubicBezTo>
                    <a:pt x="9" y="322"/>
                    <a:pt x="0" y="252"/>
                    <a:pt x="20" y="203"/>
                  </a:cubicBezTo>
                  <a:cubicBezTo>
                    <a:pt x="40" y="154"/>
                    <a:pt x="108" y="96"/>
                    <a:pt x="158" y="77"/>
                  </a:cubicBezTo>
                  <a:cubicBezTo>
                    <a:pt x="208" y="58"/>
                    <a:pt x="285" y="101"/>
                    <a:pt x="320" y="89"/>
                  </a:cubicBezTo>
                  <a:cubicBezTo>
                    <a:pt x="355" y="77"/>
                    <a:pt x="327" y="10"/>
                    <a:pt x="368" y="5"/>
                  </a:cubicBezTo>
                  <a:cubicBezTo>
                    <a:pt x="409" y="0"/>
                    <a:pt x="539" y="22"/>
                    <a:pt x="566" y="59"/>
                  </a:cubicBezTo>
                  <a:cubicBezTo>
                    <a:pt x="593" y="96"/>
                    <a:pt x="537" y="175"/>
                    <a:pt x="530" y="227"/>
                  </a:cubicBezTo>
                  <a:cubicBezTo>
                    <a:pt x="523" y="279"/>
                    <a:pt x="541" y="331"/>
                    <a:pt x="524" y="371"/>
                  </a:cubicBezTo>
                  <a:cubicBezTo>
                    <a:pt x="507" y="411"/>
                    <a:pt x="483" y="446"/>
                    <a:pt x="428" y="467"/>
                  </a:cubicBezTo>
                  <a:cubicBezTo>
                    <a:pt x="373" y="488"/>
                    <a:pt x="261" y="512"/>
                    <a:pt x="194" y="497"/>
                  </a:cubicBezTo>
                  <a:cubicBezTo>
                    <a:pt x="127" y="482"/>
                    <a:pt x="67" y="420"/>
                    <a:pt x="38" y="371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39" name="Freeform 3327"/>
            <p:cNvSpPr>
              <a:spLocks/>
            </p:cNvSpPr>
            <p:nvPr/>
          </p:nvSpPr>
          <p:spPr bwMode="auto">
            <a:xfrm>
              <a:off x="5154" y="2214"/>
              <a:ext cx="426" cy="180"/>
            </a:xfrm>
            <a:custGeom>
              <a:avLst/>
              <a:gdLst>
                <a:gd name="T0" fmla="*/ 0 w 426"/>
                <a:gd name="T1" fmla="*/ 180 h 180"/>
                <a:gd name="T2" fmla="*/ 156 w 426"/>
                <a:gd name="T3" fmla="*/ 96 h 180"/>
                <a:gd name="T4" fmla="*/ 360 w 426"/>
                <a:gd name="T5" fmla="*/ 24 h 180"/>
                <a:gd name="T6" fmla="*/ 426 w 426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6" h="180">
                  <a:moveTo>
                    <a:pt x="0" y="180"/>
                  </a:moveTo>
                  <a:cubicBezTo>
                    <a:pt x="48" y="151"/>
                    <a:pt x="96" y="122"/>
                    <a:pt x="156" y="96"/>
                  </a:cubicBezTo>
                  <a:cubicBezTo>
                    <a:pt x="216" y="70"/>
                    <a:pt x="315" y="40"/>
                    <a:pt x="360" y="24"/>
                  </a:cubicBezTo>
                  <a:cubicBezTo>
                    <a:pt x="405" y="8"/>
                    <a:pt x="413" y="4"/>
                    <a:pt x="426" y="0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0" name="Line 3328"/>
            <p:cNvSpPr>
              <a:spLocks noChangeShapeType="1"/>
            </p:cNvSpPr>
            <p:nvPr/>
          </p:nvSpPr>
          <p:spPr bwMode="auto">
            <a:xfrm>
              <a:off x="5280" y="2328"/>
              <a:ext cx="126" cy="2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1" name="Line 3329"/>
            <p:cNvSpPr>
              <a:spLocks noChangeShapeType="1"/>
            </p:cNvSpPr>
            <p:nvPr/>
          </p:nvSpPr>
          <p:spPr bwMode="auto">
            <a:xfrm flipV="1">
              <a:off x="5424" y="2268"/>
              <a:ext cx="96" cy="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2" name="Line 3330"/>
            <p:cNvSpPr>
              <a:spLocks noChangeShapeType="1"/>
            </p:cNvSpPr>
            <p:nvPr/>
          </p:nvSpPr>
          <p:spPr bwMode="auto">
            <a:xfrm flipV="1">
              <a:off x="5220" y="2262"/>
              <a:ext cx="42" cy="8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3" name="Line 3331"/>
            <p:cNvSpPr>
              <a:spLocks noChangeShapeType="1"/>
            </p:cNvSpPr>
            <p:nvPr/>
          </p:nvSpPr>
          <p:spPr bwMode="auto">
            <a:xfrm flipV="1">
              <a:off x="5364" y="2208"/>
              <a:ext cx="102" cy="7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4" name="Line 3332"/>
            <p:cNvSpPr>
              <a:spLocks noChangeShapeType="1"/>
            </p:cNvSpPr>
            <p:nvPr/>
          </p:nvSpPr>
          <p:spPr bwMode="auto">
            <a:xfrm flipV="1">
              <a:off x="5508" y="2184"/>
              <a:ext cx="60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5" name="Line 3333"/>
            <p:cNvSpPr>
              <a:spLocks noChangeShapeType="1"/>
            </p:cNvSpPr>
            <p:nvPr/>
          </p:nvSpPr>
          <p:spPr bwMode="auto">
            <a:xfrm flipH="1">
              <a:off x="5082" y="2394"/>
              <a:ext cx="60" cy="30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6" name="Freeform 3334"/>
            <p:cNvSpPr>
              <a:spLocks/>
            </p:cNvSpPr>
            <p:nvPr/>
          </p:nvSpPr>
          <p:spPr bwMode="auto">
            <a:xfrm>
              <a:off x="4197" y="189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7" name="Oval 3335"/>
            <p:cNvSpPr>
              <a:spLocks noChangeArrowheads="1"/>
            </p:cNvSpPr>
            <p:nvPr/>
          </p:nvSpPr>
          <p:spPr bwMode="auto">
            <a:xfrm>
              <a:off x="4308" y="201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48" name="Freeform 3336"/>
            <p:cNvSpPr>
              <a:spLocks/>
            </p:cNvSpPr>
            <p:nvPr/>
          </p:nvSpPr>
          <p:spPr bwMode="auto">
            <a:xfrm>
              <a:off x="4779" y="22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49" name="Oval 3337"/>
            <p:cNvSpPr>
              <a:spLocks noChangeArrowheads="1"/>
            </p:cNvSpPr>
            <p:nvPr/>
          </p:nvSpPr>
          <p:spPr bwMode="auto">
            <a:xfrm>
              <a:off x="4890" y="23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50" name="Freeform 3338"/>
            <p:cNvSpPr>
              <a:spLocks/>
            </p:cNvSpPr>
            <p:nvPr/>
          </p:nvSpPr>
          <p:spPr bwMode="auto">
            <a:xfrm>
              <a:off x="4947" y="161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51" name="Oval 3339"/>
            <p:cNvSpPr>
              <a:spLocks noChangeArrowheads="1"/>
            </p:cNvSpPr>
            <p:nvPr/>
          </p:nvSpPr>
          <p:spPr bwMode="auto">
            <a:xfrm>
              <a:off x="5058" y="1734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52" name="Freeform 3340"/>
            <p:cNvSpPr>
              <a:spLocks/>
            </p:cNvSpPr>
            <p:nvPr/>
          </p:nvSpPr>
          <p:spPr bwMode="auto">
            <a:xfrm>
              <a:off x="4761" y="123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53" name="Oval 3341"/>
            <p:cNvSpPr>
              <a:spLocks noChangeArrowheads="1"/>
            </p:cNvSpPr>
            <p:nvPr/>
          </p:nvSpPr>
          <p:spPr bwMode="auto">
            <a:xfrm>
              <a:off x="4872" y="135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54" name="Freeform 3342"/>
            <p:cNvSpPr>
              <a:spLocks/>
            </p:cNvSpPr>
            <p:nvPr/>
          </p:nvSpPr>
          <p:spPr bwMode="auto">
            <a:xfrm>
              <a:off x="3815" y="182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55" name="Freeform 3343"/>
            <p:cNvSpPr>
              <a:spLocks/>
            </p:cNvSpPr>
            <p:nvPr/>
          </p:nvSpPr>
          <p:spPr bwMode="auto">
            <a:xfrm rot="1073744">
              <a:off x="3849" y="183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56" name="Freeform 3344"/>
            <p:cNvSpPr>
              <a:spLocks/>
            </p:cNvSpPr>
            <p:nvPr/>
          </p:nvSpPr>
          <p:spPr bwMode="auto">
            <a:xfrm>
              <a:off x="3824" y="186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57" name="AutoShape 3345"/>
            <p:cNvSpPr>
              <a:spLocks noChangeArrowheads="1"/>
            </p:cNvSpPr>
            <p:nvPr/>
          </p:nvSpPr>
          <p:spPr bwMode="auto">
            <a:xfrm rot="8178152">
              <a:off x="3885" y="198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58" name="AutoShape 3346"/>
            <p:cNvSpPr>
              <a:spLocks noChangeArrowheads="1"/>
            </p:cNvSpPr>
            <p:nvPr/>
          </p:nvSpPr>
          <p:spPr bwMode="auto">
            <a:xfrm>
              <a:off x="3859" y="199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59" name="Freeform 3347"/>
            <p:cNvSpPr>
              <a:spLocks/>
            </p:cNvSpPr>
            <p:nvPr/>
          </p:nvSpPr>
          <p:spPr bwMode="auto">
            <a:xfrm>
              <a:off x="4185" y="2355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0" name="Oval 3348"/>
            <p:cNvSpPr>
              <a:spLocks noChangeArrowheads="1"/>
            </p:cNvSpPr>
            <p:nvPr/>
          </p:nvSpPr>
          <p:spPr bwMode="auto">
            <a:xfrm>
              <a:off x="4296" y="247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61" name="Freeform 3349"/>
            <p:cNvSpPr>
              <a:spLocks/>
            </p:cNvSpPr>
            <p:nvPr/>
          </p:nvSpPr>
          <p:spPr bwMode="auto">
            <a:xfrm>
              <a:off x="4083" y="1383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2" name="Oval 3350"/>
            <p:cNvSpPr>
              <a:spLocks noChangeArrowheads="1"/>
            </p:cNvSpPr>
            <p:nvPr/>
          </p:nvSpPr>
          <p:spPr bwMode="auto">
            <a:xfrm>
              <a:off x="4194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63" name="Freeform 3351"/>
            <p:cNvSpPr>
              <a:spLocks/>
            </p:cNvSpPr>
            <p:nvPr/>
          </p:nvSpPr>
          <p:spPr bwMode="auto">
            <a:xfrm>
              <a:off x="3939" y="1137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4" name="Freeform 3352"/>
            <p:cNvSpPr>
              <a:spLocks/>
            </p:cNvSpPr>
            <p:nvPr/>
          </p:nvSpPr>
          <p:spPr bwMode="auto">
            <a:xfrm rot="-2466378">
              <a:off x="4107" y="1401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5" name="Freeform 3353"/>
            <p:cNvSpPr>
              <a:spLocks/>
            </p:cNvSpPr>
            <p:nvPr/>
          </p:nvSpPr>
          <p:spPr bwMode="auto">
            <a:xfrm rot="-2466378">
              <a:off x="4791" y="127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6" name="Freeform 3354"/>
            <p:cNvSpPr>
              <a:spLocks/>
            </p:cNvSpPr>
            <p:nvPr/>
          </p:nvSpPr>
          <p:spPr bwMode="auto">
            <a:xfrm rot="-2466378">
              <a:off x="4983" y="166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7" name="Freeform 3355"/>
            <p:cNvSpPr>
              <a:spLocks/>
            </p:cNvSpPr>
            <p:nvPr/>
          </p:nvSpPr>
          <p:spPr bwMode="auto">
            <a:xfrm rot="-2466378">
              <a:off x="4797" y="2259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8" name="Freeform 3356"/>
            <p:cNvSpPr>
              <a:spLocks/>
            </p:cNvSpPr>
            <p:nvPr/>
          </p:nvSpPr>
          <p:spPr bwMode="auto">
            <a:xfrm rot="-2466378">
              <a:off x="4191" y="238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69" name="Freeform 3357"/>
            <p:cNvSpPr>
              <a:spLocks/>
            </p:cNvSpPr>
            <p:nvPr/>
          </p:nvSpPr>
          <p:spPr bwMode="auto">
            <a:xfrm rot="-2466378">
              <a:off x="4233" y="1935"/>
              <a:ext cx="250" cy="270"/>
            </a:xfrm>
            <a:custGeom>
              <a:avLst/>
              <a:gdLst>
                <a:gd name="T0" fmla="*/ 32 w 538"/>
                <a:gd name="T1" fmla="*/ 30 h 528"/>
                <a:gd name="T2" fmla="*/ 42 w 538"/>
                <a:gd name="T3" fmla="*/ 24 h 528"/>
                <a:gd name="T4" fmla="*/ 46 w 538"/>
                <a:gd name="T5" fmla="*/ 13 h 528"/>
                <a:gd name="T6" fmla="*/ 37 w 538"/>
                <a:gd name="T7" fmla="*/ 9 h 528"/>
                <a:gd name="T8" fmla="*/ 31 w 538"/>
                <a:gd name="T9" fmla="*/ 2 h 528"/>
                <a:gd name="T10" fmla="*/ 25 w 538"/>
                <a:gd name="T11" fmla="*/ 5 h 528"/>
                <a:gd name="T12" fmla="*/ 24 w 538"/>
                <a:gd name="T13" fmla="*/ 24 h 528"/>
                <a:gd name="T14" fmla="*/ 22 w 538"/>
                <a:gd name="T15" fmla="*/ 5 h 528"/>
                <a:gd name="T16" fmla="*/ 15 w 538"/>
                <a:gd name="T17" fmla="*/ 1 h 528"/>
                <a:gd name="T18" fmla="*/ 11 w 538"/>
                <a:gd name="T19" fmla="*/ 11 h 528"/>
                <a:gd name="T20" fmla="*/ 6 w 538"/>
                <a:gd name="T21" fmla="*/ 15 h 528"/>
                <a:gd name="T22" fmla="*/ 6 w 538"/>
                <a:gd name="T23" fmla="*/ 21 h 528"/>
                <a:gd name="T24" fmla="*/ 19 w 538"/>
                <a:gd name="T25" fmla="*/ 30 h 528"/>
                <a:gd name="T26" fmla="*/ 5 w 538"/>
                <a:gd name="T27" fmla="*/ 24 h 528"/>
                <a:gd name="T28" fmla="*/ 0 w 538"/>
                <a:gd name="T29" fmla="*/ 29 h 528"/>
                <a:gd name="T30" fmla="*/ 3 w 538"/>
                <a:gd name="T31" fmla="*/ 37 h 528"/>
                <a:gd name="T32" fmla="*/ 1 w 538"/>
                <a:gd name="T33" fmla="*/ 44 h 528"/>
                <a:gd name="T34" fmla="*/ 7 w 538"/>
                <a:gd name="T35" fmla="*/ 49 h 528"/>
                <a:gd name="T36" fmla="*/ 20 w 538"/>
                <a:gd name="T37" fmla="*/ 38 h 528"/>
                <a:gd name="T38" fmla="*/ 8 w 538"/>
                <a:gd name="T39" fmla="*/ 51 h 528"/>
                <a:gd name="T40" fmla="*/ 8 w 538"/>
                <a:gd name="T41" fmla="*/ 60 h 528"/>
                <a:gd name="T42" fmla="*/ 13 w 538"/>
                <a:gd name="T43" fmla="*/ 63 h 528"/>
                <a:gd name="T44" fmla="*/ 22 w 538"/>
                <a:gd name="T45" fmla="*/ 71 h 528"/>
                <a:gd name="T46" fmla="*/ 30 w 538"/>
                <a:gd name="T47" fmla="*/ 65 h 528"/>
                <a:gd name="T48" fmla="*/ 29 w 538"/>
                <a:gd name="T49" fmla="*/ 44 h 528"/>
                <a:gd name="T50" fmla="*/ 32 w 538"/>
                <a:gd name="T51" fmla="*/ 66 h 528"/>
                <a:gd name="T52" fmla="*/ 40 w 538"/>
                <a:gd name="T53" fmla="*/ 68 h 528"/>
                <a:gd name="T54" fmla="*/ 44 w 538"/>
                <a:gd name="T55" fmla="*/ 62 h 528"/>
                <a:gd name="T56" fmla="*/ 51 w 538"/>
                <a:gd name="T57" fmla="*/ 55 h 528"/>
                <a:gd name="T58" fmla="*/ 50 w 538"/>
                <a:gd name="T59" fmla="*/ 46 h 528"/>
                <a:gd name="T60" fmla="*/ 35 w 538"/>
                <a:gd name="T61" fmla="*/ 40 h 528"/>
                <a:gd name="T62" fmla="*/ 49 w 538"/>
                <a:gd name="T63" fmla="*/ 42 h 528"/>
                <a:gd name="T64" fmla="*/ 54 w 538"/>
                <a:gd name="T65" fmla="*/ 35 h 528"/>
                <a:gd name="T66" fmla="*/ 49 w 538"/>
                <a:gd name="T67" fmla="*/ 24 h 528"/>
                <a:gd name="T68" fmla="*/ 46 w 538"/>
                <a:gd name="T69" fmla="*/ 21 h 528"/>
                <a:gd name="T70" fmla="*/ 32 w 538"/>
                <a:gd name="T71" fmla="*/ 30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70" name="Oval 3358"/>
            <p:cNvSpPr>
              <a:spLocks noChangeArrowheads="1"/>
            </p:cNvSpPr>
            <p:nvPr/>
          </p:nvSpPr>
          <p:spPr bwMode="auto">
            <a:xfrm>
              <a:off x="4860" y="13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1" name="Oval 3359"/>
            <p:cNvSpPr>
              <a:spLocks noChangeArrowheads="1"/>
            </p:cNvSpPr>
            <p:nvPr/>
          </p:nvSpPr>
          <p:spPr bwMode="auto">
            <a:xfrm>
              <a:off x="5064" y="175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2" name="Oval 3360"/>
            <p:cNvSpPr>
              <a:spLocks noChangeArrowheads="1"/>
            </p:cNvSpPr>
            <p:nvPr/>
          </p:nvSpPr>
          <p:spPr bwMode="auto">
            <a:xfrm>
              <a:off x="4878" y="235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3" name="Oval 3361"/>
            <p:cNvSpPr>
              <a:spLocks noChangeArrowheads="1"/>
            </p:cNvSpPr>
            <p:nvPr/>
          </p:nvSpPr>
          <p:spPr bwMode="auto">
            <a:xfrm>
              <a:off x="4266" y="249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4" name="Oval 3362"/>
            <p:cNvSpPr>
              <a:spLocks noChangeArrowheads="1"/>
            </p:cNvSpPr>
            <p:nvPr/>
          </p:nvSpPr>
          <p:spPr bwMode="auto">
            <a:xfrm>
              <a:off x="4302" y="2022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5" name="Oval 3363"/>
            <p:cNvSpPr>
              <a:spLocks noChangeArrowheads="1"/>
            </p:cNvSpPr>
            <p:nvPr/>
          </p:nvSpPr>
          <p:spPr bwMode="auto">
            <a:xfrm>
              <a:off x="4182" y="1500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6" name="Freeform 3364"/>
            <p:cNvSpPr>
              <a:spLocks/>
            </p:cNvSpPr>
            <p:nvPr/>
          </p:nvSpPr>
          <p:spPr bwMode="auto">
            <a:xfrm rot="-2466378">
              <a:off x="3959" y="1185"/>
              <a:ext cx="197" cy="173"/>
            </a:xfrm>
            <a:custGeom>
              <a:avLst/>
              <a:gdLst>
                <a:gd name="T0" fmla="*/ 16 w 538"/>
                <a:gd name="T1" fmla="*/ 8 h 528"/>
                <a:gd name="T2" fmla="*/ 21 w 538"/>
                <a:gd name="T3" fmla="*/ 6 h 528"/>
                <a:gd name="T4" fmla="*/ 22 w 538"/>
                <a:gd name="T5" fmla="*/ 4 h 528"/>
                <a:gd name="T6" fmla="*/ 18 w 538"/>
                <a:gd name="T7" fmla="*/ 2 h 528"/>
                <a:gd name="T8" fmla="*/ 15 w 538"/>
                <a:gd name="T9" fmla="*/ 1 h 528"/>
                <a:gd name="T10" fmla="*/ 12 w 538"/>
                <a:gd name="T11" fmla="*/ 1 h 528"/>
                <a:gd name="T12" fmla="*/ 12 w 538"/>
                <a:gd name="T13" fmla="*/ 6 h 528"/>
                <a:gd name="T14" fmla="*/ 11 w 538"/>
                <a:gd name="T15" fmla="*/ 1 h 528"/>
                <a:gd name="T16" fmla="*/ 7 w 538"/>
                <a:gd name="T17" fmla="*/ 0 h 528"/>
                <a:gd name="T18" fmla="*/ 5 w 538"/>
                <a:gd name="T19" fmla="*/ 3 h 528"/>
                <a:gd name="T20" fmla="*/ 3 w 538"/>
                <a:gd name="T21" fmla="*/ 4 h 528"/>
                <a:gd name="T22" fmla="*/ 3 w 538"/>
                <a:gd name="T23" fmla="*/ 6 h 528"/>
                <a:gd name="T24" fmla="*/ 10 w 538"/>
                <a:gd name="T25" fmla="*/ 8 h 528"/>
                <a:gd name="T26" fmla="*/ 3 w 538"/>
                <a:gd name="T27" fmla="*/ 6 h 528"/>
                <a:gd name="T28" fmla="*/ 0 w 538"/>
                <a:gd name="T29" fmla="*/ 8 h 528"/>
                <a:gd name="T30" fmla="*/ 1 w 538"/>
                <a:gd name="T31" fmla="*/ 10 h 528"/>
                <a:gd name="T32" fmla="*/ 1 w 538"/>
                <a:gd name="T33" fmla="*/ 11 h 528"/>
                <a:gd name="T34" fmla="*/ 3 w 538"/>
                <a:gd name="T35" fmla="*/ 13 h 528"/>
                <a:gd name="T36" fmla="*/ 10 w 538"/>
                <a:gd name="T37" fmla="*/ 10 h 528"/>
                <a:gd name="T38" fmla="*/ 4 w 538"/>
                <a:gd name="T39" fmla="*/ 13 h 528"/>
                <a:gd name="T40" fmla="*/ 4 w 538"/>
                <a:gd name="T41" fmla="*/ 16 h 528"/>
                <a:gd name="T42" fmla="*/ 7 w 538"/>
                <a:gd name="T43" fmla="*/ 17 h 528"/>
                <a:gd name="T44" fmla="*/ 11 w 538"/>
                <a:gd name="T45" fmla="*/ 18 h 528"/>
                <a:gd name="T46" fmla="*/ 15 w 538"/>
                <a:gd name="T47" fmla="*/ 17 h 528"/>
                <a:gd name="T48" fmla="*/ 14 w 538"/>
                <a:gd name="T49" fmla="*/ 11 h 528"/>
                <a:gd name="T50" fmla="*/ 16 w 538"/>
                <a:gd name="T51" fmla="*/ 17 h 528"/>
                <a:gd name="T52" fmla="*/ 19 w 538"/>
                <a:gd name="T53" fmla="*/ 18 h 528"/>
                <a:gd name="T54" fmla="*/ 22 w 538"/>
                <a:gd name="T55" fmla="*/ 16 h 528"/>
                <a:gd name="T56" fmla="*/ 25 w 538"/>
                <a:gd name="T57" fmla="*/ 14 h 528"/>
                <a:gd name="T58" fmla="*/ 25 w 538"/>
                <a:gd name="T59" fmla="*/ 12 h 528"/>
                <a:gd name="T60" fmla="*/ 17 w 538"/>
                <a:gd name="T61" fmla="*/ 11 h 528"/>
                <a:gd name="T62" fmla="*/ 24 w 538"/>
                <a:gd name="T63" fmla="*/ 11 h 528"/>
                <a:gd name="T64" fmla="*/ 26 w 538"/>
                <a:gd name="T65" fmla="*/ 9 h 528"/>
                <a:gd name="T66" fmla="*/ 24 w 538"/>
                <a:gd name="T67" fmla="*/ 6 h 528"/>
                <a:gd name="T68" fmla="*/ 22 w 538"/>
                <a:gd name="T69" fmla="*/ 6 h 528"/>
                <a:gd name="T70" fmla="*/ 16 w 538"/>
                <a:gd name="T71" fmla="*/ 8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77" name="Oval 3365"/>
            <p:cNvSpPr>
              <a:spLocks noChangeArrowheads="1"/>
            </p:cNvSpPr>
            <p:nvPr/>
          </p:nvSpPr>
          <p:spPr bwMode="auto">
            <a:xfrm>
              <a:off x="4026" y="1242"/>
              <a:ext cx="62" cy="6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78" name="Freeform 3366"/>
            <p:cNvSpPr>
              <a:spLocks/>
            </p:cNvSpPr>
            <p:nvPr/>
          </p:nvSpPr>
          <p:spPr bwMode="auto">
            <a:xfrm>
              <a:off x="4697" y="868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79" name="Freeform 3367"/>
            <p:cNvSpPr>
              <a:spLocks/>
            </p:cNvSpPr>
            <p:nvPr/>
          </p:nvSpPr>
          <p:spPr bwMode="auto">
            <a:xfrm rot="1073744">
              <a:off x="4731" y="876"/>
              <a:ext cx="149" cy="166"/>
            </a:xfrm>
            <a:custGeom>
              <a:avLst/>
              <a:gdLst>
                <a:gd name="T0" fmla="*/ 5 w 365"/>
                <a:gd name="T1" fmla="*/ 60 h 259"/>
                <a:gd name="T2" fmla="*/ 1 w 365"/>
                <a:gd name="T3" fmla="*/ 36 h 259"/>
                <a:gd name="T4" fmla="*/ 2 w 365"/>
                <a:gd name="T5" fmla="*/ 8 h 259"/>
                <a:gd name="T6" fmla="*/ 8 w 365"/>
                <a:gd name="T7" fmla="*/ 1 h 259"/>
                <a:gd name="T8" fmla="*/ 10 w 365"/>
                <a:gd name="T9" fmla="*/ 10 h 259"/>
                <a:gd name="T10" fmla="*/ 11 w 365"/>
                <a:gd name="T11" fmla="*/ 14 h 259"/>
                <a:gd name="T12" fmla="*/ 12 w 365"/>
                <a:gd name="T13" fmla="*/ 5 h 259"/>
                <a:gd name="T14" fmla="*/ 18 w 365"/>
                <a:gd name="T15" fmla="*/ 1 h 259"/>
                <a:gd name="T16" fmla="*/ 21 w 365"/>
                <a:gd name="T17" fmla="*/ 14 h 259"/>
                <a:gd name="T18" fmla="*/ 24 w 365"/>
                <a:gd name="T19" fmla="*/ 19 h 259"/>
                <a:gd name="T20" fmla="*/ 24 w 365"/>
                <a:gd name="T21" fmla="*/ 40 h 259"/>
                <a:gd name="T22" fmla="*/ 16 w 365"/>
                <a:gd name="T23" fmla="*/ 65 h 259"/>
                <a:gd name="T24" fmla="*/ 5 w 365"/>
                <a:gd name="T25" fmla="*/ 60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0" name="Freeform 3368"/>
            <p:cNvSpPr>
              <a:spLocks/>
            </p:cNvSpPr>
            <p:nvPr/>
          </p:nvSpPr>
          <p:spPr bwMode="auto">
            <a:xfrm>
              <a:off x="4706" y="901"/>
              <a:ext cx="149" cy="160"/>
            </a:xfrm>
            <a:custGeom>
              <a:avLst/>
              <a:gdLst>
                <a:gd name="T0" fmla="*/ 5 w 365"/>
                <a:gd name="T1" fmla="*/ 53 h 259"/>
                <a:gd name="T2" fmla="*/ 1 w 365"/>
                <a:gd name="T3" fmla="*/ 33 h 259"/>
                <a:gd name="T4" fmla="*/ 2 w 365"/>
                <a:gd name="T5" fmla="*/ 7 h 259"/>
                <a:gd name="T6" fmla="*/ 8 w 365"/>
                <a:gd name="T7" fmla="*/ 1 h 259"/>
                <a:gd name="T8" fmla="*/ 10 w 365"/>
                <a:gd name="T9" fmla="*/ 9 h 259"/>
                <a:gd name="T10" fmla="*/ 11 w 365"/>
                <a:gd name="T11" fmla="*/ 12 h 259"/>
                <a:gd name="T12" fmla="*/ 12 w 365"/>
                <a:gd name="T13" fmla="*/ 4 h 259"/>
                <a:gd name="T14" fmla="*/ 18 w 365"/>
                <a:gd name="T15" fmla="*/ 1 h 259"/>
                <a:gd name="T16" fmla="*/ 21 w 365"/>
                <a:gd name="T17" fmla="*/ 12 h 259"/>
                <a:gd name="T18" fmla="*/ 24 w 365"/>
                <a:gd name="T19" fmla="*/ 17 h 259"/>
                <a:gd name="T20" fmla="*/ 24 w 365"/>
                <a:gd name="T21" fmla="*/ 36 h 259"/>
                <a:gd name="T22" fmla="*/ 16 w 365"/>
                <a:gd name="T23" fmla="*/ 57 h 259"/>
                <a:gd name="T24" fmla="*/ 5 w 365"/>
                <a:gd name="T25" fmla="*/ 53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81" name="AutoShape 3369"/>
            <p:cNvSpPr>
              <a:spLocks noChangeArrowheads="1"/>
            </p:cNvSpPr>
            <p:nvPr/>
          </p:nvSpPr>
          <p:spPr bwMode="auto">
            <a:xfrm rot="3360212">
              <a:off x="4680" y="100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82" name="AutoShape 3370"/>
            <p:cNvSpPr>
              <a:spLocks noChangeArrowheads="1"/>
            </p:cNvSpPr>
            <p:nvPr/>
          </p:nvSpPr>
          <p:spPr bwMode="auto">
            <a:xfrm rot="8178152">
              <a:off x="4767" y="10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183" name="AutoShape 3371"/>
            <p:cNvSpPr>
              <a:spLocks noChangeArrowheads="1"/>
            </p:cNvSpPr>
            <p:nvPr/>
          </p:nvSpPr>
          <p:spPr bwMode="auto">
            <a:xfrm>
              <a:off x="4741" y="1032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064" name="Group 2752"/>
          <p:cNvGrpSpPr>
            <a:grpSpLocks/>
          </p:cNvGrpSpPr>
          <p:nvPr/>
        </p:nvGrpSpPr>
        <p:grpSpPr bwMode="auto">
          <a:xfrm>
            <a:off x="592138" y="4546600"/>
            <a:ext cx="1538287" cy="2355850"/>
            <a:chOff x="2146" y="949"/>
            <a:chExt cx="1617" cy="2984"/>
          </a:xfrm>
        </p:grpSpPr>
        <p:sp>
          <p:nvSpPr>
            <p:cNvPr id="16826" name="Freeform 2753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7" name="AutoShape 2754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28" name="Freeform 2755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9" name="Freeform 2756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0" name="Freeform 2757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1" name="Freeform 2758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2" name="Freeform 2759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3" name="Freeform 2760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4" name="Freeform 2761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5" name="Freeform 2762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6" name="Freeform 2763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7" name="Freeform 2764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8" name="Freeform 2765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39" name="Freeform 2766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0" name="Freeform 2767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1" name="Freeform 2768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2" name="Freeform 2769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3" name="Freeform 2770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4" name="Freeform 2771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5" name="Freeform 2772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6" name="Freeform 2773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7" name="Freeform 2774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8" name="Freeform 2775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49" name="Freeform 2776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0" name="Freeform 2777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1" name="Freeform 2778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2" name="Freeform 2779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3" name="Freeform 2780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4" name="Freeform 2781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5" name="Freeform 2782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6" name="Freeform 2783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7" name="Freeform 2784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8" name="Freeform 2785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59" name="Freeform 2786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0" name="Freeform 2787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1" name="Freeform 2788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2" name="Freeform 2789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3" name="Freeform 2790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4" name="Freeform 2791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5" name="Freeform 2792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6" name="Freeform 2793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7" name="Freeform 2794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8" name="Freeform 2795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69" name="Freeform 2796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0" name="Freeform 2797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1" name="Freeform 2798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2" name="Freeform 2799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3" name="Freeform 2800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4" name="Freeform 2801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5" name="Freeform 2802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6" name="Freeform 2803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7" name="Freeform 2804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8" name="Freeform 2805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79" name="Freeform 2806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0" name="Freeform 2807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1" name="Freeform 2808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2" name="Freeform 2809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3" name="Freeform 2810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4" name="Freeform 2811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5" name="Freeform 2812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6" name="Freeform 2813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7" name="Freeform 2814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8" name="Freeform 2815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89" name="Freeform 2816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0" name="Freeform 2817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1" name="Oval 2818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92" name="Freeform 2819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3" name="Oval 2820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94" name="Freeform 2821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5" name="Oval 2822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96" name="Freeform 2823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97" name="Oval 2824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98" name="Oval 2825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99" name="Freeform 282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0" name="Oval 2827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01" name="Oval 2828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02" name="Oval 2829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03" name="Freeform 2830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4" name="Freeform 2831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5" name="Freeform 2832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6" name="Oval 2833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07" name="Freeform 2834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8" name="Freeform 2835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09" name="Oval 2836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10" name="Freeform 2837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1" name="Oval 2838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12" name="Freeform 2839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3" name="Oval 2840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14" name="Freeform 2841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5" name="Oval 2842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16" name="Oval 2843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17" name="Freeform 2844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8" name="Freeform 2845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19" name="Oval 2846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20" name="Freeform 2847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1" name="Oval 2848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22" name="Freeform 2849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3" name="AutoShape 2850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24" name="Freeform 2851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5" name="AutoShape 2852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26" name="Freeform 2853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27" name="Oval 2854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28" name="Oval 2855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29" name="Freeform 2856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0" name="AutoShape 2857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31" name="AutoShape 2858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32" name="Freeform 2859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3" name="AutoShape 2860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34" name="Freeform 2861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5" name="Oval 2862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36" name="Freeform 2863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7" name="AutoShape 2864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38" name="Freeform 2865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39" name="Oval 2866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40" name="Oval 2867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41" name="AutoShape 2868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42" name="Freeform 2869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3" name="AutoShape 2870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44" name="Oval 2871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45" name="Freeform 2872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6" name="AutoShape 2873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47" name="Oval 2874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48" name="Freeform 2875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49" name="Oval 2876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50" name="Freeform 2877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1" name="Oval 2878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52" name="Freeform 2879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3" name="Oval 2880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54" name="Oval 2881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55" name="Oval 2882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56" name="Freeform 2883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7" name="Oval 2884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58" name="Freeform 2885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59" name="Freeform 2886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0" name="Oval 2887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61" name="AutoShape 2888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62" name="Freeform 2889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3" name="Oval 2890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64" name="Oval 2891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65" name="Freeform 2892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6" name="Freeform 2893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67" name="AutoShape 2894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68" name="Oval 2895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69" name="Oval 2896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70" name="AutoShape 2897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71" name="AutoShape 2898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72" name="Freeform 2899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3" name="AutoShape 2900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74" name="Freeform 2901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5" name="Oval 2902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76" name="Freeform 2903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77" name="AutoShape 2904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78" name="AutoShape 2905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79" name="Freeform 2906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0" name="AutoShape 2907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81" name="Oval 2908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82" name="Freeform 2909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3" name="AutoShape 2910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84" name="Freeform 2911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5" name="Oval 2912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86" name="Freeform 2913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87" name="Oval 2914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88" name="Oval 2915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89" name="Oval 2916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90" name="Freeform 2917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1" name="Freeform 2918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2" name="Oval 2919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93" name="Freeform 2920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4" name="AutoShape 2921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5" name="Freeform 2922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6" name="Freeform 2923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97" name="Oval 2924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98" name="Oval 2925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999" name="Freeform 2926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0" name="Freeform 2927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" name="AutoShape 2928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2" name="Freeform 2929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" name="Oval 2930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04" name="Oval 2931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05" name="Freeform 2932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6" name="AutoShape 2933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7" name="AutoShape 2934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8" name="Freeform 2935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9" name="AutoShape 2936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10" name="Freeform 2937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1" name="Oval 2938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12" name="Freeform 2939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3" name="AutoShape 2940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14" name="Oval 2941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15" name="AutoShape 2942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16" name="Freeform 2943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17" name="AutoShape 2944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18" name="Oval 2945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19" name="Freeform 2946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0" name="AutoShape 2947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21" name="Freeform 2948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2" name="Oval 2949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23" name="Freeform 2950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4" name="Oval 2951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25" name="Oval 2952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26" name="Oval 2953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27" name="Freeform 2954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28" name="Oval 2955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7029" name="Freeform 2956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30" name="AutoShape 2957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70" name="Group 3578"/>
          <p:cNvGrpSpPr>
            <a:grpSpLocks/>
          </p:cNvGrpSpPr>
          <p:nvPr/>
        </p:nvGrpSpPr>
        <p:grpSpPr bwMode="auto">
          <a:xfrm>
            <a:off x="1927225" y="3836988"/>
            <a:ext cx="1042988" cy="1174750"/>
            <a:chOff x="2146" y="949"/>
            <a:chExt cx="1617" cy="2984"/>
          </a:xfrm>
        </p:grpSpPr>
        <p:sp>
          <p:nvSpPr>
            <p:cNvPr id="16621" name="Freeform 3579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2" name="AutoShape 3580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23" name="Freeform 3581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4" name="Freeform 3582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5" name="Freeform 3583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6" name="Freeform 3584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7" name="Freeform 3585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8" name="Freeform 3586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9" name="Freeform 3587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0" name="Freeform 3588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1" name="Freeform 3589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2" name="Freeform 3590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3" name="Freeform 3591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4" name="Freeform 3592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5" name="Freeform 3593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6" name="Freeform 3594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7" name="Freeform 3595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8" name="Freeform 3596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9" name="Freeform 3597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0" name="Freeform 3598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1" name="Freeform 3599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2" name="Freeform 3600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3" name="Freeform 3601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4" name="Freeform 3602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5" name="Freeform 3603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6" name="Freeform 3604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7" name="Freeform 3605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8" name="Freeform 3606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9" name="Freeform 3607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0" name="Freeform 3608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1" name="Freeform 3609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2" name="Freeform 3610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3" name="Freeform 3611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4" name="Freeform 3612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5" name="Freeform 3613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6" name="Freeform 3614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7" name="Freeform 3615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8" name="Freeform 3616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9" name="Freeform 3617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0" name="Freeform 3618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1" name="Freeform 3619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2" name="Freeform 3620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3" name="Freeform 3621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4" name="Freeform 3622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5" name="Freeform 3623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6" name="Freeform 3624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7" name="Freeform 3625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8" name="Freeform 3626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9" name="Freeform 3627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0" name="Freeform 3628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1" name="Freeform 3629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2" name="Freeform 3630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3" name="Freeform 3631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4" name="Freeform 3632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5" name="Freeform 3633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6" name="Freeform 3634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7" name="Freeform 3635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8" name="Freeform 3636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9" name="Freeform 3637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0" name="Freeform 3638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1" name="Freeform 3639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2" name="Freeform 3640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3" name="Freeform 3641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4" name="Freeform 3642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5" name="Freeform 3643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6" name="Oval 3644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87" name="Freeform 3645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8" name="Oval 3646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89" name="Freeform 3647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0" name="Oval 3648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91" name="Freeform 3649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" name="Oval 3650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93" name="Oval 3651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94" name="Freeform 3652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" name="Oval 3653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96" name="Oval 3654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97" name="Oval 3655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98" name="Freeform 3656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" name="Freeform 3657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" name="Freeform 3658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1" name="Oval 3659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02" name="Freeform 3660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3" name="Freeform 3661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4" name="Oval 3662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05" name="Freeform 3663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6" name="Oval 3664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07" name="Freeform 3665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8" name="Oval 3666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09" name="Freeform 3667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0" name="Oval 3668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11" name="Oval 3669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12" name="Freeform 3670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3" name="Freeform 3671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4" name="Oval 3672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15" name="Freeform 3673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6" name="Oval 3674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17" name="Freeform 3675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8" name="AutoShape 3676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19" name="Freeform 3677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0" name="AutoShape 3678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21" name="Freeform 3679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2" name="Oval 3680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23" name="Oval 3681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24" name="Freeform 3682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5" name="AutoShape 3683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26" name="AutoShape 3684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27" name="Freeform 3685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8" name="AutoShape 3686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29" name="Freeform 3687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0" name="Oval 3688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31" name="Freeform 3689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2" name="AutoShape 3690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33" name="Freeform 3691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4" name="Oval 3692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35" name="Oval 3693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36" name="AutoShape 3694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37" name="Freeform 3695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8" name="AutoShape 3696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39" name="Oval 3697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40" name="Freeform 3698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1" name="AutoShape 3699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42" name="Oval 3700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43" name="Freeform 3701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4" name="Oval 3702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45" name="Freeform 3703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6" name="Oval 3704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47" name="Freeform 3705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8" name="Oval 3706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49" name="Oval 3707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50" name="Oval 3708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51" name="Freeform 3709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2" name="Oval 3710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53" name="Freeform 3711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4" name="Freeform 3712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5" name="Oval 3713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56" name="AutoShape 3714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57" name="Freeform 3715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8" name="Oval 3716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59" name="Oval 3717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60" name="Freeform 3718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1" name="Freeform 3719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2" name="AutoShape 3720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63" name="Oval 3721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64" name="Oval 3722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65" name="AutoShape 3723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66" name="AutoShape 3724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67" name="Freeform 3725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8" name="AutoShape 3726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69" name="Freeform 3727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0" name="Oval 3728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71" name="Freeform 3729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2" name="AutoShape 3730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73" name="AutoShape 3731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74" name="Freeform 3732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5" name="AutoShape 3733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76" name="Oval 3734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77" name="Freeform 3735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8" name="AutoShape 3736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79" name="Freeform 3737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0" name="Oval 3738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81" name="Freeform 3739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2" name="Oval 3740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83" name="Oval 3741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84" name="Oval 3742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85" name="Freeform 3743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6" name="Freeform 3744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7" name="Oval 3745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88" name="Freeform 3746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9" name="AutoShape 3747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90" name="Freeform 3748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1" name="Freeform 3749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2" name="Oval 3750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93" name="Oval 3751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94" name="Freeform 3752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" name="Freeform 3753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" name="AutoShape 3754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97" name="Freeform 3755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" name="Oval 3756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799" name="Oval 3757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00" name="Freeform 3758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1" name="AutoShape 3759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02" name="AutoShape 3760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03" name="Freeform 3761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4" name="AutoShape 3762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05" name="Freeform 3763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6" name="Oval 3764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07" name="Freeform 3765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8" name="AutoShape 3766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09" name="Oval 3767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10" name="AutoShape 3768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11" name="Freeform 3769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2" name="AutoShape 3770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13" name="Oval 3771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14" name="Freeform 3772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5" name="AutoShape 3773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16" name="Freeform 3774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7" name="Oval 3775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18" name="Freeform 3776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19" name="Oval 3777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20" name="Oval 3778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21" name="Oval 3779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22" name="Freeform 3780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3" name="Oval 3781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824" name="Freeform 3782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25" name="AutoShape 3783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476" name="Group 2752"/>
          <p:cNvGrpSpPr>
            <a:grpSpLocks/>
          </p:cNvGrpSpPr>
          <p:nvPr/>
        </p:nvGrpSpPr>
        <p:grpSpPr bwMode="auto">
          <a:xfrm>
            <a:off x="1281113" y="4575175"/>
            <a:ext cx="1538287" cy="2355850"/>
            <a:chOff x="2146" y="949"/>
            <a:chExt cx="1617" cy="2984"/>
          </a:xfrm>
        </p:grpSpPr>
        <p:sp>
          <p:nvSpPr>
            <p:cNvPr id="16416" name="Freeform 2753"/>
            <p:cNvSpPr>
              <a:spLocks/>
            </p:cNvSpPr>
            <p:nvPr/>
          </p:nvSpPr>
          <p:spPr bwMode="auto">
            <a:xfrm flipH="1">
              <a:off x="2398" y="200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AutoShape 2754"/>
            <p:cNvSpPr>
              <a:spLocks noChangeArrowheads="1"/>
            </p:cNvSpPr>
            <p:nvPr/>
          </p:nvSpPr>
          <p:spPr bwMode="auto">
            <a:xfrm rot="10800000">
              <a:off x="2394" y="198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8" name="Freeform 2755"/>
            <p:cNvSpPr>
              <a:spLocks/>
            </p:cNvSpPr>
            <p:nvPr/>
          </p:nvSpPr>
          <p:spPr bwMode="auto">
            <a:xfrm>
              <a:off x="3347" y="238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2756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2757"/>
            <p:cNvSpPr>
              <a:spLocks/>
            </p:cNvSpPr>
            <p:nvPr/>
          </p:nvSpPr>
          <p:spPr bwMode="auto">
            <a:xfrm flipH="1">
              <a:off x="2446" y="14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2758"/>
            <p:cNvSpPr>
              <a:spLocks/>
            </p:cNvSpPr>
            <p:nvPr/>
          </p:nvSpPr>
          <p:spPr bwMode="auto">
            <a:xfrm>
              <a:off x="2433" y="2582"/>
              <a:ext cx="91" cy="188"/>
            </a:xfrm>
            <a:custGeom>
              <a:avLst/>
              <a:gdLst>
                <a:gd name="T0" fmla="*/ 3 w 91"/>
                <a:gd name="T1" fmla="*/ 46 h 188"/>
                <a:gd name="T2" fmla="*/ 81 w 91"/>
                <a:gd name="T3" fmla="*/ 184 h 188"/>
                <a:gd name="T4" fmla="*/ 63 w 91"/>
                <a:gd name="T5" fmla="*/ 22 h 188"/>
                <a:gd name="T6" fmla="*/ 3 w 91"/>
                <a:gd name="T7" fmla="*/ 46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2759"/>
            <p:cNvSpPr>
              <a:spLocks/>
            </p:cNvSpPr>
            <p:nvPr/>
          </p:nvSpPr>
          <p:spPr bwMode="auto">
            <a:xfrm flipH="1">
              <a:off x="3244" y="2611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2760"/>
            <p:cNvSpPr>
              <a:spLocks/>
            </p:cNvSpPr>
            <p:nvPr/>
          </p:nvSpPr>
          <p:spPr bwMode="auto">
            <a:xfrm flipH="1">
              <a:off x="3292" y="226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2761"/>
            <p:cNvSpPr>
              <a:spLocks/>
            </p:cNvSpPr>
            <p:nvPr/>
          </p:nvSpPr>
          <p:spPr bwMode="auto">
            <a:xfrm flipH="1">
              <a:off x="2986" y="1927"/>
              <a:ext cx="69" cy="183"/>
            </a:xfrm>
            <a:custGeom>
              <a:avLst/>
              <a:gdLst>
                <a:gd name="T0" fmla="*/ 3 w 107"/>
                <a:gd name="T1" fmla="*/ 6 h 321"/>
                <a:gd name="T2" fmla="*/ 8 w 107"/>
                <a:gd name="T3" fmla="*/ 35 h 321"/>
                <a:gd name="T4" fmla="*/ 17 w 107"/>
                <a:gd name="T5" fmla="*/ 58 h 321"/>
                <a:gd name="T6" fmla="*/ 25 w 107"/>
                <a:gd name="T7" fmla="*/ 25 h 321"/>
                <a:gd name="T8" fmla="*/ 25 w 107"/>
                <a:gd name="T9" fmla="*/ 3 h 321"/>
                <a:gd name="T10" fmla="*/ 3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2762"/>
            <p:cNvSpPr>
              <a:spLocks/>
            </p:cNvSpPr>
            <p:nvPr/>
          </p:nvSpPr>
          <p:spPr bwMode="auto">
            <a:xfrm>
              <a:off x="3019" y="1549"/>
              <a:ext cx="59" cy="141"/>
            </a:xfrm>
            <a:custGeom>
              <a:avLst/>
              <a:gdLst>
                <a:gd name="T0" fmla="*/ 2 w 107"/>
                <a:gd name="T1" fmla="*/ 3 h 321"/>
                <a:gd name="T2" fmla="*/ 5 w 107"/>
                <a:gd name="T3" fmla="*/ 16 h 321"/>
                <a:gd name="T4" fmla="*/ 11 w 107"/>
                <a:gd name="T5" fmla="*/ 26 h 321"/>
                <a:gd name="T6" fmla="*/ 16 w 107"/>
                <a:gd name="T7" fmla="*/ 11 h 321"/>
                <a:gd name="T8" fmla="*/ 16 w 107"/>
                <a:gd name="T9" fmla="*/ 1 h 321"/>
                <a:gd name="T10" fmla="*/ 2 w 107"/>
                <a:gd name="T11" fmla="*/ 3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2763"/>
            <p:cNvSpPr>
              <a:spLocks/>
            </p:cNvSpPr>
            <p:nvPr/>
          </p:nvSpPr>
          <p:spPr bwMode="auto">
            <a:xfrm>
              <a:off x="3170" y="2688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2764"/>
            <p:cNvSpPr>
              <a:spLocks/>
            </p:cNvSpPr>
            <p:nvPr/>
          </p:nvSpPr>
          <p:spPr bwMode="auto">
            <a:xfrm rot="-820047">
              <a:off x="2559" y="1845"/>
              <a:ext cx="160" cy="2064"/>
            </a:xfrm>
            <a:custGeom>
              <a:avLst/>
              <a:gdLst>
                <a:gd name="T0" fmla="*/ 327 w 112"/>
                <a:gd name="T1" fmla="*/ 0 h 2368"/>
                <a:gd name="T2" fmla="*/ 116 w 112"/>
                <a:gd name="T3" fmla="*/ 355 h 2368"/>
                <a:gd name="T4" fmla="*/ 23 w 112"/>
                <a:gd name="T5" fmla="*/ 927 h 2368"/>
                <a:gd name="T6" fmla="*/ 257 w 112"/>
                <a:gd name="T7" fmla="*/ 15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2765"/>
            <p:cNvSpPr>
              <a:spLocks/>
            </p:cNvSpPr>
            <p:nvPr/>
          </p:nvSpPr>
          <p:spPr bwMode="auto">
            <a:xfrm>
              <a:off x="3012" y="1332"/>
              <a:ext cx="112" cy="2368"/>
            </a:xfrm>
            <a:custGeom>
              <a:avLst/>
              <a:gdLst>
                <a:gd name="T0" fmla="*/ 112 w 112"/>
                <a:gd name="T1" fmla="*/ 0 h 2368"/>
                <a:gd name="T2" fmla="*/ 40 w 112"/>
                <a:gd name="T3" fmla="*/ 536 h 2368"/>
                <a:gd name="T4" fmla="*/ 8 w 112"/>
                <a:gd name="T5" fmla="*/ 1400 h 2368"/>
                <a:gd name="T6" fmla="*/ 88 w 112"/>
                <a:gd name="T7" fmla="*/ 2368 h 23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2368">
                  <a:moveTo>
                    <a:pt x="112" y="0"/>
                  </a:moveTo>
                  <a:cubicBezTo>
                    <a:pt x="84" y="151"/>
                    <a:pt x="57" y="303"/>
                    <a:pt x="40" y="536"/>
                  </a:cubicBezTo>
                  <a:cubicBezTo>
                    <a:pt x="23" y="769"/>
                    <a:pt x="0" y="1095"/>
                    <a:pt x="8" y="1400"/>
                  </a:cubicBezTo>
                  <a:cubicBezTo>
                    <a:pt x="16" y="1705"/>
                    <a:pt x="72" y="2183"/>
                    <a:pt x="88" y="2368"/>
                  </a:cubicBezTo>
                </a:path>
              </a:pathLst>
            </a:custGeom>
            <a:noFill/>
            <a:ln w="5715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2766"/>
            <p:cNvSpPr>
              <a:spLocks/>
            </p:cNvSpPr>
            <p:nvPr/>
          </p:nvSpPr>
          <p:spPr bwMode="auto">
            <a:xfrm>
              <a:off x="3166" y="25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2767"/>
            <p:cNvSpPr>
              <a:spLocks/>
            </p:cNvSpPr>
            <p:nvPr/>
          </p:nvSpPr>
          <p:spPr bwMode="auto">
            <a:xfrm rot="464698">
              <a:off x="3241" y="233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2768"/>
            <p:cNvSpPr>
              <a:spLocks/>
            </p:cNvSpPr>
            <p:nvPr/>
          </p:nvSpPr>
          <p:spPr bwMode="auto">
            <a:xfrm rot="688720">
              <a:off x="2894" y="2308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2769"/>
            <p:cNvSpPr>
              <a:spLocks/>
            </p:cNvSpPr>
            <p:nvPr/>
          </p:nvSpPr>
          <p:spPr bwMode="auto">
            <a:xfrm rot="8218109">
              <a:off x="2848" y="2440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2770"/>
            <p:cNvSpPr>
              <a:spLocks/>
            </p:cNvSpPr>
            <p:nvPr/>
          </p:nvSpPr>
          <p:spPr bwMode="auto">
            <a:xfrm rot="8218109">
              <a:off x="2798" y="2665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2771"/>
            <p:cNvSpPr>
              <a:spLocks/>
            </p:cNvSpPr>
            <p:nvPr/>
          </p:nvSpPr>
          <p:spPr bwMode="auto">
            <a:xfrm rot="688720">
              <a:off x="2882" y="253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2772"/>
            <p:cNvSpPr>
              <a:spLocks/>
            </p:cNvSpPr>
            <p:nvPr/>
          </p:nvSpPr>
          <p:spPr bwMode="auto">
            <a:xfrm rot="688720">
              <a:off x="2870" y="2884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2773"/>
            <p:cNvSpPr>
              <a:spLocks/>
            </p:cNvSpPr>
            <p:nvPr/>
          </p:nvSpPr>
          <p:spPr bwMode="auto">
            <a:xfrm>
              <a:off x="3151" y="299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2774"/>
            <p:cNvSpPr>
              <a:spLocks/>
            </p:cNvSpPr>
            <p:nvPr/>
          </p:nvSpPr>
          <p:spPr bwMode="auto">
            <a:xfrm rot="1938593">
              <a:off x="2588" y="3205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2775"/>
            <p:cNvSpPr>
              <a:spLocks/>
            </p:cNvSpPr>
            <p:nvPr/>
          </p:nvSpPr>
          <p:spPr bwMode="auto">
            <a:xfrm rot="8218109">
              <a:off x="2813" y="2695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2776"/>
            <p:cNvSpPr>
              <a:spLocks/>
            </p:cNvSpPr>
            <p:nvPr/>
          </p:nvSpPr>
          <p:spPr bwMode="auto">
            <a:xfrm rot="1938593">
              <a:off x="2590" y="3105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2777"/>
            <p:cNvSpPr>
              <a:spLocks/>
            </p:cNvSpPr>
            <p:nvPr/>
          </p:nvSpPr>
          <p:spPr bwMode="auto">
            <a:xfrm rot="688720">
              <a:off x="2888" y="3115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2778"/>
            <p:cNvSpPr>
              <a:spLocks/>
            </p:cNvSpPr>
            <p:nvPr/>
          </p:nvSpPr>
          <p:spPr bwMode="auto">
            <a:xfrm>
              <a:off x="3169" y="32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2779"/>
            <p:cNvSpPr>
              <a:spLocks/>
            </p:cNvSpPr>
            <p:nvPr/>
          </p:nvSpPr>
          <p:spPr bwMode="auto">
            <a:xfrm rot="8218109">
              <a:off x="2831" y="2926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2780"/>
            <p:cNvSpPr>
              <a:spLocks/>
            </p:cNvSpPr>
            <p:nvPr/>
          </p:nvSpPr>
          <p:spPr bwMode="auto">
            <a:xfrm rot="1938593">
              <a:off x="2608" y="3336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2781"/>
            <p:cNvSpPr>
              <a:spLocks/>
            </p:cNvSpPr>
            <p:nvPr/>
          </p:nvSpPr>
          <p:spPr bwMode="auto">
            <a:xfrm rot="8218109">
              <a:off x="2843" y="305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2782"/>
            <p:cNvSpPr>
              <a:spLocks/>
            </p:cNvSpPr>
            <p:nvPr/>
          </p:nvSpPr>
          <p:spPr bwMode="auto">
            <a:xfrm>
              <a:off x="2944" y="231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2783"/>
            <p:cNvSpPr>
              <a:spLocks/>
            </p:cNvSpPr>
            <p:nvPr/>
          </p:nvSpPr>
          <p:spPr bwMode="auto">
            <a:xfrm rot="464698">
              <a:off x="3046" y="1834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2784"/>
            <p:cNvSpPr>
              <a:spLocks/>
            </p:cNvSpPr>
            <p:nvPr/>
          </p:nvSpPr>
          <p:spPr bwMode="auto">
            <a:xfrm rot="688720">
              <a:off x="2672" y="2050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2785"/>
            <p:cNvSpPr>
              <a:spLocks/>
            </p:cNvSpPr>
            <p:nvPr/>
          </p:nvSpPr>
          <p:spPr bwMode="auto">
            <a:xfrm rot="8218109">
              <a:off x="2626" y="2182"/>
              <a:ext cx="464" cy="686"/>
            </a:xfrm>
            <a:custGeom>
              <a:avLst/>
              <a:gdLst>
                <a:gd name="T0" fmla="*/ 24 w 492"/>
                <a:gd name="T1" fmla="*/ 571 h 711"/>
                <a:gd name="T2" fmla="*/ 138 w 492"/>
                <a:gd name="T3" fmla="*/ 210 h 711"/>
                <a:gd name="T4" fmla="*/ 339 w 492"/>
                <a:gd name="T5" fmla="*/ 39 h 711"/>
                <a:gd name="T6" fmla="*/ 384 w 492"/>
                <a:gd name="T7" fmla="*/ 12 h 711"/>
                <a:gd name="T8" fmla="*/ 168 w 492"/>
                <a:gd name="T9" fmla="*/ 105 h 711"/>
                <a:gd name="T10" fmla="*/ 65 w 492"/>
                <a:gd name="T11" fmla="*/ 245 h 711"/>
                <a:gd name="T12" fmla="*/ 8 w 492"/>
                <a:gd name="T13" fmla="*/ 496 h 711"/>
                <a:gd name="T14" fmla="*/ 8 w 492"/>
                <a:gd name="T15" fmla="*/ 617 h 711"/>
                <a:gd name="T16" fmla="*/ 24 w 492"/>
                <a:gd name="T17" fmla="*/ 57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2786"/>
            <p:cNvSpPr>
              <a:spLocks/>
            </p:cNvSpPr>
            <p:nvPr/>
          </p:nvSpPr>
          <p:spPr bwMode="auto">
            <a:xfrm rot="8218109">
              <a:off x="2576" y="2407"/>
              <a:ext cx="534" cy="834"/>
            </a:xfrm>
            <a:custGeom>
              <a:avLst/>
              <a:gdLst>
                <a:gd name="T0" fmla="*/ 37 w 492"/>
                <a:gd name="T1" fmla="*/ 1026 h 711"/>
                <a:gd name="T2" fmla="*/ 209 w 492"/>
                <a:gd name="T3" fmla="*/ 377 h 711"/>
                <a:gd name="T4" fmla="*/ 516 w 492"/>
                <a:gd name="T5" fmla="*/ 67 h 711"/>
                <a:gd name="T6" fmla="*/ 585 w 492"/>
                <a:gd name="T7" fmla="*/ 19 h 711"/>
                <a:gd name="T8" fmla="*/ 256 w 492"/>
                <a:gd name="T9" fmla="*/ 189 h 711"/>
                <a:gd name="T10" fmla="*/ 99 w 492"/>
                <a:gd name="T11" fmla="*/ 440 h 711"/>
                <a:gd name="T12" fmla="*/ 14 w 492"/>
                <a:gd name="T13" fmla="*/ 890 h 711"/>
                <a:gd name="T14" fmla="*/ 11 w 492"/>
                <a:gd name="T15" fmla="*/ 1108 h 711"/>
                <a:gd name="T16" fmla="*/ 37 w 492"/>
                <a:gd name="T17" fmla="*/ 102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2787"/>
            <p:cNvSpPr>
              <a:spLocks/>
            </p:cNvSpPr>
            <p:nvPr/>
          </p:nvSpPr>
          <p:spPr bwMode="auto">
            <a:xfrm rot="688720">
              <a:off x="2660" y="2272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2788"/>
            <p:cNvSpPr>
              <a:spLocks/>
            </p:cNvSpPr>
            <p:nvPr/>
          </p:nvSpPr>
          <p:spPr bwMode="auto">
            <a:xfrm rot="688720">
              <a:off x="2648" y="2626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2789"/>
            <p:cNvSpPr>
              <a:spLocks/>
            </p:cNvSpPr>
            <p:nvPr/>
          </p:nvSpPr>
          <p:spPr bwMode="auto">
            <a:xfrm>
              <a:off x="2926" y="2622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2790"/>
            <p:cNvSpPr>
              <a:spLocks/>
            </p:cNvSpPr>
            <p:nvPr/>
          </p:nvSpPr>
          <p:spPr bwMode="auto">
            <a:xfrm rot="1938593">
              <a:off x="2366" y="2947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2791"/>
            <p:cNvSpPr>
              <a:spLocks/>
            </p:cNvSpPr>
            <p:nvPr/>
          </p:nvSpPr>
          <p:spPr bwMode="auto">
            <a:xfrm rot="1938593">
              <a:off x="2368" y="2847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2792"/>
            <p:cNvSpPr>
              <a:spLocks/>
            </p:cNvSpPr>
            <p:nvPr/>
          </p:nvSpPr>
          <p:spPr bwMode="auto">
            <a:xfrm rot="688720">
              <a:off x="2666" y="285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2793"/>
            <p:cNvSpPr>
              <a:spLocks/>
            </p:cNvSpPr>
            <p:nvPr/>
          </p:nvSpPr>
          <p:spPr bwMode="auto">
            <a:xfrm>
              <a:off x="2944" y="2853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2794"/>
            <p:cNvSpPr>
              <a:spLocks/>
            </p:cNvSpPr>
            <p:nvPr/>
          </p:nvSpPr>
          <p:spPr bwMode="auto">
            <a:xfrm>
              <a:off x="2947" y="296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2795"/>
            <p:cNvSpPr>
              <a:spLocks/>
            </p:cNvSpPr>
            <p:nvPr/>
          </p:nvSpPr>
          <p:spPr bwMode="auto">
            <a:xfrm rot="1938593">
              <a:off x="2384" y="3178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2796"/>
            <p:cNvSpPr>
              <a:spLocks/>
            </p:cNvSpPr>
            <p:nvPr/>
          </p:nvSpPr>
          <p:spPr bwMode="auto">
            <a:xfrm rot="1938593">
              <a:off x="2386" y="3078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2797"/>
            <p:cNvSpPr>
              <a:spLocks/>
            </p:cNvSpPr>
            <p:nvPr/>
          </p:nvSpPr>
          <p:spPr bwMode="auto">
            <a:xfrm rot="688720">
              <a:off x="2678" y="2983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2798"/>
            <p:cNvSpPr>
              <a:spLocks/>
            </p:cNvSpPr>
            <p:nvPr/>
          </p:nvSpPr>
          <p:spPr bwMode="auto">
            <a:xfrm>
              <a:off x="2959" y="3090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2799"/>
            <p:cNvSpPr>
              <a:spLocks/>
            </p:cNvSpPr>
            <p:nvPr/>
          </p:nvSpPr>
          <p:spPr bwMode="auto">
            <a:xfrm rot="1938593">
              <a:off x="2396" y="330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2800"/>
            <p:cNvSpPr>
              <a:spLocks/>
            </p:cNvSpPr>
            <p:nvPr/>
          </p:nvSpPr>
          <p:spPr bwMode="auto">
            <a:xfrm rot="1938593">
              <a:off x="2398" y="3204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2801"/>
            <p:cNvSpPr>
              <a:spLocks/>
            </p:cNvSpPr>
            <p:nvPr/>
          </p:nvSpPr>
          <p:spPr bwMode="auto">
            <a:xfrm>
              <a:off x="2623" y="2571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2802"/>
            <p:cNvSpPr>
              <a:spLocks/>
            </p:cNvSpPr>
            <p:nvPr/>
          </p:nvSpPr>
          <p:spPr bwMode="auto">
            <a:xfrm rot="-1252567">
              <a:off x="2306" y="3031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2803"/>
            <p:cNvSpPr>
              <a:spLocks/>
            </p:cNvSpPr>
            <p:nvPr/>
          </p:nvSpPr>
          <p:spPr bwMode="auto">
            <a:xfrm rot="-379373">
              <a:off x="2821" y="3066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2804"/>
            <p:cNvSpPr>
              <a:spLocks/>
            </p:cNvSpPr>
            <p:nvPr/>
          </p:nvSpPr>
          <p:spPr bwMode="auto">
            <a:xfrm rot="-379373">
              <a:off x="2869" y="317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2805"/>
            <p:cNvSpPr>
              <a:spLocks/>
            </p:cNvSpPr>
            <p:nvPr/>
          </p:nvSpPr>
          <p:spPr bwMode="auto">
            <a:xfrm rot="1552097">
              <a:off x="2246" y="3364"/>
              <a:ext cx="782" cy="377"/>
            </a:xfrm>
            <a:custGeom>
              <a:avLst/>
              <a:gdLst>
                <a:gd name="T0" fmla="*/ 247 w 355"/>
                <a:gd name="T1" fmla="*/ 37 h 812"/>
                <a:gd name="T2" fmla="*/ 1786 w 355"/>
                <a:gd name="T3" fmla="*/ 7 h 812"/>
                <a:gd name="T4" fmla="*/ 3707 w 355"/>
                <a:gd name="T5" fmla="*/ 77 h 812"/>
                <a:gd name="T6" fmla="*/ 2328 w 355"/>
                <a:gd name="T7" fmla="*/ 35 h 812"/>
                <a:gd name="T8" fmla="*/ 1562 w 355"/>
                <a:gd name="T9" fmla="*/ 14 h 812"/>
                <a:gd name="T10" fmla="*/ 311 w 355"/>
                <a:gd name="T11" fmla="*/ 35 h 812"/>
                <a:gd name="T12" fmla="*/ 247 w 355"/>
                <a:gd name="T13" fmla="*/ 37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2806"/>
            <p:cNvSpPr>
              <a:spLocks/>
            </p:cNvSpPr>
            <p:nvPr/>
          </p:nvSpPr>
          <p:spPr bwMode="auto">
            <a:xfrm rot="1552346">
              <a:off x="2206" y="3150"/>
              <a:ext cx="771" cy="394"/>
            </a:xfrm>
            <a:custGeom>
              <a:avLst/>
              <a:gdLst>
                <a:gd name="T0" fmla="*/ 237 w 355"/>
                <a:gd name="T1" fmla="*/ 42 h 812"/>
                <a:gd name="T2" fmla="*/ 1711 w 355"/>
                <a:gd name="T3" fmla="*/ 8 h 812"/>
                <a:gd name="T4" fmla="*/ 3557 w 355"/>
                <a:gd name="T5" fmla="*/ 87 h 812"/>
                <a:gd name="T6" fmla="*/ 2230 w 355"/>
                <a:gd name="T7" fmla="*/ 40 h 812"/>
                <a:gd name="T8" fmla="*/ 1494 w 355"/>
                <a:gd name="T9" fmla="*/ 16 h 812"/>
                <a:gd name="T10" fmla="*/ 298 w 355"/>
                <a:gd name="T11" fmla="*/ 40 h 812"/>
                <a:gd name="T12" fmla="*/ 237 w 355"/>
                <a:gd name="T13" fmla="*/ 42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2807"/>
            <p:cNvSpPr>
              <a:spLocks/>
            </p:cNvSpPr>
            <p:nvPr/>
          </p:nvSpPr>
          <p:spPr bwMode="auto">
            <a:xfrm rot="7136810">
              <a:off x="2690" y="1890"/>
              <a:ext cx="372" cy="508"/>
            </a:xfrm>
            <a:custGeom>
              <a:avLst/>
              <a:gdLst>
                <a:gd name="T0" fmla="*/ 13 w 492"/>
                <a:gd name="T1" fmla="*/ 231 h 711"/>
                <a:gd name="T2" fmla="*/ 71 w 492"/>
                <a:gd name="T3" fmla="*/ 85 h 711"/>
                <a:gd name="T4" fmla="*/ 175 w 492"/>
                <a:gd name="T5" fmla="*/ 15 h 711"/>
                <a:gd name="T6" fmla="*/ 198 w 492"/>
                <a:gd name="T7" fmla="*/ 4 h 711"/>
                <a:gd name="T8" fmla="*/ 86 w 492"/>
                <a:gd name="T9" fmla="*/ 43 h 711"/>
                <a:gd name="T10" fmla="*/ 33 w 492"/>
                <a:gd name="T11" fmla="*/ 99 h 711"/>
                <a:gd name="T12" fmla="*/ 5 w 492"/>
                <a:gd name="T13" fmla="*/ 201 h 711"/>
                <a:gd name="T14" fmla="*/ 4 w 492"/>
                <a:gd name="T15" fmla="*/ 251 h 711"/>
                <a:gd name="T16" fmla="*/ 13 w 492"/>
                <a:gd name="T17" fmla="*/ 231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2808"/>
            <p:cNvSpPr>
              <a:spLocks/>
            </p:cNvSpPr>
            <p:nvPr/>
          </p:nvSpPr>
          <p:spPr bwMode="auto">
            <a:xfrm rot="7136810">
              <a:off x="2765" y="173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2809"/>
            <p:cNvSpPr>
              <a:spLocks/>
            </p:cNvSpPr>
            <p:nvPr/>
          </p:nvSpPr>
          <p:spPr bwMode="auto">
            <a:xfrm rot="464698">
              <a:off x="3070" y="1996"/>
              <a:ext cx="295" cy="576"/>
            </a:xfrm>
            <a:custGeom>
              <a:avLst/>
              <a:gdLst>
                <a:gd name="T0" fmla="*/ 6 w 492"/>
                <a:gd name="T1" fmla="*/ 338 h 711"/>
                <a:gd name="T2" fmla="*/ 35 w 492"/>
                <a:gd name="T3" fmla="*/ 125 h 711"/>
                <a:gd name="T4" fmla="*/ 87 w 492"/>
                <a:gd name="T5" fmla="*/ 23 h 711"/>
                <a:gd name="T6" fmla="*/ 99 w 492"/>
                <a:gd name="T7" fmla="*/ 6 h 711"/>
                <a:gd name="T8" fmla="*/ 43 w 492"/>
                <a:gd name="T9" fmla="*/ 62 h 711"/>
                <a:gd name="T10" fmla="*/ 17 w 492"/>
                <a:gd name="T11" fmla="*/ 145 h 711"/>
                <a:gd name="T12" fmla="*/ 2 w 492"/>
                <a:gd name="T13" fmla="*/ 293 h 711"/>
                <a:gd name="T14" fmla="*/ 2 w 492"/>
                <a:gd name="T15" fmla="*/ 365 h 711"/>
                <a:gd name="T16" fmla="*/ 6 w 492"/>
                <a:gd name="T17" fmla="*/ 338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2810"/>
            <p:cNvSpPr>
              <a:spLocks/>
            </p:cNvSpPr>
            <p:nvPr/>
          </p:nvSpPr>
          <p:spPr bwMode="auto">
            <a:xfrm>
              <a:off x="2573" y="2591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2811"/>
            <p:cNvSpPr>
              <a:spLocks/>
            </p:cNvSpPr>
            <p:nvPr/>
          </p:nvSpPr>
          <p:spPr bwMode="auto">
            <a:xfrm rot="-239022">
              <a:off x="2525" y="2375"/>
              <a:ext cx="261" cy="421"/>
            </a:xfrm>
            <a:custGeom>
              <a:avLst/>
              <a:gdLst>
                <a:gd name="T0" fmla="*/ 4 w 492"/>
                <a:gd name="T1" fmla="*/ 132 h 711"/>
                <a:gd name="T2" fmla="*/ 24 w 492"/>
                <a:gd name="T3" fmla="*/ 49 h 711"/>
                <a:gd name="T4" fmla="*/ 60 w 492"/>
                <a:gd name="T5" fmla="*/ 9 h 711"/>
                <a:gd name="T6" fmla="*/ 68 w 492"/>
                <a:gd name="T7" fmla="*/ 2 h 711"/>
                <a:gd name="T8" fmla="*/ 30 w 492"/>
                <a:gd name="T9" fmla="*/ 24 h 711"/>
                <a:gd name="T10" fmla="*/ 12 w 492"/>
                <a:gd name="T11" fmla="*/ 57 h 711"/>
                <a:gd name="T12" fmla="*/ 2 w 492"/>
                <a:gd name="T13" fmla="*/ 115 h 711"/>
                <a:gd name="T14" fmla="*/ 1 w 492"/>
                <a:gd name="T15" fmla="*/ 143 h 711"/>
                <a:gd name="T16" fmla="*/ 4 w 492"/>
                <a:gd name="T17" fmla="*/ 13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2812"/>
            <p:cNvSpPr>
              <a:spLocks/>
            </p:cNvSpPr>
            <p:nvPr/>
          </p:nvSpPr>
          <p:spPr bwMode="auto">
            <a:xfrm rot="-379373">
              <a:off x="2791" y="2934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2813"/>
            <p:cNvSpPr>
              <a:spLocks/>
            </p:cNvSpPr>
            <p:nvPr/>
          </p:nvSpPr>
          <p:spPr bwMode="auto">
            <a:xfrm rot="-674407">
              <a:off x="2647" y="2679"/>
              <a:ext cx="489" cy="711"/>
            </a:xfrm>
            <a:custGeom>
              <a:avLst/>
              <a:gdLst>
                <a:gd name="T0" fmla="*/ 29 w 492"/>
                <a:gd name="T1" fmla="*/ 636 h 711"/>
                <a:gd name="T2" fmla="*/ 161 w 492"/>
                <a:gd name="T3" fmla="*/ 234 h 711"/>
                <a:gd name="T4" fmla="*/ 398 w 492"/>
                <a:gd name="T5" fmla="*/ 42 h 711"/>
                <a:gd name="T6" fmla="*/ 449 w 492"/>
                <a:gd name="T7" fmla="*/ 12 h 711"/>
                <a:gd name="T8" fmla="*/ 197 w 492"/>
                <a:gd name="T9" fmla="*/ 117 h 711"/>
                <a:gd name="T10" fmla="*/ 77 w 492"/>
                <a:gd name="T11" fmla="*/ 273 h 711"/>
                <a:gd name="T12" fmla="*/ 11 w 492"/>
                <a:gd name="T13" fmla="*/ 552 h 711"/>
                <a:gd name="T14" fmla="*/ 8 w 492"/>
                <a:gd name="T15" fmla="*/ 687 h 711"/>
                <a:gd name="T16" fmla="*/ 29 w 492"/>
                <a:gd name="T17" fmla="*/ 63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2814"/>
            <p:cNvSpPr>
              <a:spLocks/>
            </p:cNvSpPr>
            <p:nvPr/>
          </p:nvSpPr>
          <p:spPr bwMode="auto">
            <a:xfrm rot="7319962">
              <a:off x="2351" y="2812"/>
              <a:ext cx="384" cy="793"/>
            </a:xfrm>
            <a:custGeom>
              <a:avLst/>
              <a:gdLst>
                <a:gd name="T0" fmla="*/ 14 w 492"/>
                <a:gd name="T1" fmla="*/ 882 h 711"/>
                <a:gd name="T2" fmla="*/ 78 w 492"/>
                <a:gd name="T3" fmla="*/ 325 h 711"/>
                <a:gd name="T4" fmla="*/ 192 w 492"/>
                <a:gd name="T5" fmla="*/ 58 h 711"/>
                <a:gd name="T6" fmla="*/ 218 w 492"/>
                <a:gd name="T7" fmla="*/ 16 h 711"/>
                <a:gd name="T8" fmla="*/ 95 w 492"/>
                <a:gd name="T9" fmla="*/ 162 h 711"/>
                <a:gd name="T10" fmla="*/ 37 w 492"/>
                <a:gd name="T11" fmla="*/ 378 h 711"/>
                <a:gd name="T12" fmla="*/ 5 w 492"/>
                <a:gd name="T13" fmla="*/ 766 h 711"/>
                <a:gd name="T14" fmla="*/ 4 w 492"/>
                <a:gd name="T15" fmla="*/ 952 h 711"/>
                <a:gd name="T16" fmla="*/ 14 w 492"/>
                <a:gd name="T17" fmla="*/ 882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2815"/>
            <p:cNvSpPr>
              <a:spLocks/>
            </p:cNvSpPr>
            <p:nvPr/>
          </p:nvSpPr>
          <p:spPr bwMode="auto">
            <a:xfrm rot="6037451">
              <a:off x="2273" y="2691"/>
              <a:ext cx="348" cy="379"/>
            </a:xfrm>
            <a:custGeom>
              <a:avLst/>
              <a:gdLst>
                <a:gd name="T0" fmla="*/ 11 w 492"/>
                <a:gd name="T1" fmla="*/ 96 h 711"/>
                <a:gd name="T2" fmla="*/ 58 w 492"/>
                <a:gd name="T3" fmla="*/ 36 h 711"/>
                <a:gd name="T4" fmla="*/ 143 w 492"/>
                <a:gd name="T5" fmla="*/ 6 h 711"/>
                <a:gd name="T6" fmla="*/ 162 w 492"/>
                <a:gd name="T7" fmla="*/ 2 h 711"/>
                <a:gd name="T8" fmla="*/ 71 w 492"/>
                <a:gd name="T9" fmla="*/ 18 h 711"/>
                <a:gd name="T10" fmla="*/ 27 w 492"/>
                <a:gd name="T11" fmla="*/ 42 h 711"/>
                <a:gd name="T12" fmla="*/ 4 w 492"/>
                <a:gd name="T13" fmla="*/ 84 h 711"/>
                <a:gd name="T14" fmla="*/ 3 w 492"/>
                <a:gd name="T15" fmla="*/ 104 h 711"/>
                <a:gd name="T16" fmla="*/ 11 w 492"/>
                <a:gd name="T17" fmla="*/ 96 h 7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2" h="711">
                  <a:moveTo>
                    <a:pt x="29" y="636"/>
                  </a:moveTo>
                  <a:cubicBezTo>
                    <a:pt x="55" y="561"/>
                    <a:pt x="101" y="333"/>
                    <a:pt x="164" y="234"/>
                  </a:cubicBezTo>
                  <a:cubicBezTo>
                    <a:pt x="227" y="135"/>
                    <a:pt x="355" y="79"/>
                    <a:pt x="404" y="42"/>
                  </a:cubicBezTo>
                  <a:cubicBezTo>
                    <a:pt x="453" y="5"/>
                    <a:pt x="492" y="0"/>
                    <a:pt x="458" y="12"/>
                  </a:cubicBezTo>
                  <a:cubicBezTo>
                    <a:pt x="424" y="24"/>
                    <a:pt x="263" y="74"/>
                    <a:pt x="200" y="117"/>
                  </a:cubicBezTo>
                  <a:cubicBezTo>
                    <a:pt x="137" y="160"/>
                    <a:pt x="108" y="201"/>
                    <a:pt x="77" y="273"/>
                  </a:cubicBezTo>
                  <a:cubicBezTo>
                    <a:pt x="46" y="345"/>
                    <a:pt x="22" y="483"/>
                    <a:pt x="11" y="552"/>
                  </a:cubicBezTo>
                  <a:cubicBezTo>
                    <a:pt x="0" y="621"/>
                    <a:pt x="5" y="674"/>
                    <a:pt x="8" y="687"/>
                  </a:cubicBezTo>
                  <a:cubicBezTo>
                    <a:pt x="11" y="700"/>
                    <a:pt x="3" y="711"/>
                    <a:pt x="29" y="636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2816"/>
            <p:cNvSpPr>
              <a:spLocks/>
            </p:cNvSpPr>
            <p:nvPr/>
          </p:nvSpPr>
          <p:spPr bwMode="auto">
            <a:xfrm rot="-1252567">
              <a:off x="2288" y="2827"/>
              <a:ext cx="381" cy="812"/>
            </a:xfrm>
            <a:custGeom>
              <a:avLst/>
              <a:gdLst>
                <a:gd name="T0" fmla="*/ 29 w 355"/>
                <a:gd name="T1" fmla="*/ 371 h 812"/>
                <a:gd name="T2" fmla="*/ 206 w 355"/>
                <a:gd name="T3" fmla="*/ 65 h 812"/>
                <a:gd name="T4" fmla="*/ 428 w 355"/>
                <a:gd name="T5" fmla="*/ 764 h 812"/>
                <a:gd name="T6" fmla="*/ 269 w 355"/>
                <a:gd name="T7" fmla="*/ 353 h 812"/>
                <a:gd name="T8" fmla="*/ 180 w 355"/>
                <a:gd name="T9" fmla="*/ 140 h 812"/>
                <a:gd name="T10" fmla="*/ 35 w 355"/>
                <a:gd name="T11" fmla="*/ 350 h 812"/>
                <a:gd name="T12" fmla="*/ 29 w 355"/>
                <a:gd name="T13" fmla="*/ 371 h 8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812">
                  <a:moveTo>
                    <a:pt x="23" y="371"/>
                  </a:moveTo>
                  <a:cubicBezTo>
                    <a:pt x="46" y="324"/>
                    <a:pt x="113" y="0"/>
                    <a:pt x="167" y="65"/>
                  </a:cubicBezTo>
                  <a:cubicBezTo>
                    <a:pt x="221" y="130"/>
                    <a:pt x="339" y="716"/>
                    <a:pt x="347" y="764"/>
                  </a:cubicBezTo>
                  <a:cubicBezTo>
                    <a:pt x="355" y="812"/>
                    <a:pt x="252" y="457"/>
                    <a:pt x="218" y="353"/>
                  </a:cubicBezTo>
                  <a:cubicBezTo>
                    <a:pt x="184" y="249"/>
                    <a:pt x="177" y="140"/>
                    <a:pt x="146" y="140"/>
                  </a:cubicBezTo>
                  <a:cubicBezTo>
                    <a:pt x="115" y="140"/>
                    <a:pt x="48" y="312"/>
                    <a:pt x="29" y="350"/>
                  </a:cubicBezTo>
                  <a:cubicBezTo>
                    <a:pt x="10" y="388"/>
                    <a:pt x="0" y="418"/>
                    <a:pt x="23" y="371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2817"/>
            <p:cNvSpPr>
              <a:spLocks/>
            </p:cNvSpPr>
            <p:nvPr/>
          </p:nvSpPr>
          <p:spPr bwMode="auto">
            <a:xfrm>
              <a:off x="3194" y="3072"/>
              <a:ext cx="569" cy="646"/>
            </a:xfrm>
            <a:custGeom>
              <a:avLst/>
              <a:gdLst>
                <a:gd name="T0" fmla="*/ 562 w 569"/>
                <a:gd name="T1" fmla="*/ 432 h 646"/>
                <a:gd name="T2" fmla="*/ 424 w 569"/>
                <a:gd name="T3" fmla="*/ 30 h 646"/>
                <a:gd name="T4" fmla="*/ 124 w 569"/>
                <a:gd name="T5" fmla="*/ 252 h 646"/>
                <a:gd name="T6" fmla="*/ 4 w 569"/>
                <a:gd name="T7" fmla="*/ 642 h 646"/>
                <a:gd name="T8" fmla="*/ 148 w 569"/>
                <a:gd name="T9" fmla="*/ 276 h 646"/>
                <a:gd name="T10" fmla="*/ 382 w 569"/>
                <a:gd name="T11" fmla="*/ 102 h 646"/>
                <a:gd name="T12" fmla="*/ 562 w 569"/>
                <a:gd name="T13" fmla="*/ 432 h 6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9" h="646">
                  <a:moveTo>
                    <a:pt x="562" y="432"/>
                  </a:moveTo>
                  <a:cubicBezTo>
                    <a:pt x="569" y="420"/>
                    <a:pt x="497" y="60"/>
                    <a:pt x="424" y="30"/>
                  </a:cubicBezTo>
                  <a:cubicBezTo>
                    <a:pt x="351" y="0"/>
                    <a:pt x="194" y="150"/>
                    <a:pt x="124" y="252"/>
                  </a:cubicBezTo>
                  <a:cubicBezTo>
                    <a:pt x="54" y="354"/>
                    <a:pt x="0" y="638"/>
                    <a:pt x="4" y="642"/>
                  </a:cubicBezTo>
                  <a:cubicBezTo>
                    <a:pt x="8" y="646"/>
                    <a:pt x="85" y="366"/>
                    <a:pt x="148" y="276"/>
                  </a:cubicBezTo>
                  <a:cubicBezTo>
                    <a:pt x="211" y="186"/>
                    <a:pt x="314" y="78"/>
                    <a:pt x="382" y="102"/>
                  </a:cubicBezTo>
                  <a:cubicBezTo>
                    <a:pt x="450" y="126"/>
                    <a:pt x="555" y="444"/>
                    <a:pt x="562" y="432"/>
                  </a:cubicBezTo>
                  <a:close/>
                </a:path>
              </a:pathLst>
            </a:custGeom>
            <a:solidFill>
              <a:srgbClr val="27A533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Oval 2818"/>
            <p:cNvSpPr>
              <a:spLocks noChangeArrowheads="1"/>
            </p:cNvSpPr>
            <p:nvPr/>
          </p:nvSpPr>
          <p:spPr bwMode="auto">
            <a:xfrm>
              <a:off x="3234" y="256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82" name="Freeform 2819"/>
            <p:cNvSpPr>
              <a:spLocks/>
            </p:cNvSpPr>
            <p:nvPr/>
          </p:nvSpPr>
          <p:spPr bwMode="auto">
            <a:xfrm>
              <a:off x="2249" y="2327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Oval 2820"/>
            <p:cNvSpPr>
              <a:spLocks noChangeArrowheads="1"/>
            </p:cNvSpPr>
            <p:nvPr/>
          </p:nvSpPr>
          <p:spPr bwMode="auto">
            <a:xfrm>
              <a:off x="2406" y="252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84" name="Freeform 2821"/>
            <p:cNvSpPr>
              <a:spLocks/>
            </p:cNvSpPr>
            <p:nvPr/>
          </p:nvSpPr>
          <p:spPr bwMode="auto">
            <a:xfrm>
              <a:off x="2801" y="164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Oval 2822"/>
            <p:cNvSpPr>
              <a:spLocks noChangeArrowheads="1"/>
            </p:cNvSpPr>
            <p:nvPr/>
          </p:nvSpPr>
          <p:spPr bwMode="auto">
            <a:xfrm>
              <a:off x="2958" y="1848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86" name="Freeform 2823"/>
            <p:cNvSpPr>
              <a:spLocks/>
            </p:cNvSpPr>
            <p:nvPr/>
          </p:nvSpPr>
          <p:spPr bwMode="auto">
            <a:xfrm>
              <a:off x="3305" y="2225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Oval 2824"/>
            <p:cNvSpPr>
              <a:spLocks noChangeArrowheads="1"/>
            </p:cNvSpPr>
            <p:nvPr/>
          </p:nvSpPr>
          <p:spPr bwMode="auto">
            <a:xfrm>
              <a:off x="3420" y="2352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88" name="Oval 2825"/>
            <p:cNvSpPr>
              <a:spLocks noChangeArrowheads="1"/>
            </p:cNvSpPr>
            <p:nvPr/>
          </p:nvSpPr>
          <p:spPr bwMode="auto">
            <a:xfrm>
              <a:off x="2520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89" name="Freeform 2826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Oval 2827"/>
            <p:cNvSpPr>
              <a:spLocks noChangeArrowheads="1"/>
            </p:cNvSpPr>
            <p:nvPr/>
          </p:nvSpPr>
          <p:spPr bwMode="auto">
            <a:xfrm>
              <a:off x="3150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91" name="Oval 2828"/>
            <p:cNvSpPr>
              <a:spLocks noChangeArrowheads="1"/>
            </p:cNvSpPr>
            <p:nvPr/>
          </p:nvSpPr>
          <p:spPr bwMode="auto">
            <a:xfrm>
              <a:off x="2982" y="156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92" name="Oval 2829"/>
            <p:cNvSpPr>
              <a:spLocks noChangeArrowheads="1"/>
            </p:cNvSpPr>
            <p:nvPr/>
          </p:nvSpPr>
          <p:spPr bwMode="auto">
            <a:xfrm>
              <a:off x="3282" y="222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93" name="Freeform 2830"/>
            <p:cNvSpPr>
              <a:spLocks/>
            </p:cNvSpPr>
            <p:nvPr/>
          </p:nvSpPr>
          <p:spPr bwMode="auto">
            <a:xfrm flipH="1">
              <a:off x="3262" y="2623"/>
              <a:ext cx="69" cy="195"/>
            </a:xfrm>
            <a:custGeom>
              <a:avLst/>
              <a:gdLst>
                <a:gd name="T0" fmla="*/ 3 w 107"/>
                <a:gd name="T1" fmla="*/ 7 h 321"/>
                <a:gd name="T2" fmla="*/ 8 w 107"/>
                <a:gd name="T3" fmla="*/ 43 h 321"/>
                <a:gd name="T4" fmla="*/ 17 w 107"/>
                <a:gd name="T5" fmla="*/ 70 h 321"/>
                <a:gd name="T6" fmla="*/ 25 w 107"/>
                <a:gd name="T7" fmla="*/ 30 h 321"/>
                <a:gd name="T8" fmla="*/ 25 w 107"/>
                <a:gd name="T9" fmla="*/ 4 h 321"/>
                <a:gd name="T10" fmla="*/ 3 w 107"/>
                <a:gd name="T11" fmla="*/ 7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2831"/>
            <p:cNvSpPr>
              <a:spLocks/>
            </p:cNvSpPr>
            <p:nvPr/>
          </p:nvSpPr>
          <p:spPr bwMode="auto">
            <a:xfrm>
              <a:off x="2320" y="2110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2832"/>
            <p:cNvSpPr>
              <a:spLocks/>
            </p:cNvSpPr>
            <p:nvPr/>
          </p:nvSpPr>
          <p:spPr bwMode="auto">
            <a:xfrm>
              <a:off x="3077" y="2369"/>
              <a:ext cx="416" cy="442"/>
            </a:xfrm>
            <a:custGeom>
              <a:avLst/>
              <a:gdLst>
                <a:gd name="T0" fmla="*/ 54 w 968"/>
                <a:gd name="T1" fmla="*/ 2 h 898"/>
                <a:gd name="T2" fmla="*/ 39 w 968"/>
                <a:gd name="T3" fmla="*/ 21 h 898"/>
                <a:gd name="T4" fmla="*/ 36 w 968"/>
                <a:gd name="T5" fmla="*/ 53 h 898"/>
                <a:gd name="T6" fmla="*/ 34 w 968"/>
                <a:gd name="T7" fmla="*/ 25 h 898"/>
                <a:gd name="T8" fmla="*/ 12 w 968"/>
                <a:gd name="T9" fmla="*/ 5 h 898"/>
                <a:gd name="T10" fmla="*/ 22 w 968"/>
                <a:gd name="T11" fmla="*/ 31 h 898"/>
                <a:gd name="T12" fmla="*/ 28 w 968"/>
                <a:gd name="T13" fmla="*/ 46 h 898"/>
                <a:gd name="T14" fmla="*/ 15 w 968"/>
                <a:gd name="T15" fmla="*/ 31 h 898"/>
                <a:gd name="T16" fmla="*/ 0 w 968"/>
                <a:gd name="T17" fmla="*/ 54 h 898"/>
                <a:gd name="T18" fmla="*/ 15 w 968"/>
                <a:gd name="T19" fmla="*/ 48 h 898"/>
                <a:gd name="T20" fmla="*/ 27 w 968"/>
                <a:gd name="T21" fmla="*/ 58 h 898"/>
                <a:gd name="T22" fmla="*/ 17 w 968"/>
                <a:gd name="T23" fmla="*/ 65 h 898"/>
                <a:gd name="T24" fmla="*/ 16 w 968"/>
                <a:gd name="T25" fmla="*/ 100 h 898"/>
                <a:gd name="T26" fmla="*/ 25 w 968"/>
                <a:gd name="T27" fmla="*/ 76 h 898"/>
                <a:gd name="T28" fmla="*/ 33 w 968"/>
                <a:gd name="T29" fmla="*/ 65 h 898"/>
                <a:gd name="T30" fmla="*/ 30 w 968"/>
                <a:gd name="T31" fmla="*/ 84 h 898"/>
                <a:gd name="T32" fmla="*/ 49 w 968"/>
                <a:gd name="T33" fmla="*/ 106 h 898"/>
                <a:gd name="T34" fmla="*/ 41 w 968"/>
                <a:gd name="T35" fmla="*/ 77 h 898"/>
                <a:gd name="T36" fmla="*/ 43 w 968"/>
                <a:gd name="T37" fmla="*/ 68 h 898"/>
                <a:gd name="T38" fmla="*/ 56 w 968"/>
                <a:gd name="T39" fmla="*/ 79 h 898"/>
                <a:gd name="T40" fmla="*/ 76 w 968"/>
                <a:gd name="T41" fmla="*/ 58 h 898"/>
                <a:gd name="T42" fmla="*/ 59 w 968"/>
                <a:gd name="T43" fmla="*/ 55 h 898"/>
                <a:gd name="T44" fmla="*/ 47 w 968"/>
                <a:gd name="T45" fmla="*/ 55 h 898"/>
                <a:gd name="T46" fmla="*/ 52 w 968"/>
                <a:gd name="T47" fmla="*/ 34 h 898"/>
                <a:gd name="T48" fmla="*/ 54 w 968"/>
                <a:gd name="T49" fmla="*/ 2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Oval 2833"/>
            <p:cNvSpPr>
              <a:spLocks noChangeArrowheads="1"/>
            </p:cNvSpPr>
            <p:nvPr/>
          </p:nvSpPr>
          <p:spPr bwMode="auto">
            <a:xfrm>
              <a:off x="3228" y="2586"/>
              <a:ext cx="80" cy="68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497" name="Freeform 2834"/>
            <p:cNvSpPr>
              <a:spLocks/>
            </p:cNvSpPr>
            <p:nvPr/>
          </p:nvSpPr>
          <p:spPr bwMode="auto">
            <a:xfrm>
              <a:off x="3071" y="1726"/>
              <a:ext cx="99" cy="126"/>
            </a:xfrm>
            <a:custGeom>
              <a:avLst/>
              <a:gdLst>
                <a:gd name="T0" fmla="*/ 49 w 99"/>
                <a:gd name="T1" fmla="*/ 14 h 126"/>
                <a:gd name="T2" fmla="*/ 7 w 99"/>
                <a:gd name="T3" fmla="*/ 122 h 126"/>
                <a:gd name="T4" fmla="*/ 91 w 99"/>
                <a:gd name="T5" fmla="*/ 38 h 126"/>
                <a:gd name="T6" fmla="*/ 49 w 99"/>
                <a:gd name="T7" fmla="*/ 14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49" y="14"/>
                  </a:moveTo>
                  <a:cubicBezTo>
                    <a:pt x="35" y="28"/>
                    <a:pt x="0" y="118"/>
                    <a:pt x="7" y="122"/>
                  </a:cubicBezTo>
                  <a:cubicBezTo>
                    <a:pt x="14" y="126"/>
                    <a:pt x="83" y="55"/>
                    <a:pt x="91" y="38"/>
                  </a:cubicBezTo>
                  <a:cubicBezTo>
                    <a:pt x="99" y="21"/>
                    <a:pt x="63" y="0"/>
                    <a:pt x="49" y="14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2835"/>
            <p:cNvSpPr>
              <a:spLocks/>
            </p:cNvSpPr>
            <p:nvPr/>
          </p:nvSpPr>
          <p:spPr bwMode="auto">
            <a:xfrm>
              <a:off x="3035" y="15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Oval 2836"/>
            <p:cNvSpPr>
              <a:spLocks noChangeArrowheads="1"/>
            </p:cNvSpPr>
            <p:nvPr/>
          </p:nvSpPr>
          <p:spPr bwMode="auto">
            <a:xfrm rot="-988756">
              <a:off x="2315" y="206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00" name="Freeform 2837"/>
            <p:cNvSpPr>
              <a:spLocks/>
            </p:cNvSpPr>
            <p:nvPr/>
          </p:nvSpPr>
          <p:spPr bwMode="auto">
            <a:xfrm>
              <a:off x="2392" y="229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Oval 2838"/>
            <p:cNvSpPr>
              <a:spLocks noChangeArrowheads="1"/>
            </p:cNvSpPr>
            <p:nvPr/>
          </p:nvSpPr>
          <p:spPr bwMode="auto">
            <a:xfrm rot="-988756">
              <a:off x="2387" y="22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02" name="Freeform 2839"/>
            <p:cNvSpPr>
              <a:spLocks/>
            </p:cNvSpPr>
            <p:nvPr/>
          </p:nvSpPr>
          <p:spPr bwMode="auto">
            <a:xfrm>
              <a:off x="2392" y="216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Oval 2840"/>
            <p:cNvSpPr>
              <a:spLocks noChangeArrowheads="1"/>
            </p:cNvSpPr>
            <p:nvPr/>
          </p:nvSpPr>
          <p:spPr bwMode="auto">
            <a:xfrm rot="-988756">
              <a:off x="2387" y="211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04" name="Freeform 2841"/>
            <p:cNvSpPr>
              <a:spLocks/>
            </p:cNvSpPr>
            <p:nvPr/>
          </p:nvSpPr>
          <p:spPr bwMode="auto">
            <a:xfrm>
              <a:off x="3022" y="12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Oval 2842"/>
            <p:cNvSpPr>
              <a:spLocks noChangeArrowheads="1"/>
            </p:cNvSpPr>
            <p:nvPr/>
          </p:nvSpPr>
          <p:spPr bwMode="auto">
            <a:xfrm rot="-988756">
              <a:off x="3017" y="12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06" name="Oval 2843"/>
            <p:cNvSpPr>
              <a:spLocks noChangeArrowheads="1"/>
            </p:cNvSpPr>
            <p:nvPr/>
          </p:nvSpPr>
          <p:spPr bwMode="auto">
            <a:xfrm>
              <a:off x="2538" y="23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07" name="Freeform 2844"/>
            <p:cNvSpPr>
              <a:spLocks/>
            </p:cNvSpPr>
            <p:nvPr/>
          </p:nvSpPr>
          <p:spPr bwMode="auto">
            <a:xfrm flipH="1">
              <a:off x="2446" y="206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2845"/>
            <p:cNvSpPr>
              <a:spLocks/>
            </p:cNvSpPr>
            <p:nvPr/>
          </p:nvSpPr>
          <p:spPr bwMode="auto">
            <a:xfrm>
              <a:off x="2956" y="141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Oval 2846"/>
            <p:cNvSpPr>
              <a:spLocks noChangeArrowheads="1"/>
            </p:cNvSpPr>
            <p:nvPr/>
          </p:nvSpPr>
          <p:spPr bwMode="auto">
            <a:xfrm rot="-988756">
              <a:off x="2987" y="130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10" name="Freeform 2847"/>
            <p:cNvSpPr>
              <a:spLocks/>
            </p:cNvSpPr>
            <p:nvPr/>
          </p:nvSpPr>
          <p:spPr bwMode="auto">
            <a:xfrm rot="1144753">
              <a:off x="3339" y="2107"/>
              <a:ext cx="94" cy="104"/>
            </a:xfrm>
            <a:custGeom>
              <a:avLst/>
              <a:gdLst>
                <a:gd name="T0" fmla="*/ 3 w 91"/>
                <a:gd name="T1" fmla="*/ 8 h 188"/>
                <a:gd name="T2" fmla="*/ 90 w 91"/>
                <a:gd name="T3" fmla="*/ 31 h 188"/>
                <a:gd name="T4" fmla="*/ 69 w 91"/>
                <a:gd name="T5" fmla="*/ 4 h 188"/>
                <a:gd name="T6" fmla="*/ 3 w 91"/>
                <a:gd name="T7" fmla="*/ 8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Oval 2848"/>
            <p:cNvSpPr>
              <a:spLocks noChangeArrowheads="1"/>
            </p:cNvSpPr>
            <p:nvPr/>
          </p:nvSpPr>
          <p:spPr bwMode="auto">
            <a:xfrm rot="-988756">
              <a:off x="3341" y="203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12" name="Freeform 2849"/>
            <p:cNvSpPr>
              <a:spLocks/>
            </p:cNvSpPr>
            <p:nvPr/>
          </p:nvSpPr>
          <p:spPr bwMode="auto">
            <a:xfrm flipH="1">
              <a:off x="3400" y="198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AutoShape 2850"/>
            <p:cNvSpPr>
              <a:spLocks noChangeArrowheads="1"/>
            </p:cNvSpPr>
            <p:nvPr/>
          </p:nvSpPr>
          <p:spPr bwMode="auto">
            <a:xfrm rot="10800000">
              <a:off x="3396" y="196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4" name="Freeform 2851"/>
            <p:cNvSpPr>
              <a:spLocks/>
            </p:cNvSpPr>
            <p:nvPr/>
          </p:nvSpPr>
          <p:spPr bwMode="auto">
            <a:xfrm flipH="1">
              <a:off x="2386" y="183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AutoShape 2852"/>
            <p:cNvSpPr>
              <a:spLocks noChangeArrowheads="1"/>
            </p:cNvSpPr>
            <p:nvPr/>
          </p:nvSpPr>
          <p:spPr bwMode="auto">
            <a:xfrm rot="10800000">
              <a:off x="2382" y="181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6" name="Freeform 2853"/>
            <p:cNvSpPr>
              <a:spLocks/>
            </p:cNvSpPr>
            <p:nvPr/>
          </p:nvSpPr>
          <p:spPr bwMode="auto">
            <a:xfrm>
              <a:off x="2308" y="193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Oval 2854"/>
            <p:cNvSpPr>
              <a:spLocks noChangeArrowheads="1"/>
            </p:cNvSpPr>
            <p:nvPr/>
          </p:nvSpPr>
          <p:spPr bwMode="auto">
            <a:xfrm rot="-988756">
              <a:off x="2303" y="188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18" name="Oval 2855"/>
            <p:cNvSpPr>
              <a:spLocks noChangeArrowheads="1"/>
            </p:cNvSpPr>
            <p:nvPr/>
          </p:nvSpPr>
          <p:spPr bwMode="auto">
            <a:xfrm rot="-988756">
              <a:off x="2375" y="194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19" name="Freeform 2856"/>
            <p:cNvSpPr>
              <a:spLocks/>
            </p:cNvSpPr>
            <p:nvPr/>
          </p:nvSpPr>
          <p:spPr bwMode="auto">
            <a:xfrm flipH="1">
              <a:off x="2434" y="189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AutoShape 2857"/>
            <p:cNvSpPr>
              <a:spLocks noChangeArrowheads="1"/>
            </p:cNvSpPr>
            <p:nvPr/>
          </p:nvSpPr>
          <p:spPr bwMode="auto">
            <a:xfrm rot="10800000">
              <a:off x="2430" y="187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21" name="AutoShape 2858"/>
            <p:cNvSpPr>
              <a:spLocks noChangeArrowheads="1"/>
            </p:cNvSpPr>
            <p:nvPr/>
          </p:nvSpPr>
          <p:spPr bwMode="auto">
            <a:xfrm rot="10800000">
              <a:off x="2406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22" name="Freeform 2859"/>
            <p:cNvSpPr>
              <a:spLocks/>
            </p:cNvSpPr>
            <p:nvPr/>
          </p:nvSpPr>
          <p:spPr bwMode="auto">
            <a:xfrm flipH="1">
              <a:off x="2398" y="169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AutoShape 2860"/>
            <p:cNvSpPr>
              <a:spLocks noChangeArrowheads="1"/>
            </p:cNvSpPr>
            <p:nvPr/>
          </p:nvSpPr>
          <p:spPr bwMode="auto">
            <a:xfrm rot="10800000">
              <a:off x="2394" y="168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24" name="Freeform 2861"/>
            <p:cNvSpPr>
              <a:spLocks/>
            </p:cNvSpPr>
            <p:nvPr/>
          </p:nvSpPr>
          <p:spPr bwMode="auto">
            <a:xfrm>
              <a:off x="2320" y="1804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Oval 2862"/>
            <p:cNvSpPr>
              <a:spLocks noChangeArrowheads="1"/>
            </p:cNvSpPr>
            <p:nvPr/>
          </p:nvSpPr>
          <p:spPr bwMode="auto">
            <a:xfrm rot="-988756">
              <a:off x="2315" y="1756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26" name="Freeform 2863"/>
            <p:cNvSpPr>
              <a:spLocks/>
            </p:cNvSpPr>
            <p:nvPr/>
          </p:nvSpPr>
          <p:spPr bwMode="auto">
            <a:xfrm flipH="1">
              <a:off x="2446" y="175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AutoShape 2864"/>
            <p:cNvSpPr>
              <a:spLocks noChangeArrowheads="1"/>
            </p:cNvSpPr>
            <p:nvPr/>
          </p:nvSpPr>
          <p:spPr bwMode="auto">
            <a:xfrm rot="10800000">
              <a:off x="2442" y="174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28" name="Freeform 2865"/>
            <p:cNvSpPr>
              <a:spLocks/>
            </p:cNvSpPr>
            <p:nvPr/>
          </p:nvSpPr>
          <p:spPr bwMode="auto">
            <a:xfrm>
              <a:off x="2296" y="21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9" name="Oval 2866"/>
            <p:cNvSpPr>
              <a:spLocks noChangeArrowheads="1"/>
            </p:cNvSpPr>
            <p:nvPr/>
          </p:nvSpPr>
          <p:spPr bwMode="auto">
            <a:xfrm rot="-988756">
              <a:off x="2291" y="21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30" name="Oval 2867"/>
            <p:cNvSpPr>
              <a:spLocks noChangeArrowheads="1"/>
            </p:cNvSpPr>
            <p:nvPr/>
          </p:nvSpPr>
          <p:spPr bwMode="auto">
            <a:xfrm rot="-988756">
              <a:off x="2327" y="227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31" name="AutoShape 2868"/>
            <p:cNvSpPr>
              <a:spLocks noChangeArrowheads="1"/>
            </p:cNvSpPr>
            <p:nvPr/>
          </p:nvSpPr>
          <p:spPr bwMode="auto">
            <a:xfrm rot="10800000">
              <a:off x="2394" y="165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32" name="Freeform 2869"/>
            <p:cNvSpPr>
              <a:spLocks/>
            </p:cNvSpPr>
            <p:nvPr/>
          </p:nvSpPr>
          <p:spPr bwMode="auto">
            <a:xfrm flipH="1">
              <a:off x="2410" y="153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AutoShape 2870"/>
            <p:cNvSpPr>
              <a:spLocks noChangeArrowheads="1"/>
            </p:cNvSpPr>
            <p:nvPr/>
          </p:nvSpPr>
          <p:spPr bwMode="auto">
            <a:xfrm rot="10800000">
              <a:off x="2406" y="151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34" name="Oval 2871"/>
            <p:cNvSpPr>
              <a:spLocks noChangeArrowheads="1"/>
            </p:cNvSpPr>
            <p:nvPr/>
          </p:nvSpPr>
          <p:spPr bwMode="auto">
            <a:xfrm rot="-988756">
              <a:off x="2399" y="164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35" name="Freeform 2872"/>
            <p:cNvSpPr>
              <a:spLocks/>
            </p:cNvSpPr>
            <p:nvPr/>
          </p:nvSpPr>
          <p:spPr bwMode="auto">
            <a:xfrm flipH="1">
              <a:off x="2458" y="159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AutoShape 2873"/>
            <p:cNvSpPr>
              <a:spLocks noChangeArrowheads="1"/>
            </p:cNvSpPr>
            <p:nvPr/>
          </p:nvSpPr>
          <p:spPr bwMode="auto">
            <a:xfrm rot="10800000">
              <a:off x="2454" y="157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37" name="Oval 2874"/>
            <p:cNvSpPr>
              <a:spLocks noChangeArrowheads="1"/>
            </p:cNvSpPr>
            <p:nvPr/>
          </p:nvSpPr>
          <p:spPr bwMode="auto">
            <a:xfrm>
              <a:off x="2268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38" name="Freeform 2875"/>
            <p:cNvSpPr>
              <a:spLocks/>
            </p:cNvSpPr>
            <p:nvPr/>
          </p:nvSpPr>
          <p:spPr bwMode="auto">
            <a:xfrm>
              <a:off x="2153" y="2219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Oval 2876"/>
            <p:cNvSpPr>
              <a:spLocks noChangeArrowheads="1"/>
            </p:cNvSpPr>
            <p:nvPr/>
          </p:nvSpPr>
          <p:spPr bwMode="auto">
            <a:xfrm>
              <a:off x="2286" y="234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40" name="Freeform 2877"/>
            <p:cNvSpPr>
              <a:spLocks/>
            </p:cNvSpPr>
            <p:nvPr/>
          </p:nvSpPr>
          <p:spPr bwMode="auto">
            <a:xfrm>
              <a:off x="2443" y="187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Oval 2878"/>
            <p:cNvSpPr>
              <a:spLocks noChangeArrowheads="1"/>
            </p:cNvSpPr>
            <p:nvPr/>
          </p:nvSpPr>
          <p:spPr bwMode="auto">
            <a:xfrm rot="728668">
              <a:off x="2481" y="169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42" name="Freeform 2879"/>
            <p:cNvSpPr>
              <a:spLocks/>
            </p:cNvSpPr>
            <p:nvPr/>
          </p:nvSpPr>
          <p:spPr bwMode="auto">
            <a:xfrm>
              <a:off x="2443" y="175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3" name="Oval 2880"/>
            <p:cNvSpPr>
              <a:spLocks noChangeArrowheads="1"/>
            </p:cNvSpPr>
            <p:nvPr/>
          </p:nvSpPr>
          <p:spPr bwMode="auto">
            <a:xfrm rot="-988756">
              <a:off x="2387" y="181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44" name="Oval 2881"/>
            <p:cNvSpPr>
              <a:spLocks noChangeArrowheads="1"/>
            </p:cNvSpPr>
            <p:nvPr/>
          </p:nvSpPr>
          <p:spPr bwMode="auto">
            <a:xfrm rot="728668">
              <a:off x="2481" y="18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45" name="Oval 2882"/>
            <p:cNvSpPr>
              <a:spLocks noChangeArrowheads="1"/>
            </p:cNvSpPr>
            <p:nvPr/>
          </p:nvSpPr>
          <p:spPr bwMode="auto">
            <a:xfrm rot="728668">
              <a:off x="2493" y="1975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46" name="Freeform 2883"/>
            <p:cNvSpPr>
              <a:spLocks/>
            </p:cNvSpPr>
            <p:nvPr/>
          </p:nvSpPr>
          <p:spPr bwMode="auto">
            <a:xfrm>
              <a:off x="2455" y="2029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7" name="Oval 2884"/>
            <p:cNvSpPr>
              <a:spLocks noChangeArrowheads="1"/>
            </p:cNvSpPr>
            <p:nvPr/>
          </p:nvSpPr>
          <p:spPr bwMode="auto">
            <a:xfrm rot="728668">
              <a:off x="2517" y="205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48" name="Freeform 2885"/>
            <p:cNvSpPr>
              <a:spLocks/>
            </p:cNvSpPr>
            <p:nvPr/>
          </p:nvSpPr>
          <p:spPr bwMode="auto">
            <a:xfrm>
              <a:off x="2479" y="2113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2886"/>
            <p:cNvSpPr>
              <a:spLocks/>
            </p:cNvSpPr>
            <p:nvPr/>
          </p:nvSpPr>
          <p:spPr bwMode="auto">
            <a:xfrm>
              <a:off x="2405" y="2177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Oval 2887"/>
            <p:cNvSpPr>
              <a:spLocks noChangeArrowheads="1"/>
            </p:cNvSpPr>
            <p:nvPr/>
          </p:nvSpPr>
          <p:spPr bwMode="auto">
            <a:xfrm>
              <a:off x="2520" y="2310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51" name="AutoShape 2888"/>
            <p:cNvSpPr>
              <a:spLocks noChangeArrowheads="1"/>
            </p:cNvSpPr>
            <p:nvPr/>
          </p:nvSpPr>
          <p:spPr bwMode="auto">
            <a:xfrm rot="10800000">
              <a:off x="2442" y="204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52" name="Freeform 2889"/>
            <p:cNvSpPr>
              <a:spLocks/>
            </p:cNvSpPr>
            <p:nvPr/>
          </p:nvSpPr>
          <p:spPr bwMode="auto">
            <a:xfrm>
              <a:off x="2861" y="143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3" name="Oval 2890"/>
            <p:cNvSpPr>
              <a:spLocks noChangeArrowheads="1"/>
            </p:cNvSpPr>
            <p:nvPr/>
          </p:nvSpPr>
          <p:spPr bwMode="auto">
            <a:xfrm>
              <a:off x="2994" y="1566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54" name="Oval 2891"/>
            <p:cNvSpPr>
              <a:spLocks noChangeArrowheads="1"/>
            </p:cNvSpPr>
            <p:nvPr/>
          </p:nvSpPr>
          <p:spPr bwMode="auto">
            <a:xfrm>
              <a:off x="3156" y="170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55" name="Freeform 2892"/>
            <p:cNvSpPr>
              <a:spLocks/>
            </p:cNvSpPr>
            <p:nvPr/>
          </p:nvSpPr>
          <p:spPr bwMode="auto">
            <a:xfrm flipH="1">
              <a:off x="3094" y="94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2893"/>
            <p:cNvSpPr>
              <a:spLocks/>
            </p:cNvSpPr>
            <p:nvPr/>
          </p:nvSpPr>
          <p:spPr bwMode="auto">
            <a:xfrm flipH="1">
              <a:off x="3034" y="1315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AutoShape 2894"/>
            <p:cNvSpPr>
              <a:spLocks noChangeArrowheads="1"/>
            </p:cNvSpPr>
            <p:nvPr/>
          </p:nvSpPr>
          <p:spPr bwMode="auto">
            <a:xfrm rot="10800000">
              <a:off x="3030" y="12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58" name="Oval 2895"/>
            <p:cNvSpPr>
              <a:spLocks noChangeArrowheads="1"/>
            </p:cNvSpPr>
            <p:nvPr/>
          </p:nvSpPr>
          <p:spPr bwMode="auto">
            <a:xfrm rot="-988756">
              <a:off x="2963" y="13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59" name="Oval 2896"/>
            <p:cNvSpPr>
              <a:spLocks noChangeArrowheads="1"/>
            </p:cNvSpPr>
            <p:nvPr/>
          </p:nvSpPr>
          <p:spPr bwMode="auto">
            <a:xfrm rot="-988756">
              <a:off x="3077" y="13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60" name="AutoShape 2897"/>
            <p:cNvSpPr>
              <a:spLocks noChangeArrowheads="1"/>
            </p:cNvSpPr>
            <p:nvPr/>
          </p:nvSpPr>
          <p:spPr bwMode="auto">
            <a:xfrm rot="10800000">
              <a:off x="3042" y="14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61" name="AutoShape 2898"/>
            <p:cNvSpPr>
              <a:spLocks noChangeArrowheads="1"/>
            </p:cNvSpPr>
            <p:nvPr/>
          </p:nvSpPr>
          <p:spPr bwMode="auto">
            <a:xfrm rot="10800000">
              <a:off x="3018" y="140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62" name="Freeform 2899"/>
            <p:cNvSpPr>
              <a:spLocks/>
            </p:cNvSpPr>
            <p:nvPr/>
          </p:nvSpPr>
          <p:spPr bwMode="auto">
            <a:xfrm flipH="1">
              <a:off x="3046" y="118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AutoShape 2900"/>
            <p:cNvSpPr>
              <a:spLocks noChangeArrowheads="1"/>
            </p:cNvSpPr>
            <p:nvPr/>
          </p:nvSpPr>
          <p:spPr bwMode="auto">
            <a:xfrm rot="10800000">
              <a:off x="3042" y="116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64" name="Freeform 2901"/>
            <p:cNvSpPr>
              <a:spLocks/>
            </p:cNvSpPr>
            <p:nvPr/>
          </p:nvSpPr>
          <p:spPr bwMode="auto">
            <a:xfrm>
              <a:off x="2968" y="128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Oval 2902"/>
            <p:cNvSpPr>
              <a:spLocks noChangeArrowheads="1"/>
            </p:cNvSpPr>
            <p:nvPr/>
          </p:nvSpPr>
          <p:spPr bwMode="auto">
            <a:xfrm rot="-988756">
              <a:off x="2963" y="124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66" name="Freeform 2903"/>
            <p:cNvSpPr>
              <a:spLocks/>
            </p:cNvSpPr>
            <p:nvPr/>
          </p:nvSpPr>
          <p:spPr bwMode="auto">
            <a:xfrm flipH="1">
              <a:off x="3094" y="124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7" name="AutoShape 2904"/>
            <p:cNvSpPr>
              <a:spLocks noChangeArrowheads="1"/>
            </p:cNvSpPr>
            <p:nvPr/>
          </p:nvSpPr>
          <p:spPr bwMode="auto">
            <a:xfrm rot="10800000">
              <a:off x="3090" y="122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68" name="AutoShape 2905"/>
            <p:cNvSpPr>
              <a:spLocks noChangeArrowheads="1"/>
            </p:cNvSpPr>
            <p:nvPr/>
          </p:nvSpPr>
          <p:spPr bwMode="auto">
            <a:xfrm rot="10800000">
              <a:off x="3042" y="113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69" name="Freeform 2906"/>
            <p:cNvSpPr>
              <a:spLocks/>
            </p:cNvSpPr>
            <p:nvPr/>
          </p:nvSpPr>
          <p:spPr bwMode="auto">
            <a:xfrm flipH="1">
              <a:off x="3058" y="102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AutoShape 2907"/>
            <p:cNvSpPr>
              <a:spLocks noChangeArrowheads="1"/>
            </p:cNvSpPr>
            <p:nvPr/>
          </p:nvSpPr>
          <p:spPr bwMode="auto">
            <a:xfrm rot="10800000">
              <a:off x="3054" y="100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71" name="Oval 2908"/>
            <p:cNvSpPr>
              <a:spLocks noChangeArrowheads="1"/>
            </p:cNvSpPr>
            <p:nvPr/>
          </p:nvSpPr>
          <p:spPr bwMode="auto">
            <a:xfrm rot="-988756">
              <a:off x="3047" y="113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72" name="Freeform 2909"/>
            <p:cNvSpPr>
              <a:spLocks/>
            </p:cNvSpPr>
            <p:nvPr/>
          </p:nvSpPr>
          <p:spPr bwMode="auto">
            <a:xfrm flipH="1">
              <a:off x="3106" y="108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AutoShape 2910"/>
            <p:cNvSpPr>
              <a:spLocks noChangeArrowheads="1"/>
            </p:cNvSpPr>
            <p:nvPr/>
          </p:nvSpPr>
          <p:spPr bwMode="auto">
            <a:xfrm rot="10800000">
              <a:off x="3102" y="106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74" name="Freeform 2911"/>
            <p:cNvSpPr>
              <a:spLocks/>
            </p:cNvSpPr>
            <p:nvPr/>
          </p:nvSpPr>
          <p:spPr bwMode="auto">
            <a:xfrm>
              <a:off x="3055" y="143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5" name="Oval 2912"/>
            <p:cNvSpPr>
              <a:spLocks noChangeArrowheads="1"/>
            </p:cNvSpPr>
            <p:nvPr/>
          </p:nvSpPr>
          <p:spPr bwMode="auto">
            <a:xfrm rot="728668">
              <a:off x="3129" y="118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76" name="Freeform 2913"/>
            <p:cNvSpPr>
              <a:spLocks/>
            </p:cNvSpPr>
            <p:nvPr/>
          </p:nvSpPr>
          <p:spPr bwMode="auto">
            <a:xfrm>
              <a:off x="3091" y="1237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Oval 2914"/>
            <p:cNvSpPr>
              <a:spLocks noChangeArrowheads="1"/>
            </p:cNvSpPr>
            <p:nvPr/>
          </p:nvSpPr>
          <p:spPr bwMode="auto">
            <a:xfrm rot="-988756">
              <a:off x="3035" y="129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78" name="Oval 2915"/>
            <p:cNvSpPr>
              <a:spLocks noChangeArrowheads="1"/>
            </p:cNvSpPr>
            <p:nvPr/>
          </p:nvSpPr>
          <p:spPr bwMode="auto">
            <a:xfrm rot="728668">
              <a:off x="3129" y="1303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79" name="Oval 2916"/>
            <p:cNvSpPr>
              <a:spLocks noChangeArrowheads="1"/>
            </p:cNvSpPr>
            <p:nvPr/>
          </p:nvSpPr>
          <p:spPr bwMode="auto">
            <a:xfrm rot="728668">
              <a:off x="3423" y="210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80" name="Freeform 2917"/>
            <p:cNvSpPr>
              <a:spLocks/>
            </p:cNvSpPr>
            <p:nvPr/>
          </p:nvSpPr>
          <p:spPr bwMode="auto">
            <a:xfrm>
              <a:off x="3385" y="216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2918"/>
            <p:cNvSpPr>
              <a:spLocks/>
            </p:cNvSpPr>
            <p:nvPr/>
          </p:nvSpPr>
          <p:spPr bwMode="auto">
            <a:xfrm>
              <a:off x="3167" y="2093"/>
              <a:ext cx="320" cy="286"/>
            </a:xfrm>
            <a:custGeom>
              <a:avLst/>
              <a:gdLst>
                <a:gd name="T0" fmla="*/ 24 w 968"/>
                <a:gd name="T1" fmla="*/ 1 h 898"/>
                <a:gd name="T2" fmla="*/ 18 w 968"/>
                <a:gd name="T3" fmla="*/ 6 h 898"/>
                <a:gd name="T4" fmla="*/ 17 w 968"/>
                <a:gd name="T5" fmla="*/ 14 h 898"/>
                <a:gd name="T6" fmla="*/ 16 w 968"/>
                <a:gd name="T7" fmla="*/ 7 h 898"/>
                <a:gd name="T8" fmla="*/ 6 w 968"/>
                <a:gd name="T9" fmla="*/ 1 h 898"/>
                <a:gd name="T10" fmla="*/ 10 w 968"/>
                <a:gd name="T11" fmla="*/ 8 h 898"/>
                <a:gd name="T12" fmla="*/ 13 w 968"/>
                <a:gd name="T13" fmla="*/ 12 h 898"/>
                <a:gd name="T14" fmla="*/ 7 w 968"/>
                <a:gd name="T15" fmla="*/ 8 h 898"/>
                <a:gd name="T16" fmla="*/ 0 w 968"/>
                <a:gd name="T17" fmla="*/ 15 h 898"/>
                <a:gd name="T18" fmla="*/ 7 w 968"/>
                <a:gd name="T19" fmla="*/ 13 h 898"/>
                <a:gd name="T20" fmla="*/ 12 w 968"/>
                <a:gd name="T21" fmla="*/ 16 h 898"/>
                <a:gd name="T22" fmla="*/ 8 w 968"/>
                <a:gd name="T23" fmla="*/ 18 h 898"/>
                <a:gd name="T24" fmla="*/ 7 w 968"/>
                <a:gd name="T25" fmla="*/ 27 h 898"/>
                <a:gd name="T26" fmla="*/ 11 w 968"/>
                <a:gd name="T27" fmla="*/ 21 h 898"/>
                <a:gd name="T28" fmla="*/ 15 w 968"/>
                <a:gd name="T29" fmla="*/ 18 h 898"/>
                <a:gd name="T30" fmla="*/ 14 w 968"/>
                <a:gd name="T31" fmla="*/ 23 h 898"/>
                <a:gd name="T32" fmla="*/ 22 w 968"/>
                <a:gd name="T33" fmla="*/ 29 h 898"/>
                <a:gd name="T34" fmla="*/ 19 w 968"/>
                <a:gd name="T35" fmla="*/ 21 h 898"/>
                <a:gd name="T36" fmla="*/ 20 w 968"/>
                <a:gd name="T37" fmla="*/ 18 h 898"/>
                <a:gd name="T38" fmla="*/ 25 w 968"/>
                <a:gd name="T39" fmla="*/ 21 h 898"/>
                <a:gd name="T40" fmla="*/ 35 w 968"/>
                <a:gd name="T41" fmla="*/ 16 h 898"/>
                <a:gd name="T42" fmla="*/ 27 w 968"/>
                <a:gd name="T43" fmla="*/ 15 h 898"/>
                <a:gd name="T44" fmla="*/ 21 w 968"/>
                <a:gd name="T45" fmla="*/ 15 h 898"/>
                <a:gd name="T46" fmla="*/ 23 w 968"/>
                <a:gd name="T47" fmla="*/ 9 h 898"/>
                <a:gd name="T48" fmla="*/ 24 w 968"/>
                <a:gd name="T49" fmla="*/ 1 h 8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68" h="898">
                  <a:moveTo>
                    <a:pt x="679" y="19"/>
                  </a:moveTo>
                  <a:cubicBezTo>
                    <a:pt x="653" y="0"/>
                    <a:pt x="530" y="104"/>
                    <a:pt x="493" y="175"/>
                  </a:cubicBezTo>
                  <a:cubicBezTo>
                    <a:pt x="456" y="246"/>
                    <a:pt x="468" y="440"/>
                    <a:pt x="457" y="445"/>
                  </a:cubicBezTo>
                  <a:cubicBezTo>
                    <a:pt x="446" y="450"/>
                    <a:pt x="478" y="272"/>
                    <a:pt x="427" y="205"/>
                  </a:cubicBezTo>
                  <a:cubicBezTo>
                    <a:pt x="376" y="138"/>
                    <a:pt x="175" y="34"/>
                    <a:pt x="151" y="43"/>
                  </a:cubicBezTo>
                  <a:cubicBezTo>
                    <a:pt x="127" y="52"/>
                    <a:pt x="250" y="202"/>
                    <a:pt x="283" y="259"/>
                  </a:cubicBezTo>
                  <a:cubicBezTo>
                    <a:pt x="316" y="316"/>
                    <a:pt x="364" y="385"/>
                    <a:pt x="349" y="385"/>
                  </a:cubicBezTo>
                  <a:cubicBezTo>
                    <a:pt x="334" y="385"/>
                    <a:pt x="251" y="248"/>
                    <a:pt x="193" y="259"/>
                  </a:cubicBezTo>
                  <a:cubicBezTo>
                    <a:pt x="135" y="270"/>
                    <a:pt x="2" y="427"/>
                    <a:pt x="1" y="451"/>
                  </a:cubicBezTo>
                  <a:cubicBezTo>
                    <a:pt x="0" y="475"/>
                    <a:pt x="131" y="397"/>
                    <a:pt x="187" y="403"/>
                  </a:cubicBezTo>
                  <a:cubicBezTo>
                    <a:pt x="243" y="409"/>
                    <a:pt x="332" y="463"/>
                    <a:pt x="337" y="487"/>
                  </a:cubicBezTo>
                  <a:cubicBezTo>
                    <a:pt x="342" y="511"/>
                    <a:pt x="239" y="488"/>
                    <a:pt x="217" y="547"/>
                  </a:cubicBezTo>
                  <a:cubicBezTo>
                    <a:pt x="195" y="606"/>
                    <a:pt x="189" y="826"/>
                    <a:pt x="205" y="841"/>
                  </a:cubicBezTo>
                  <a:cubicBezTo>
                    <a:pt x="221" y="856"/>
                    <a:pt x="278" y="686"/>
                    <a:pt x="313" y="637"/>
                  </a:cubicBezTo>
                  <a:cubicBezTo>
                    <a:pt x="348" y="588"/>
                    <a:pt x="404" y="536"/>
                    <a:pt x="415" y="547"/>
                  </a:cubicBezTo>
                  <a:cubicBezTo>
                    <a:pt x="426" y="558"/>
                    <a:pt x="346" y="646"/>
                    <a:pt x="379" y="703"/>
                  </a:cubicBezTo>
                  <a:cubicBezTo>
                    <a:pt x="412" y="760"/>
                    <a:pt x="590" y="898"/>
                    <a:pt x="613" y="889"/>
                  </a:cubicBezTo>
                  <a:cubicBezTo>
                    <a:pt x="636" y="880"/>
                    <a:pt x="529" y="702"/>
                    <a:pt x="517" y="649"/>
                  </a:cubicBezTo>
                  <a:cubicBezTo>
                    <a:pt x="505" y="596"/>
                    <a:pt x="510" y="569"/>
                    <a:pt x="541" y="571"/>
                  </a:cubicBezTo>
                  <a:cubicBezTo>
                    <a:pt x="572" y="573"/>
                    <a:pt x="633" y="675"/>
                    <a:pt x="703" y="661"/>
                  </a:cubicBezTo>
                  <a:cubicBezTo>
                    <a:pt x="773" y="647"/>
                    <a:pt x="954" y="521"/>
                    <a:pt x="961" y="487"/>
                  </a:cubicBezTo>
                  <a:cubicBezTo>
                    <a:pt x="968" y="453"/>
                    <a:pt x="806" y="461"/>
                    <a:pt x="745" y="457"/>
                  </a:cubicBezTo>
                  <a:cubicBezTo>
                    <a:pt x="684" y="453"/>
                    <a:pt x="611" y="491"/>
                    <a:pt x="595" y="463"/>
                  </a:cubicBezTo>
                  <a:cubicBezTo>
                    <a:pt x="579" y="435"/>
                    <a:pt x="633" y="363"/>
                    <a:pt x="649" y="289"/>
                  </a:cubicBezTo>
                  <a:cubicBezTo>
                    <a:pt x="665" y="215"/>
                    <a:pt x="705" y="38"/>
                    <a:pt x="679" y="19"/>
                  </a:cubicBezTo>
                  <a:close/>
                </a:path>
              </a:pathLst>
            </a:custGeom>
            <a:solidFill>
              <a:schemeClr val="tx1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Oval 2919"/>
            <p:cNvSpPr>
              <a:spLocks noChangeArrowheads="1"/>
            </p:cNvSpPr>
            <p:nvPr/>
          </p:nvSpPr>
          <p:spPr bwMode="auto">
            <a:xfrm>
              <a:off x="3282" y="2214"/>
              <a:ext cx="62" cy="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83" name="Freeform 2920"/>
            <p:cNvSpPr>
              <a:spLocks/>
            </p:cNvSpPr>
            <p:nvPr/>
          </p:nvSpPr>
          <p:spPr bwMode="auto">
            <a:xfrm flipH="1">
              <a:off x="3460" y="204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AutoShape 2921"/>
            <p:cNvSpPr>
              <a:spLocks noChangeArrowheads="1"/>
            </p:cNvSpPr>
            <p:nvPr/>
          </p:nvSpPr>
          <p:spPr bwMode="auto">
            <a:xfrm rot="10800000">
              <a:off x="3456" y="202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85" name="Freeform 2922"/>
            <p:cNvSpPr>
              <a:spLocks/>
            </p:cNvSpPr>
            <p:nvPr/>
          </p:nvSpPr>
          <p:spPr bwMode="auto">
            <a:xfrm flipH="1">
              <a:off x="3508" y="15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2923"/>
            <p:cNvSpPr>
              <a:spLocks/>
            </p:cNvSpPr>
            <p:nvPr/>
          </p:nvSpPr>
          <p:spPr bwMode="auto">
            <a:xfrm>
              <a:off x="3382" y="2152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Oval 2924"/>
            <p:cNvSpPr>
              <a:spLocks noChangeArrowheads="1"/>
            </p:cNvSpPr>
            <p:nvPr/>
          </p:nvSpPr>
          <p:spPr bwMode="auto">
            <a:xfrm rot="-988756">
              <a:off x="3377" y="210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88" name="Oval 2925"/>
            <p:cNvSpPr>
              <a:spLocks noChangeArrowheads="1"/>
            </p:cNvSpPr>
            <p:nvPr/>
          </p:nvSpPr>
          <p:spPr bwMode="auto">
            <a:xfrm rot="-988756">
              <a:off x="3449" y="215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89" name="Freeform 2926"/>
            <p:cNvSpPr>
              <a:spLocks/>
            </p:cNvSpPr>
            <p:nvPr/>
          </p:nvSpPr>
          <p:spPr bwMode="auto">
            <a:xfrm flipH="1">
              <a:off x="3508" y="2107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2927"/>
            <p:cNvSpPr>
              <a:spLocks/>
            </p:cNvSpPr>
            <p:nvPr/>
          </p:nvSpPr>
          <p:spPr bwMode="auto">
            <a:xfrm flipH="1">
              <a:off x="3448" y="187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AutoShape 2928"/>
            <p:cNvSpPr>
              <a:spLocks noChangeArrowheads="1"/>
            </p:cNvSpPr>
            <p:nvPr/>
          </p:nvSpPr>
          <p:spPr bwMode="auto">
            <a:xfrm rot="10800000">
              <a:off x="3444" y="185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2" name="Freeform 2929"/>
            <p:cNvSpPr>
              <a:spLocks/>
            </p:cNvSpPr>
            <p:nvPr/>
          </p:nvSpPr>
          <p:spPr bwMode="auto">
            <a:xfrm>
              <a:off x="3370" y="1978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" name="Oval 2930"/>
            <p:cNvSpPr>
              <a:spLocks noChangeArrowheads="1"/>
            </p:cNvSpPr>
            <p:nvPr/>
          </p:nvSpPr>
          <p:spPr bwMode="auto">
            <a:xfrm rot="-988756">
              <a:off x="3365" y="193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94" name="Oval 2931"/>
            <p:cNvSpPr>
              <a:spLocks noChangeArrowheads="1"/>
            </p:cNvSpPr>
            <p:nvPr/>
          </p:nvSpPr>
          <p:spPr bwMode="auto">
            <a:xfrm rot="-988756">
              <a:off x="3437" y="1984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595" name="Freeform 2932"/>
            <p:cNvSpPr>
              <a:spLocks/>
            </p:cNvSpPr>
            <p:nvPr/>
          </p:nvSpPr>
          <p:spPr bwMode="auto">
            <a:xfrm flipH="1">
              <a:off x="3496" y="1933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AutoShape 2933"/>
            <p:cNvSpPr>
              <a:spLocks noChangeArrowheads="1"/>
            </p:cNvSpPr>
            <p:nvPr/>
          </p:nvSpPr>
          <p:spPr bwMode="auto">
            <a:xfrm rot="10800000">
              <a:off x="3492" y="1914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7" name="AutoShape 2934"/>
            <p:cNvSpPr>
              <a:spLocks noChangeArrowheads="1"/>
            </p:cNvSpPr>
            <p:nvPr/>
          </p:nvSpPr>
          <p:spPr bwMode="auto">
            <a:xfrm rot="10800000">
              <a:off x="3468" y="1896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8" name="Freeform 2935"/>
            <p:cNvSpPr>
              <a:spLocks/>
            </p:cNvSpPr>
            <p:nvPr/>
          </p:nvSpPr>
          <p:spPr bwMode="auto">
            <a:xfrm flipH="1">
              <a:off x="3460" y="174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" name="AutoShape 2936"/>
            <p:cNvSpPr>
              <a:spLocks noChangeArrowheads="1"/>
            </p:cNvSpPr>
            <p:nvPr/>
          </p:nvSpPr>
          <p:spPr bwMode="auto">
            <a:xfrm rot="10800000">
              <a:off x="3456" y="172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00" name="Freeform 2937"/>
            <p:cNvSpPr>
              <a:spLocks/>
            </p:cNvSpPr>
            <p:nvPr/>
          </p:nvSpPr>
          <p:spPr bwMode="auto">
            <a:xfrm>
              <a:off x="3382" y="1846"/>
              <a:ext cx="87" cy="156"/>
            </a:xfrm>
            <a:custGeom>
              <a:avLst/>
              <a:gdLst>
                <a:gd name="T0" fmla="*/ 3 w 91"/>
                <a:gd name="T1" fmla="*/ 27 h 188"/>
                <a:gd name="T2" fmla="*/ 71 w 91"/>
                <a:gd name="T3" fmla="*/ 105 h 188"/>
                <a:gd name="T4" fmla="*/ 54 w 91"/>
                <a:gd name="T5" fmla="*/ 12 h 188"/>
                <a:gd name="T6" fmla="*/ 3 w 91"/>
                <a:gd name="T7" fmla="*/ 27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88">
                  <a:moveTo>
                    <a:pt x="3" y="46"/>
                  </a:moveTo>
                  <a:cubicBezTo>
                    <a:pt x="6" y="73"/>
                    <a:pt x="71" y="188"/>
                    <a:pt x="81" y="184"/>
                  </a:cubicBezTo>
                  <a:cubicBezTo>
                    <a:pt x="91" y="180"/>
                    <a:pt x="77" y="44"/>
                    <a:pt x="63" y="22"/>
                  </a:cubicBezTo>
                  <a:cubicBezTo>
                    <a:pt x="49" y="0"/>
                    <a:pt x="0" y="19"/>
                    <a:pt x="3" y="46"/>
                  </a:cubicBezTo>
                  <a:close/>
                </a:path>
              </a:pathLst>
            </a:custGeom>
            <a:solidFill>
              <a:schemeClr val="folHlink"/>
            </a:solidFill>
            <a:ln w="3175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" name="Oval 2938"/>
            <p:cNvSpPr>
              <a:spLocks noChangeArrowheads="1"/>
            </p:cNvSpPr>
            <p:nvPr/>
          </p:nvSpPr>
          <p:spPr bwMode="auto">
            <a:xfrm rot="-988756">
              <a:off x="3377" y="1798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02" name="Freeform 2939"/>
            <p:cNvSpPr>
              <a:spLocks/>
            </p:cNvSpPr>
            <p:nvPr/>
          </p:nvSpPr>
          <p:spPr bwMode="auto">
            <a:xfrm flipH="1">
              <a:off x="3508" y="1801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3" name="AutoShape 2940"/>
            <p:cNvSpPr>
              <a:spLocks noChangeArrowheads="1"/>
            </p:cNvSpPr>
            <p:nvPr/>
          </p:nvSpPr>
          <p:spPr bwMode="auto">
            <a:xfrm rot="10800000">
              <a:off x="3504" y="178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04" name="Oval 2941"/>
            <p:cNvSpPr>
              <a:spLocks noChangeArrowheads="1"/>
            </p:cNvSpPr>
            <p:nvPr/>
          </p:nvSpPr>
          <p:spPr bwMode="auto">
            <a:xfrm rot="-988756">
              <a:off x="3353" y="218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05" name="AutoShape 2942"/>
            <p:cNvSpPr>
              <a:spLocks noChangeArrowheads="1"/>
            </p:cNvSpPr>
            <p:nvPr/>
          </p:nvSpPr>
          <p:spPr bwMode="auto">
            <a:xfrm rot="10800000">
              <a:off x="3456" y="1692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06" name="Freeform 2943"/>
            <p:cNvSpPr>
              <a:spLocks/>
            </p:cNvSpPr>
            <p:nvPr/>
          </p:nvSpPr>
          <p:spPr bwMode="auto">
            <a:xfrm flipH="1">
              <a:off x="3472" y="157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7" name="AutoShape 2944"/>
            <p:cNvSpPr>
              <a:spLocks noChangeArrowheads="1"/>
            </p:cNvSpPr>
            <p:nvPr/>
          </p:nvSpPr>
          <p:spPr bwMode="auto">
            <a:xfrm rot="10800000">
              <a:off x="3468" y="156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08" name="Oval 2945"/>
            <p:cNvSpPr>
              <a:spLocks noChangeArrowheads="1"/>
            </p:cNvSpPr>
            <p:nvPr/>
          </p:nvSpPr>
          <p:spPr bwMode="auto">
            <a:xfrm rot="-988756">
              <a:off x="3461" y="1690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09" name="Freeform 2946"/>
            <p:cNvSpPr>
              <a:spLocks/>
            </p:cNvSpPr>
            <p:nvPr/>
          </p:nvSpPr>
          <p:spPr bwMode="auto">
            <a:xfrm flipH="1">
              <a:off x="3520" y="1639"/>
              <a:ext cx="45" cy="183"/>
            </a:xfrm>
            <a:custGeom>
              <a:avLst/>
              <a:gdLst>
                <a:gd name="T0" fmla="*/ 1 w 107"/>
                <a:gd name="T1" fmla="*/ 6 h 321"/>
                <a:gd name="T2" fmla="*/ 2 w 107"/>
                <a:gd name="T3" fmla="*/ 35 h 321"/>
                <a:gd name="T4" fmla="*/ 5 w 107"/>
                <a:gd name="T5" fmla="*/ 58 h 321"/>
                <a:gd name="T6" fmla="*/ 7 w 107"/>
                <a:gd name="T7" fmla="*/ 25 h 321"/>
                <a:gd name="T8" fmla="*/ 7 w 107"/>
                <a:gd name="T9" fmla="*/ 3 h 321"/>
                <a:gd name="T10" fmla="*/ 1 w 107"/>
                <a:gd name="T11" fmla="*/ 6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321">
                  <a:moveTo>
                    <a:pt x="11" y="29"/>
                  </a:moveTo>
                  <a:cubicBezTo>
                    <a:pt x="0" y="58"/>
                    <a:pt x="20" y="144"/>
                    <a:pt x="29" y="191"/>
                  </a:cubicBezTo>
                  <a:cubicBezTo>
                    <a:pt x="38" y="238"/>
                    <a:pt x="54" y="321"/>
                    <a:pt x="65" y="311"/>
                  </a:cubicBezTo>
                  <a:cubicBezTo>
                    <a:pt x="76" y="301"/>
                    <a:pt x="90" y="180"/>
                    <a:pt x="95" y="131"/>
                  </a:cubicBezTo>
                  <a:cubicBezTo>
                    <a:pt x="100" y="82"/>
                    <a:pt x="107" y="34"/>
                    <a:pt x="95" y="17"/>
                  </a:cubicBezTo>
                  <a:cubicBezTo>
                    <a:pt x="83" y="0"/>
                    <a:pt x="22" y="0"/>
                    <a:pt x="11" y="2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134F1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0" name="AutoShape 2947"/>
            <p:cNvSpPr>
              <a:spLocks noChangeArrowheads="1"/>
            </p:cNvSpPr>
            <p:nvPr/>
          </p:nvSpPr>
          <p:spPr bwMode="auto">
            <a:xfrm rot="10800000">
              <a:off x="3516" y="1620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11" name="Freeform 2948"/>
            <p:cNvSpPr>
              <a:spLocks/>
            </p:cNvSpPr>
            <p:nvPr/>
          </p:nvSpPr>
          <p:spPr bwMode="auto">
            <a:xfrm>
              <a:off x="3505" y="191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2" name="Oval 2949"/>
            <p:cNvSpPr>
              <a:spLocks noChangeArrowheads="1"/>
            </p:cNvSpPr>
            <p:nvPr/>
          </p:nvSpPr>
          <p:spPr bwMode="auto">
            <a:xfrm rot="728668">
              <a:off x="3543" y="174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13" name="Freeform 2950"/>
            <p:cNvSpPr>
              <a:spLocks/>
            </p:cNvSpPr>
            <p:nvPr/>
          </p:nvSpPr>
          <p:spPr bwMode="auto">
            <a:xfrm>
              <a:off x="3505" y="1795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Oval 2951"/>
            <p:cNvSpPr>
              <a:spLocks noChangeArrowheads="1"/>
            </p:cNvSpPr>
            <p:nvPr/>
          </p:nvSpPr>
          <p:spPr bwMode="auto">
            <a:xfrm rot="-988756">
              <a:off x="3449" y="1852"/>
              <a:ext cx="59" cy="1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15" name="Oval 2952"/>
            <p:cNvSpPr>
              <a:spLocks noChangeArrowheads="1"/>
            </p:cNvSpPr>
            <p:nvPr/>
          </p:nvSpPr>
          <p:spPr bwMode="auto">
            <a:xfrm rot="728668">
              <a:off x="3543" y="1861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16" name="Oval 2953"/>
            <p:cNvSpPr>
              <a:spLocks noChangeArrowheads="1"/>
            </p:cNvSpPr>
            <p:nvPr/>
          </p:nvSpPr>
          <p:spPr bwMode="auto">
            <a:xfrm rot="728668">
              <a:off x="3555" y="2017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17" name="Freeform 2954"/>
            <p:cNvSpPr>
              <a:spLocks/>
            </p:cNvSpPr>
            <p:nvPr/>
          </p:nvSpPr>
          <p:spPr bwMode="auto">
            <a:xfrm>
              <a:off x="3517" y="2071"/>
              <a:ext cx="81" cy="161"/>
            </a:xfrm>
            <a:custGeom>
              <a:avLst/>
              <a:gdLst>
                <a:gd name="T0" fmla="*/ 14 w 111"/>
                <a:gd name="T1" fmla="*/ 14 h 173"/>
                <a:gd name="T2" fmla="*/ 42 w 111"/>
                <a:gd name="T3" fmla="*/ 52 h 173"/>
                <a:gd name="T4" fmla="*/ 4 w 111"/>
                <a:gd name="T5" fmla="*/ 134 h 173"/>
                <a:gd name="T6" fmla="*/ 14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8" name="Oval 2955"/>
            <p:cNvSpPr>
              <a:spLocks noChangeArrowheads="1"/>
            </p:cNvSpPr>
            <p:nvPr/>
          </p:nvSpPr>
          <p:spPr bwMode="auto">
            <a:xfrm rot="728668">
              <a:off x="3549" y="2119"/>
              <a:ext cx="54" cy="10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16619" name="Freeform 2956"/>
            <p:cNvSpPr>
              <a:spLocks/>
            </p:cNvSpPr>
            <p:nvPr/>
          </p:nvSpPr>
          <p:spPr bwMode="auto">
            <a:xfrm>
              <a:off x="3511" y="2155"/>
              <a:ext cx="75" cy="161"/>
            </a:xfrm>
            <a:custGeom>
              <a:avLst/>
              <a:gdLst>
                <a:gd name="T0" fmla="*/ 11 w 111"/>
                <a:gd name="T1" fmla="*/ 14 h 173"/>
                <a:gd name="T2" fmla="*/ 33 w 111"/>
                <a:gd name="T3" fmla="*/ 52 h 173"/>
                <a:gd name="T4" fmla="*/ 3 w 111"/>
                <a:gd name="T5" fmla="*/ 134 h 173"/>
                <a:gd name="T6" fmla="*/ 11 w 111"/>
                <a:gd name="T7" fmla="*/ 14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3">
                  <a:moveTo>
                    <a:pt x="35" y="17"/>
                  </a:moveTo>
                  <a:cubicBezTo>
                    <a:pt x="51" y="0"/>
                    <a:pt x="111" y="40"/>
                    <a:pt x="107" y="65"/>
                  </a:cubicBezTo>
                  <a:cubicBezTo>
                    <a:pt x="103" y="90"/>
                    <a:pt x="22" y="173"/>
                    <a:pt x="11" y="167"/>
                  </a:cubicBezTo>
                  <a:cubicBezTo>
                    <a:pt x="0" y="161"/>
                    <a:pt x="19" y="34"/>
                    <a:pt x="35" y="1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0" name="AutoShape 2957"/>
            <p:cNvSpPr>
              <a:spLocks noChangeArrowheads="1"/>
            </p:cNvSpPr>
            <p:nvPr/>
          </p:nvSpPr>
          <p:spPr bwMode="auto">
            <a:xfrm rot="10800000">
              <a:off x="3504" y="2088"/>
              <a:ext cx="50" cy="9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184 w 21600"/>
                <a:gd name="T13" fmla="*/ 2250 h 21600"/>
                <a:gd name="T14" fmla="*/ 16416 w 21600"/>
                <a:gd name="T15" fmla="*/ 13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375 -0.0463 C -0.03906 -0.05116 -0.0342 -0.05625 -0.02951 -0.06111 C -0.02708 -0.06366 -0.02239 -0.06875 -0.02239 -0.06829 C -0.01788 -0.08935 -0.01145 -0.0963 -0.00086 -0.11296 C 0.00157 -0.11667 0.00348 -0.12106 0.00643 -0.12384 C 0.01112 -0.12893 0.02066 -0.13866 0.02066 -0.13843 C 0.03195 -0.1375 0.04306 -0.13819 0.05417 -0.13495 C 0.06441 -0.13241 0.05973 -0.12593 0.06372 -0.11667 C 0.06563 -0.11204 0.06893 -0.10949 0.07101 -0.10532 C 0.09202 -0.06366 0.07431 -0.0993 0.08282 -0.07222 C 0.08473 -0.06643 0.09671 -0.04282 0.09966 -0.03889 C 0.104 -0.0331 0.11389 -0.02407 0.11389 -0.02384 C 0.11685 -0.01759 0.1198 -0.00718 0.1257 -0.00555 C 0.12848 -0.00486 0.13056 -0.00833 0.13299 -0.00926 C 0.14028 -0.01204 0.1474 -0.01389 0.15469 -0.01667 C 0.16337 -0.03704 0.15469 -0.01968 0.1665 -0.03542 C 0.17848 -0.05069 0.17622 -0.05995 0.19289 -0.06875 C 0.20556 -0.06736 0.21858 -0.06782 0.23108 -0.06481 C 0.23542 -0.06366 0.24271 -0.04977 0.24549 -0.0463 C 0.2533 -0.03634 0.26233 -0.03634 0.27171 -0.03148 C 0.2856 -0.03449 0.29167 -0.03495 0.30278 -0.0463 C 0.31146 -0.0868 0.29757 -0.02546 0.3099 -0.06875 C 0.31198 -0.07569 0.31198 -0.08426 0.31459 -0.09097 C 0.31632 -0.09444 0.31806 -0.09768 0.31928 -0.10162 C 0.32066 -0.10532 0.32014 -0.10995 0.32205 -0.11296 C 0.32362 -0.11551 0.32657 -0.11528 0.32917 -0.11667 C 0.44185 -0.11111 0.37969 -0.12361 0.4224 -0.10162 C 0.42987 -0.08426 0.42431 -0.09213 0.4415 -0.08356 C 0.44428 -0.08218 0.44601 -0.07778 0.44879 -0.07593 C 0.4533 -0.07268 0.46303 -0.06875 0.46303 -0.06829 C 0.47744 -0.06968 0.49237 -0.06551 0.50608 -0.07222 C 0.50608 -0.07199 0.51806 -0.09977 0.52049 -0.10532 C 0.52171 -0.10856 0.52292 -0.11667 0.52292 -0.1162 " pathEditMode="relative" rAng="0" ptsTypes="ffffffffffffffffffffffffffffffffA">
                                      <p:cBhvr>
                                        <p:cTn id="6" dur="5000" fill="hold"/>
                                        <p:tgtEl>
                                          <p:spTgt spid="24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8" dur="5000" fill="hold"/>
                                        <p:tgtEl>
                                          <p:spTgt spid="24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10" dur="50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12" dur="5000" fill="hold"/>
                                        <p:tgtEl>
                                          <p:spTgt spid="24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583 -0.04624 C -0.04115 -0.05109 -0.03628 -0.05618 -0.0316 -0.06104 C -0.02917 -0.06358 -0.02448 -0.06867 -0.02448 -0.0682 C -0.01997 -0.08924 -0.01354 -0.09641 -0.00295 -0.11306 C -0.00052 -0.11676 0.00139 -0.12115 0.00434 -0.12393 C 0.00903 -0.12901 0.01858 -0.13872 0.01858 -0.13849 C 0.02986 -0.13757 0.04097 -0.13826 0.05208 -0.13502 C 0.06233 -0.13248 0.05764 -0.12601 0.06163 -0.11676 C 0.06354 -0.11213 0.06684 -0.10959 0.06892 -0.10543 C 0.08993 -0.06358 0.07222 -0.09919 0.08073 -0.07213 C 0.08264 -0.06635 0.09462 -0.04277 0.09757 -0.03884 C 0.10191 -0.03306 0.11181 -0.02404 0.11181 -0.02381 C 0.11476 -0.01757 0.11771 -0.00716 0.12361 -0.00555 C 0.12639 -0.00485 0.12847 -0.00832 0.1309 -0.00924 C 0.13819 -0.01202 0.14531 -0.01387 0.1526 -0.01664 C 0.16128 -0.03699 0.1526 -0.01965 0.16441 -0.03537 C 0.17639 -0.05063 0.17413 -0.05988 0.1908 -0.06867 C 0.20347 -0.06728 0.21649 -0.06774 0.22899 -0.06474 C 0.23333 -0.06358 0.24063 -0.04971 0.2434 -0.04624 C 0.25122 -0.0363 0.26024 -0.0363 0.26962 -0.03144 C 0.28351 -0.03445 0.28958 -0.03491 0.30069 -0.04624 C 0.30938 -0.0867 0.29549 -0.02543 0.30781 -0.06867 C 0.3099 -0.0756 0.3099 -0.08416 0.3125 -0.09086 C 0.31424 -0.09456 0.31597 -0.0978 0.31719 -0.10173 C 0.31858 -0.10543 0.31806 -0.11005 0.31997 -0.11306 C 0.32153 -0.1156 0.32448 -0.11537 0.32708 -0.11676 C 0.43976 -0.11121 0.3776 -0.1237 0.42031 -0.10173 C 0.42778 -0.08416 0.42222 -0.09202 0.43941 -0.08346 C 0.44219 -0.08208 0.44392 -0.07768 0.4467 -0.07583 C 0.45122 -0.0726 0.46094 -0.06867 0.46094 -0.0682 C 0.47535 -0.06959 0.49028 -0.06543 0.50399 -0.07213 C 0.50399 -0.0719 0.51597 -0.09988 0.5184 -0.10543 C 0.51962 -0.10867 0.52083 -0.11676 0.52083 -0.1163 " pathEditMode="relative" rAng="0" ptsTypes="ffffffffffffffffffffffffffffffffA">
                                      <p:cBhvr>
                                        <p:cTn id="14" dur="5000" fill="hold"/>
                                        <p:tgtEl>
                                          <p:spTgt spid="24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33" y="-25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9" dur="3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2" dur="20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5" dur="2000"/>
                                        <p:tgtEl>
                                          <p:spTgt spid="1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4" dur="2000"/>
                                        <p:tgtEl>
                                          <p:spTgt spid="1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7" dur="20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0" dur="20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3" dur="20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6" dur="2000"/>
                                        <p:tgtEl>
                                          <p:spTgt spid="2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9" dur="2000"/>
                                        <p:tgtEl>
                                          <p:spTgt spid="2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7" dur="2000"/>
                                        <p:tgtEl>
                                          <p:spTgt spid="2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0" dur="2000"/>
                                        <p:tgtEl>
                                          <p:spTgt spid="2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3" dur="2000"/>
                                        <p:tgtEl>
                                          <p:spTgt spid="2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6" dur="2000"/>
                                        <p:tgtEl>
                                          <p:spTgt spid="3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9" dur="2000"/>
                                        <p:tgtEl>
                                          <p:spTgt spid="3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2" dur="2000"/>
                                        <p:tgtEl>
                                          <p:spTgt spid="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Box 1"/>
          <p:cNvSpPr txBox="1">
            <a:spLocks noChangeArrowheads="1"/>
          </p:cNvSpPr>
          <p:nvPr/>
        </p:nvSpPr>
        <p:spPr bwMode="auto">
          <a:xfrm>
            <a:off x="465138" y="2473325"/>
            <a:ext cx="84232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.VnTime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.VnTime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.VnTime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.VnTime" pitchFamily="34" charset="0"/>
              </a:defRPr>
            </a:lvl9pPr>
          </a:lstStyle>
          <a:p>
            <a:r>
              <a:rPr lang="en-US" sz="5400" b="1">
                <a:latin typeface="Times New Roman" pitchFamily="18" charset="0"/>
                <a:cs typeface="Times New Roman" pitchFamily="18" charset="0"/>
              </a:rPr>
              <a:t>ĐÀM THOẠI TRÍCH DẪN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" descr="canh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93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Picture 3" descr="Bluebird05-animated-chick_in_fligh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27018" flipH="1">
            <a:off x="3276600" y="152400"/>
            <a:ext cx="5429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8" name="Picture 4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57200"/>
            <a:ext cx="1295400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9" name="Picture 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38350"/>
            <a:ext cx="2209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0" name="Picture 6" descr="comicbird-animated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8600"/>
            <a:ext cx="9906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312" name="Group 64"/>
          <p:cNvGrpSpPr>
            <a:grpSpLocks/>
          </p:cNvGrpSpPr>
          <p:nvPr/>
        </p:nvGrpSpPr>
        <p:grpSpPr bwMode="auto">
          <a:xfrm rot="258441">
            <a:off x="-65088" y="4059238"/>
            <a:ext cx="2311401" cy="2990850"/>
            <a:chOff x="56" y="971"/>
            <a:chExt cx="1932" cy="2981"/>
          </a:xfrm>
        </p:grpSpPr>
        <p:sp>
          <p:nvSpPr>
            <p:cNvPr id="53313" name="Oval 65"/>
            <p:cNvSpPr>
              <a:spLocks noChangeArrowheads="1"/>
            </p:cNvSpPr>
            <p:nvPr/>
          </p:nvSpPr>
          <p:spPr bwMode="auto">
            <a:xfrm rot="574454">
              <a:off x="999" y="2275"/>
              <a:ext cx="433" cy="337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314" name="AutoShape 66"/>
            <p:cNvSpPr>
              <a:spLocks noChangeArrowheads="1"/>
            </p:cNvSpPr>
            <p:nvPr/>
          </p:nvSpPr>
          <p:spPr bwMode="auto">
            <a:xfrm rot="551331">
              <a:off x="1140" y="2230"/>
              <a:ext cx="200" cy="13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818" name="Freeform 6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Oval 68"/>
            <p:cNvSpPr>
              <a:spLocks noChangeArrowheads="1"/>
            </p:cNvSpPr>
            <p:nvPr/>
          </p:nvSpPr>
          <p:spPr bwMode="auto">
            <a:xfrm>
              <a:off x="504" y="2228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317" name="AutoShape 69"/>
            <p:cNvSpPr>
              <a:spLocks noChangeArrowheads="1"/>
            </p:cNvSpPr>
            <p:nvPr/>
          </p:nvSpPr>
          <p:spPr bwMode="auto">
            <a:xfrm>
              <a:off x="646" y="2182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821" name="Freeform 7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2" name="Freeform 7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3" name="Freeform 7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4" name="Freeform 7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5" name="Freeform 7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6" name="Freeform 7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7" name="Freeform 7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8" name="Freeform 7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9" name="Freeform 7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0" name="Freeform 7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1" name="Line 8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2" name="Freeform 8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3" name="Freeform 8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4" name="Freeform 8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5" name="Line 8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" name="Freeform 8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" name="Freeform 8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" name="Freeform 8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9" name="Freeform 8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0" name="Freeform 8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1" name="Freeform 9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2" name="Line 9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3" name="Freeform 9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4" name="Line 9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5" name="Line 9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6" name="Line 9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7" name="Line 9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8" name="Freeform 9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9" name="Freeform 9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0" name="Line 9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1" name="Line 10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2" name="Line 10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3" name="Line 10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4" name="Line 10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5" name="Freeform 10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6" name="Freeform 10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7" name="Line 10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8" name="Line 10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9" name="Line 10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0" name="Line 10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1" name="Line 11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2" name="Freeform 11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3" name="Freeform 11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4" name="Freeform 11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5" name="Freeform 11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6" name="Freeform 11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7" name="Freeform 11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8" name="Line 11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6" name="Oval 118"/>
            <p:cNvSpPr>
              <a:spLocks noChangeArrowheads="1"/>
            </p:cNvSpPr>
            <p:nvPr/>
          </p:nvSpPr>
          <p:spPr bwMode="auto">
            <a:xfrm>
              <a:off x="1063" y="2628"/>
              <a:ext cx="528" cy="4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367" name="AutoShape 119"/>
            <p:cNvSpPr>
              <a:spLocks noChangeArrowheads="1"/>
            </p:cNvSpPr>
            <p:nvPr/>
          </p:nvSpPr>
          <p:spPr bwMode="auto">
            <a:xfrm>
              <a:off x="1206" y="2580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871" name="Freeform 12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2" name="Freeform 12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3" name="Freeform 12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4" name="Freeform 12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5" name="Freeform 12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6" name="Freeform 12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7" name="Freeform 12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8" name="Freeform 12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9" name="Freeform 12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0" name="Freeform 12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1" name="Freeform 13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2" name="Freeform 13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3" name="Line 13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4" name="Freeform 13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5" name="Freeform 13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6" name="Freeform 13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7" name="Freeform 13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8" name="Freeform 13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9" name="Freeform 13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0" name="Freeform 13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1" name="Freeform 14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2" name="Line 14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3" name="Line 14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4" name="Line 14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5" name="Line 14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6" name="Line 14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7" name="Freeform 14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8" name="Freeform 14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9" name="Line 14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0" name="Line 14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1" name="Line 15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2" name="Line 15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3" name="Line 15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4" name="Freeform 15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5" name="Freeform 15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6" name="Line 15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7" name="Line 15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8" name="Line 15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9" name="Line 15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0" name="Line 15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1" name="Freeform 16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2" name="Freeform 16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3" name="Line 16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4" name="Line 16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5" name="Line 16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6" name="Line 16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7" name="Line 16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8" name="Freeform 16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9" name="Freeform 16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0" name="Line 16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1" name="Line 17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2" name="Line 17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3" name="Line 17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4" name="Line 17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5" name="Freeform 17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6" name="Freeform 17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27" name="Freeform 17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5" name="Oval 177"/>
            <p:cNvSpPr>
              <a:spLocks noChangeArrowheads="1"/>
            </p:cNvSpPr>
            <p:nvPr/>
          </p:nvSpPr>
          <p:spPr bwMode="auto">
            <a:xfrm>
              <a:off x="542" y="2851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426" name="AutoShape 178"/>
            <p:cNvSpPr>
              <a:spLocks noChangeArrowheads="1"/>
            </p:cNvSpPr>
            <p:nvPr/>
          </p:nvSpPr>
          <p:spPr bwMode="auto">
            <a:xfrm>
              <a:off x="684" y="2808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930" name="Freeform 17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1" name="Line 18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2" name="Freeform 18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3" name="Freeform 18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4" name="Line 18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5" name="Line 18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6" name="Line 18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7" name="Line 18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8" name="Line 18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9" name="Freeform 18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0" name="Freeform 18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1" name="Freeform 19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2" name="Freeform 19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3" name="Freeform 19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4" name="Freeform 19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5" name="Freeform 19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6" name="Freeform 19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7" name="Line 19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8" name="Line 19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49" name="Line 19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0" name="Line 19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1" name="Freeform 20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2" name="Line 20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3" name="Line 20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4" name="Line 20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5" name="Line 20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6" name="Line 20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7" name="Line 20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8" name="Freeform 20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59" name="Freeform 20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0" name="Freeform 20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1" name="Freeform 21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2" name="Freeform 21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3" name="Freeform 21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4" name="Freeform 21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5" name="Line 21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6" name="Line 21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7" name="Line 21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8" name="Line 21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69" name="Line 21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0" name="Line 21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1" name="Freeform 22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2" name="Freeform 22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3" name="Freeform 22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4" name="Freeform 22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5" name="Freeform 22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6" name="Freeform 22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7" name="Freeform 22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8" name="Line 22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79" name="Line 22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0" name="Line 22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1" name="Line 23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2" name="Line 23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3" name="Line 23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4" name="Freeform 23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5" name="Freeform 23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6" name="Freeform 23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7" name="Freeform 23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8" name="Freeform 23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89" name="Freeform 23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0" name="Freeform 23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1" name="Line 24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2" name="Line 24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3" name="Line 24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4" name="Line 24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5" name="Line 24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6" name="Line 24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7" name="Freeform 24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8" name="Freeform 24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99" name="Freeform 24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0" name="Freeform 24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1" name="Freeform 25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2" name="Freeform 25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3" name="Freeform 25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4" name="Line 25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5" name="Line 25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6" name="Line 25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7" name="Line 25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8" name="Line 25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09" name="Line 25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0" name="Freeform 25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1" name="Freeform 26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2" name="Freeform 26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3" name="Freeform 26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4" name="Freeform 26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5" name="Freeform 26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6" name="Freeform 26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7" name="Line 26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8" name="Line 26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19" name="Line 26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0" name="Line 26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1" name="Line 27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2" name="Line 27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3" name="Freeform 27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4" name="Freeform 27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5" name="Freeform 27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6" name="Freeform 27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7" name="Freeform 27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8" name="Freeform 27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29" name="Freeform 27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0" name="Line 27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1" name="Line 28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2" name="Line 28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3" name="Line 28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4" name="Line 28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5" name="Line 28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6" name="Freeform 28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7" name="Freeform 28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8" name="Freeform 28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39" name="Freeform 28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0" name="Freeform 28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1" name="Freeform 29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" name="Freeform 29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3" name="Freeform 29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4" name="Freeform 29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5" name="Freeform 29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6" name="Freeform 29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7" name="Freeform 29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8" name="AutoShape 29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49" name="AutoShape 29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50" name="AutoShape 29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51" name="AutoShape 30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52" name="AutoShape 30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53" name="Freeform 30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4" name="Freeform 30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5" name="Freeform 30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6" name="Freeform 30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7" name="Freeform 30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8" name="Freeform 30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59" name="AutoShape 30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60" name="AutoShape 30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61" name="AutoShape 31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62" name="AutoShape 31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63" name="AutoShape 31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64" name="Freeform 31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65" name="Freeform 31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66" name="Freeform 31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67" name="Freeform 31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68" name="Freeform 31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69" name="Freeform 31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70" name="AutoShape 31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71" name="AutoShape 32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72" name="AutoShape 32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73" name="AutoShape 32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3074" name="AutoShape 32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832" name="Group 584"/>
          <p:cNvGrpSpPr>
            <a:grpSpLocks/>
          </p:cNvGrpSpPr>
          <p:nvPr/>
        </p:nvGrpSpPr>
        <p:grpSpPr bwMode="auto">
          <a:xfrm rot="258441">
            <a:off x="1592263" y="4108450"/>
            <a:ext cx="1882775" cy="2903538"/>
            <a:chOff x="56" y="971"/>
            <a:chExt cx="1932" cy="2981"/>
          </a:xfrm>
        </p:grpSpPr>
        <p:sp>
          <p:nvSpPr>
            <p:cNvPr id="53833" name="Oval 585"/>
            <p:cNvSpPr>
              <a:spLocks noChangeArrowheads="1"/>
            </p:cNvSpPr>
            <p:nvPr/>
          </p:nvSpPr>
          <p:spPr bwMode="auto">
            <a:xfrm rot="574454">
              <a:off x="997" y="2275"/>
              <a:ext cx="433" cy="33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834" name="AutoShape 586"/>
            <p:cNvSpPr>
              <a:spLocks noChangeArrowheads="1"/>
            </p:cNvSpPr>
            <p:nvPr/>
          </p:nvSpPr>
          <p:spPr bwMode="auto">
            <a:xfrm rot="551331">
              <a:off x="1139" y="2232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559" name="Freeform 58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6" name="Oval 588"/>
            <p:cNvSpPr>
              <a:spLocks noChangeArrowheads="1"/>
            </p:cNvSpPr>
            <p:nvPr/>
          </p:nvSpPr>
          <p:spPr bwMode="auto">
            <a:xfrm>
              <a:off x="504" y="2232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837" name="AutoShape 589"/>
            <p:cNvSpPr>
              <a:spLocks noChangeArrowheads="1"/>
            </p:cNvSpPr>
            <p:nvPr/>
          </p:nvSpPr>
          <p:spPr bwMode="auto">
            <a:xfrm>
              <a:off x="647" y="2183"/>
              <a:ext cx="244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562" name="Freeform 59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59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59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Freeform 59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59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59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59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59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59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59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Line 60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60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60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60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Line 60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60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60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60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60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60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61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Line 61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61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Line 61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Line 61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Line 61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Line 61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61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61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Line 61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Line 62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Line 62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Line 62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Line 62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62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62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Line 62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Line 62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Line 62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Line 62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Line 63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63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63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63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63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63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63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Line 63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6" name="Oval 638"/>
            <p:cNvSpPr>
              <a:spLocks noChangeArrowheads="1"/>
            </p:cNvSpPr>
            <p:nvPr/>
          </p:nvSpPr>
          <p:spPr bwMode="auto">
            <a:xfrm>
              <a:off x="1062" y="2630"/>
              <a:ext cx="528" cy="4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887" name="AutoShape 639"/>
            <p:cNvSpPr>
              <a:spLocks noChangeArrowheads="1"/>
            </p:cNvSpPr>
            <p:nvPr/>
          </p:nvSpPr>
          <p:spPr bwMode="auto">
            <a:xfrm>
              <a:off x="1203" y="2580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612" name="Freeform 64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64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64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64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64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64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64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64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64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64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65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65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Line 65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65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65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65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65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65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65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65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66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Line 66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Line 66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Line 66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Line 66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Line 66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66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66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Line 66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Line 66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Line 67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Line 67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Line 67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67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67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Line 67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Line 67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Line 67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Line 67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Line 67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68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68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Line 68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Line 68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Line 68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Line 68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Line 68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68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68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Line 68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Line 69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Line 69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Line 69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Line 69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69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69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69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45" name="Oval 697"/>
            <p:cNvSpPr>
              <a:spLocks noChangeArrowheads="1"/>
            </p:cNvSpPr>
            <p:nvPr/>
          </p:nvSpPr>
          <p:spPr bwMode="auto">
            <a:xfrm>
              <a:off x="544" y="2857"/>
              <a:ext cx="528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946" name="AutoShape 698"/>
            <p:cNvSpPr>
              <a:spLocks noChangeArrowheads="1"/>
            </p:cNvSpPr>
            <p:nvPr/>
          </p:nvSpPr>
          <p:spPr bwMode="auto">
            <a:xfrm>
              <a:off x="686" y="2806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671" name="Freeform 69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Line 70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70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70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Line 70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Line 70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Line 70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Line 70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Line 70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70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70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Freeform 71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71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71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71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71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71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Line 71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Line 71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Line 71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Line 71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72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Line 72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Line 72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Line 72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Line 72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Line 72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Line 72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Freeform 72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72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72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73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73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73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73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Line 73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Line 73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Line 73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Line 73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Line 73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Line 73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74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74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74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74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74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74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74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Line 74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Line 74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Line 74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Line 75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Line 75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Line 75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75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75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75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75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75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75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75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Line 76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Line 76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Line 76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Line 76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Line 76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Line 76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76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76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76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76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77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77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77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Line 77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Line 77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Line 77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Line 77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Line 77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Line 77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77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78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78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78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78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78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7" name="Freeform 78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8" name="Line 78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9" name="Line 78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0" name="Line 78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1" name="Line 78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2" name="Line 79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3" name="Line 79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4" name="Freeform 79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79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79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79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8" name="Freeform 79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79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79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Line 79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Line 80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Line 80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Line 80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Line 80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Line 80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Freeform 80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Freeform 80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Freeform 80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Freeform 80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Freeform 80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Freeform 81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Freeform 81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Freeform 81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Freeform 81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Freeform 81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Freeform 81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Freeform 81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AutoShape 81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790" name="AutoShape 81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791" name="AutoShape 81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792" name="AutoShape 82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793" name="AutoShape 82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94" name="Freeform 82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5" name="Freeform 82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6" name="Freeform 82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7" name="Freeform 82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8" name="Freeform 82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9" name="Freeform 82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0" name="AutoShape 82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01" name="AutoShape 82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02" name="AutoShape 83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03" name="AutoShape 83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04" name="AutoShape 83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05" name="Freeform 83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6" name="Freeform 83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7" name="Freeform 83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8" name="Freeform 83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9" name="Freeform 83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0" name="Freeform 83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1" name="AutoShape 83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12" name="AutoShape 84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13" name="AutoShape 84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14" name="AutoShape 84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815" name="AutoShape 84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092" name="Group 844"/>
          <p:cNvGrpSpPr>
            <a:grpSpLocks/>
          </p:cNvGrpSpPr>
          <p:nvPr/>
        </p:nvGrpSpPr>
        <p:grpSpPr bwMode="auto">
          <a:xfrm rot="258441">
            <a:off x="5921375" y="4192588"/>
            <a:ext cx="1752600" cy="2879725"/>
            <a:chOff x="56" y="971"/>
            <a:chExt cx="1932" cy="2981"/>
          </a:xfrm>
        </p:grpSpPr>
        <p:sp>
          <p:nvSpPr>
            <p:cNvPr id="54093" name="Oval 845"/>
            <p:cNvSpPr>
              <a:spLocks noChangeArrowheads="1"/>
            </p:cNvSpPr>
            <p:nvPr/>
          </p:nvSpPr>
          <p:spPr bwMode="auto">
            <a:xfrm rot="574454">
              <a:off x="999" y="2280"/>
              <a:ext cx="432" cy="334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094" name="AutoShape 846"/>
            <p:cNvSpPr>
              <a:spLocks noChangeArrowheads="1"/>
            </p:cNvSpPr>
            <p:nvPr/>
          </p:nvSpPr>
          <p:spPr bwMode="auto">
            <a:xfrm rot="551331">
              <a:off x="1139" y="2229"/>
              <a:ext cx="201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300" name="Freeform 84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6" name="Oval 848"/>
            <p:cNvSpPr>
              <a:spLocks noChangeArrowheads="1"/>
            </p:cNvSpPr>
            <p:nvPr/>
          </p:nvSpPr>
          <p:spPr bwMode="auto">
            <a:xfrm>
              <a:off x="504" y="223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097" name="AutoShape 849"/>
            <p:cNvSpPr>
              <a:spLocks noChangeArrowheads="1"/>
            </p:cNvSpPr>
            <p:nvPr/>
          </p:nvSpPr>
          <p:spPr bwMode="auto">
            <a:xfrm>
              <a:off x="647" y="2183"/>
              <a:ext cx="245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303" name="Freeform 85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4" name="Freeform 85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5" name="Freeform 85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6" name="Freeform 85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7" name="Freeform 85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8" name="Freeform 85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09" name="Freeform 85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0" name="Freeform 85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1" name="Freeform 85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2" name="Freeform 85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3" name="Line 86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4" name="Freeform 86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5" name="Freeform 86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6" name="Freeform 86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7" name="Line 86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8" name="Freeform 86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19" name="Freeform 86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0" name="Freeform 86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1" name="Freeform 86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2" name="Freeform 86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3" name="Freeform 87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4" name="Line 87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" name="Freeform 87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6" name="Line 87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7" name="Line 87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8" name="Line 87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9" name="Line 87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0" name="Freeform 87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1" name="Freeform 87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2" name="Line 87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3" name="Line 88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4" name="Line 88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5" name="Line 88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6" name="Line 88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7" name="Freeform 88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8" name="Freeform 88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39" name="Line 88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0" name="Line 88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1" name="Line 88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2" name="Line 88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3" name="Line 89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4" name="Freeform 89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5" name="Freeform 89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6" name="Freeform 89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7" name="Freeform 89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8" name="Freeform 89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49" name="Freeform 89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0" name="Line 89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6" name="Oval 898"/>
            <p:cNvSpPr>
              <a:spLocks noChangeArrowheads="1"/>
            </p:cNvSpPr>
            <p:nvPr/>
          </p:nvSpPr>
          <p:spPr bwMode="auto">
            <a:xfrm>
              <a:off x="1059" y="2632"/>
              <a:ext cx="530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147" name="AutoShape 899"/>
            <p:cNvSpPr>
              <a:spLocks noChangeArrowheads="1"/>
            </p:cNvSpPr>
            <p:nvPr/>
          </p:nvSpPr>
          <p:spPr bwMode="auto">
            <a:xfrm>
              <a:off x="1204" y="2580"/>
              <a:ext cx="245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353" name="Freeform 90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4" name="Freeform 90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5" name="Freeform 90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6" name="Freeform 90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7" name="Freeform 90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8" name="Freeform 90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59" name="Freeform 90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0" name="Freeform 90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1" name="Freeform 90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2" name="Freeform 90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3" name="Freeform 91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4" name="Freeform 91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5" name="Line 91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6" name="Freeform 91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7" name="Freeform 91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8" name="Freeform 91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69" name="Freeform 91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0" name="Freeform 91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1" name="Freeform 91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2" name="Freeform 91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3" name="Freeform 92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4" name="Line 92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5" name="Line 92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6" name="Line 92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7" name="Line 92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8" name="Line 92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79" name="Freeform 92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0" name="Freeform 92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1" name="Line 92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2" name="Line 92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3" name="Line 93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4" name="Line 93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5" name="Line 93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6" name="Freeform 93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7" name="Freeform 93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8" name="Line 93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89" name="Line 93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0" name="Line 93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1" name="Line 93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2" name="Line 93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3" name="Freeform 94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4" name="Freeform 94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5" name="Line 94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6" name="Line 94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7" name="Line 94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8" name="Line 94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99" name="Line 94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0" name="Freeform 94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1" name="Freeform 94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2" name="Line 94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3" name="Line 95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4" name="Line 95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5" name="Line 95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6" name="Line 95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7" name="Freeform 95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8" name="Freeform 95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09" name="Freeform 95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5" name="Oval 957"/>
            <p:cNvSpPr>
              <a:spLocks noChangeArrowheads="1"/>
            </p:cNvSpPr>
            <p:nvPr/>
          </p:nvSpPr>
          <p:spPr bwMode="auto">
            <a:xfrm>
              <a:off x="540" y="2852"/>
              <a:ext cx="530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206" name="AutoShape 958"/>
            <p:cNvSpPr>
              <a:spLocks noChangeArrowheads="1"/>
            </p:cNvSpPr>
            <p:nvPr/>
          </p:nvSpPr>
          <p:spPr bwMode="auto">
            <a:xfrm>
              <a:off x="687" y="2808"/>
              <a:ext cx="245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412" name="Freeform 95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3" name="Line 96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4" name="Freeform 96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5" name="Freeform 96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6" name="Line 96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7" name="Line 96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8" name="Line 96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19" name="Line 96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0" name="Line 96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1" name="Freeform 96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2" name="Freeform 96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3" name="Freeform 97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4" name="Freeform 97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5" name="Freeform 97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6" name="Freeform 97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7" name="Freeform 97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8" name="Freeform 97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29" name="Line 97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0" name="Line 97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1" name="Line 97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2" name="Line 97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3" name="Freeform 98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4" name="Line 98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5" name="Line 98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6" name="Line 98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7" name="Line 98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8" name="Line 98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39" name="Line 98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0" name="Freeform 98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1" name="Freeform 98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2" name="Freeform 98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3" name="Freeform 99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4" name="Freeform 99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5" name="Freeform 99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6" name="Freeform 99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7" name="Line 99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8" name="Line 99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49" name="Line 99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0" name="Line 99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1" name="Line 99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2" name="Line 99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3" name="Freeform 100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4" name="Freeform 100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5" name="Freeform 100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6" name="Freeform 100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7" name="Freeform 100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8" name="Freeform 100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59" name="Freeform 100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0" name="Line 100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1" name="Line 100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2" name="Line 100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3" name="Line 101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4" name="Line 101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5" name="Line 101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6" name="Freeform 101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7" name="Freeform 101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8" name="Freeform 101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69" name="Freeform 101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0" name="Freeform 101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1" name="Freeform 101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2" name="Freeform 101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3" name="Line 102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4" name="Line 102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5" name="Line 102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6" name="Line 102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7" name="Line 102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8" name="Line 102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79" name="Freeform 102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0" name="Freeform 102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1" name="Freeform 102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2" name="Freeform 102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3" name="Freeform 103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4" name="Freeform 103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5" name="Freeform 103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6" name="Line 103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7" name="Line 103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8" name="Line 103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89" name="Line 103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0" name="Line 103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1" name="Line 103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2" name="Freeform 103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3" name="Freeform 104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4" name="Freeform 104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5" name="Freeform 104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6" name="Freeform 104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7" name="Freeform 104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8" name="Freeform 104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99" name="Line 104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0" name="Line 104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1" name="Line 104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2" name="Line 104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3" name="Line 105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4" name="Line 105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5" name="Freeform 105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6" name="Freeform 105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7" name="Freeform 105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8" name="Freeform 105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09" name="Freeform 105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0" name="Freeform 105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1" name="Freeform 105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2" name="Line 105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3" name="Line 106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4" name="Line 106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5" name="Line 106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6" name="Line 106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7" name="Line 106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8" name="Freeform 106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19" name="Freeform 106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0" name="Freeform 106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1" name="Freeform 106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2" name="Freeform 106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3" name="Freeform 107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4" name="Freeform 107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5" name="Freeform 107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6" name="Freeform 107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7" name="Freeform 107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8" name="Freeform 107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29" name="Freeform 107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0" name="AutoShape 107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31" name="AutoShape 107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32" name="AutoShape 107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33" name="AutoShape 108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34" name="AutoShape 108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5" name="Freeform 108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108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108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108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108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108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AutoShape 108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42" name="AutoShape 108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43" name="AutoShape 109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44" name="AutoShape 109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45" name="AutoShape 109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46" name="Freeform 109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109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109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109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109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109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AutoShape 109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53" name="AutoShape 110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54" name="AutoShape 110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55" name="AutoShape 110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556" name="AutoShape 110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52" name="Group 1104"/>
          <p:cNvGrpSpPr>
            <a:grpSpLocks/>
          </p:cNvGrpSpPr>
          <p:nvPr/>
        </p:nvGrpSpPr>
        <p:grpSpPr bwMode="auto">
          <a:xfrm rot="258441">
            <a:off x="2876550" y="4503738"/>
            <a:ext cx="2325688" cy="2452687"/>
            <a:chOff x="56" y="971"/>
            <a:chExt cx="1932" cy="2981"/>
          </a:xfrm>
        </p:grpSpPr>
        <p:sp>
          <p:nvSpPr>
            <p:cNvPr id="54353" name="Oval 1105"/>
            <p:cNvSpPr>
              <a:spLocks noChangeArrowheads="1"/>
            </p:cNvSpPr>
            <p:nvPr/>
          </p:nvSpPr>
          <p:spPr bwMode="auto">
            <a:xfrm rot="574454">
              <a:off x="1000" y="2279"/>
              <a:ext cx="431" cy="33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354" name="AutoShape 1106"/>
            <p:cNvSpPr>
              <a:spLocks noChangeArrowheads="1"/>
            </p:cNvSpPr>
            <p:nvPr/>
          </p:nvSpPr>
          <p:spPr bwMode="auto">
            <a:xfrm rot="551331">
              <a:off x="1136" y="2232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041" name="Freeform 110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6" name="Oval 1108"/>
            <p:cNvSpPr>
              <a:spLocks noChangeArrowheads="1"/>
            </p:cNvSpPr>
            <p:nvPr/>
          </p:nvSpPr>
          <p:spPr bwMode="auto">
            <a:xfrm>
              <a:off x="504" y="2232"/>
              <a:ext cx="528" cy="42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357" name="AutoShape 1109"/>
            <p:cNvSpPr>
              <a:spLocks noChangeArrowheads="1"/>
            </p:cNvSpPr>
            <p:nvPr/>
          </p:nvSpPr>
          <p:spPr bwMode="auto">
            <a:xfrm>
              <a:off x="647" y="2179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044" name="Freeform 111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5" name="Freeform 111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6" name="Freeform 111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7" name="Freeform 111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8" name="Freeform 111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49" name="Freeform 111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0" name="Freeform 111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1" name="Freeform 111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2" name="Freeform 111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3" name="Freeform 111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4" name="Line 112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5" name="Freeform 112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6" name="Freeform 112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7" name="Freeform 112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8" name="Line 112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59" name="Freeform 112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0" name="Freeform 112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1" name="Freeform 112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2" name="Freeform 112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3" name="Freeform 112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4" name="Freeform 113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5" name="Line 113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6" name="Freeform 113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7" name="Line 113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8" name="Line 113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69" name="Line 113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0" name="Line 113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1" name="Freeform 113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2" name="Freeform 113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3" name="Line 113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4" name="Line 114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5" name="Line 114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6" name="Line 114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7" name="Line 114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8" name="Freeform 114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79" name="Freeform 114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0" name="Line 114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1" name="Line 114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2" name="Line 114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3" name="Line 114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4" name="Line 115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5" name="Freeform 115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6" name="Freeform 115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7" name="Freeform 115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8" name="Freeform 115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89" name="Freeform 115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0" name="Freeform 115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1" name="Line 115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6" name="Oval 1158"/>
            <p:cNvSpPr>
              <a:spLocks noChangeArrowheads="1"/>
            </p:cNvSpPr>
            <p:nvPr/>
          </p:nvSpPr>
          <p:spPr bwMode="auto">
            <a:xfrm>
              <a:off x="1063" y="2627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407" name="AutoShape 1159"/>
            <p:cNvSpPr>
              <a:spLocks noChangeArrowheads="1"/>
            </p:cNvSpPr>
            <p:nvPr/>
          </p:nvSpPr>
          <p:spPr bwMode="auto">
            <a:xfrm>
              <a:off x="1208" y="2584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094" name="Freeform 116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5" name="Freeform 116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6" name="Freeform 116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7" name="Freeform 116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8" name="Freeform 116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99" name="Freeform 116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0" name="Freeform 116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1" name="Freeform 116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2" name="Freeform 116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3" name="Freeform 116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4" name="Freeform 117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5" name="Freeform 117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6" name="Line 117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7" name="Freeform 117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8" name="Freeform 117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9" name="Freeform 117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0" name="Freeform 117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1" name="Freeform 117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2" name="Freeform 117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3" name="Freeform 117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4" name="Freeform 118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5" name="Line 118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6" name="Line 118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7" name="Line 118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8" name="Line 118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19" name="Line 118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0" name="Freeform 118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1" name="Freeform 118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2" name="Line 118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3" name="Line 118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4" name="Line 119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5" name="Line 119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6" name="Line 119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7" name="Freeform 119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8" name="Freeform 119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29" name="Line 119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0" name="Line 119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1" name="Line 119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2" name="Line 119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3" name="Line 119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4" name="Freeform 120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5" name="Freeform 120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6" name="Line 120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7" name="Line 120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8" name="Line 120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39" name="Line 120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0" name="Line 120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1" name="Freeform 120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2" name="Freeform 120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3" name="Line 120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4" name="Line 121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5" name="Line 121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6" name="Line 121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7" name="Line 121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8" name="Freeform 121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49" name="Freeform 121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0" name="Freeform 121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5" name="Oval 1217"/>
            <p:cNvSpPr>
              <a:spLocks noChangeArrowheads="1"/>
            </p:cNvSpPr>
            <p:nvPr/>
          </p:nvSpPr>
          <p:spPr bwMode="auto">
            <a:xfrm>
              <a:off x="541" y="285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466" name="AutoShape 1218"/>
            <p:cNvSpPr>
              <a:spLocks noChangeArrowheads="1"/>
            </p:cNvSpPr>
            <p:nvPr/>
          </p:nvSpPr>
          <p:spPr bwMode="auto">
            <a:xfrm>
              <a:off x="686" y="2808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153" name="Freeform 121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4" name="Line 122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5" name="Freeform 122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6" name="Freeform 122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7" name="Line 122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8" name="Line 122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59" name="Line 122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0" name="Line 122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1" name="Line 122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2" name="Freeform 122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3" name="Freeform 122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4" name="Freeform 123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5" name="Freeform 123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6" name="Freeform 123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7" name="Freeform 123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8" name="Freeform 123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69" name="Freeform 123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0" name="Line 123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1" name="Line 123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2" name="Line 123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3" name="Line 123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4" name="Freeform 124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5" name="Line 124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6" name="Line 124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7" name="Line 124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8" name="Line 124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79" name="Line 124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0" name="Line 124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1" name="Freeform 124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2" name="Freeform 124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3" name="Freeform 124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4" name="Freeform 125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5" name="Freeform 125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6" name="Freeform 125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7" name="Freeform 125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8" name="Line 125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89" name="Line 125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0" name="Line 125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1" name="Line 125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2" name="Line 125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3" name="Line 125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4" name="Freeform 126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5" name="Freeform 126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6" name="Freeform 126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7" name="Freeform 126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8" name="Freeform 126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99" name="Freeform 126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0" name="Freeform 126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1" name="Line 126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2" name="Line 126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3" name="Line 126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4" name="Line 127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5" name="Line 127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6" name="Line 127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7" name="Freeform 127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8" name="Freeform 127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09" name="Freeform 127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0" name="Freeform 127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1" name="Freeform 127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2" name="Freeform 127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3" name="Freeform 127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4" name="Line 128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5" name="Line 128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6" name="Line 128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7" name="Line 128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8" name="Line 128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19" name="Line 128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0" name="Freeform 128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1" name="Freeform 128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2" name="Freeform 128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3" name="Freeform 128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" name="Freeform 129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" name="Freeform 129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6" name="Freeform 129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7" name="Line 129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8" name="Line 129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9" name="Line 129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0" name="Line 129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1" name="Line 129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2" name="Line 129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3" name="Freeform 129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4" name="Freeform 130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5" name="Freeform 130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6" name="Freeform 130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7" name="Freeform 130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8" name="Freeform 130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39" name="Freeform 130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0" name="Line 130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1" name="Line 130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2" name="Line 130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3" name="Line 130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4" name="Line 131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5" name="Line 131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6" name="Freeform 131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7" name="Freeform 131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8" name="Freeform 131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49" name="Freeform 131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0" name="Freeform 131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1" name="Freeform 131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2" name="Freeform 131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3" name="Line 131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4" name="Line 132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5" name="Line 132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6" name="Line 132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7" name="Line 132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8" name="Line 132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59" name="Freeform 132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0" name="Freeform 132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1" name="Freeform 132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2" name="Freeform 132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3" name="Freeform 132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4" name="Freeform 133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5" name="Freeform 133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6" name="Freeform 133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7" name="Freeform 133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8" name="Freeform 133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69" name="Freeform 133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0" name="Freeform 133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1" name="AutoShape 133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72" name="AutoShape 133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73" name="AutoShape 133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74" name="AutoShape 134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75" name="AutoShape 134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76" name="Freeform 134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7" name="Freeform 134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8" name="Freeform 134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79" name="Freeform 134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0" name="Freeform 134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1" name="Freeform 134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2" name="AutoShape 134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83" name="AutoShape 134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84" name="AutoShape 135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85" name="AutoShape 135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86" name="AutoShape 135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87" name="Freeform 135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8" name="Freeform 135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89" name="Freeform 135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0" name="Freeform 135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1" name="Freeform 135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2" name="Freeform 135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93" name="AutoShape 135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94" name="AutoShape 136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95" name="AutoShape 136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96" name="AutoShape 136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297" name="AutoShape 136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1515" name="Picture 1364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4538" y="2887663"/>
            <a:ext cx="1779587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6" name="Picture 1365" descr="Animated-Butterfl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3275" y="2914650"/>
            <a:ext cx="177958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615" name="Group 1367"/>
          <p:cNvGrpSpPr>
            <a:grpSpLocks/>
          </p:cNvGrpSpPr>
          <p:nvPr/>
        </p:nvGrpSpPr>
        <p:grpSpPr bwMode="auto">
          <a:xfrm rot="258441">
            <a:off x="7123113" y="3897313"/>
            <a:ext cx="2070100" cy="3067050"/>
            <a:chOff x="56" y="971"/>
            <a:chExt cx="1932" cy="2981"/>
          </a:xfrm>
        </p:grpSpPr>
        <p:sp>
          <p:nvSpPr>
            <p:cNvPr id="54616" name="Oval 1368"/>
            <p:cNvSpPr>
              <a:spLocks noChangeArrowheads="1"/>
            </p:cNvSpPr>
            <p:nvPr/>
          </p:nvSpPr>
          <p:spPr bwMode="auto">
            <a:xfrm rot="574454">
              <a:off x="998" y="2275"/>
              <a:ext cx="434" cy="33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617" name="AutoShape 1369"/>
            <p:cNvSpPr>
              <a:spLocks noChangeArrowheads="1"/>
            </p:cNvSpPr>
            <p:nvPr/>
          </p:nvSpPr>
          <p:spPr bwMode="auto">
            <a:xfrm rot="551331">
              <a:off x="1140" y="2231"/>
              <a:ext cx="200" cy="136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782" name="Freeform 1370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9" name="Oval 1371"/>
            <p:cNvSpPr>
              <a:spLocks noChangeArrowheads="1"/>
            </p:cNvSpPr>
            <p:nvPr/>
          </p:nvSpPr>
          <p:spPr bwMode="auto">
            <a:xfrm>
              <a:off x="503" y="223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620" name="AutoShape 1372"/>
            <p:cNvSpPr>
              <a:spLocks noChangeArrowheads="1"/>
            </p:cNvSpPr>
            <p:nvPr/>
          </p:nvSpPr>
          <p:spPr bwMode="auto">
            <a:xfrm>
              <a:off x="644" y="2183"/>
              <a:ext cx="243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785" name="Freeform 1373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1374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1375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1376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1377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1378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1379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1380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1381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1382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Line 1383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1384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1385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1386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Line 1387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1388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1389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1390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1391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1392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1393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Line 1394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1395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Line 1396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Line 1397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Line 1398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Line 1399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1400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1401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Line 1402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Line 1403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Line 1404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Line 1405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Line 1406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1407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0" name="Freeform 1408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1" name="Line 1409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2" name="Line 1410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3" name="Line 1411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4" name="Line 1412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" name="Line 1413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Freeform 1414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Freeform 1415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" name="Freeform 1416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" name="Freeform 1417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" name="Freeform 1418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1" name="Freeform 1419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" name="Line 1420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9" name="Oval 1421"/>
            <p:cNvSpPr>
              <a:spLocks noChangeArrowheads="1"/>
            </p:cNvSpPr>
            <p:nvPr/>
          </p:nvSpPr>
          <p:spPr bwMode="auto">
            <a:xfrm>
              <a:off x="1061" y="2632"/>
              <a:ext cx="529" cy="429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670" name="AutoShape 1422"/>
            <p:cNvSpPr>
              <a:spLocks noChangeArrowheads="1"/>
            </p:cNvSpPr>
            <p:nvPr/>
          </p:nvSpPr>
          <p:spPr bwMode="auto">
            <a:xfrm>
              <a:off x="1208" y="2583"/>
              <a:ext cx="243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835" name="Freeform 1423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" name="Freeform 1424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" name="Freeform 1425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8" name="Freeform 1426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9" name="Freeform 1427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0" name="Freeform 1428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1" name="Freeform 1429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2" name="Freeform 1430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3" name="Freeform 1431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4" name="Freeform 1432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5" name="Freeform 1433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6" name="Freeform 1434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7" name="Line 1435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8" name="Freeform 1436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9" name="Freeform 1437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0" name="Freeform 1438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1" name="Freeform 1439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2" name="Freeform 1440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3" name="Freeform 1441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4" name="Freeform 1442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5" name="Freeform 1443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6" name="Line 1444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7" name="Line 1445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8" name="Line 1446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9" name="Line 1447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0" name="Line 1448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1" name="Freeform 1449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2" name="Freeform 1450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3" name="Line 1451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4" name="Line 1452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5" name="Line 1453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6" name="Line 1454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7" name="Line 1455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8" name="Freeform 1456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9" name="Freeform 1457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0" name="Line 1458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1" name="Line 1459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2" name="Line 1460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3" name="Line 1461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4" name="Line 1462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5" name="Freeform 1463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6" name="Freeform 1464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7" name="Line 1465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8" name="Line 1466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9" name="Line 1467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0" name="Line 1468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1" name="Line 1469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2" name="Freeform 1470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3" name="Freeform 1471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4" name="Line 1472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5" name="Line 1473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6" name="Line 1474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7" name="Line 1475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8" name="Line 1476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9" name="Freeform 1477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0" name="Freeform 1478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1" name="Freeform 1479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8" name="Oval 1480"/>
            <p:cNvSpPr>
              <a:spLocks noChangeArrowheads="1"/>
            </p:cNvSpPr>
            <p:nvPr/>
          </p:nvSpPr>
          <p:spPr bwMode="auto">
            <a:xfrm>
              <a:off x="539" y="2854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4729" name="AutoShape 1481"/>
            <p:cNvSpPr>
              <a:spLocks noChangeArrowheads="1"/>
            </p:cNvSpPr>
            <p:nvPr/>
          </p:nvSpPr>
          <p:spPr bwMode="auto">
            <a:xfrm>
              <a:off x="688" y="2808"/>
              <a:ext cx="243" cy="173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894" name="Freeform 1482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5" name="Line 1483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6" name="Freeform 1484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7" name="Freeform 1485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8" name="Line 1486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9" name="Line 1487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0" name="Line 1488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1" name="Line 1489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2" name="Line 1490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3" name="Freeform 1491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4" name="Freeform 1492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5" name="Freeform 1493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6" name="Freeform 1494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7" name="Freeform 1495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8" name="Freeform 1496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9" name="Freeform 1497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0" name="Freeform 1498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1" name="Line 1499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2" name="Line 1500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3" name="Line 1501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4" name="Line 1502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5" name="Freeform 1503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6" name="Line 1504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7" name="Line 1505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8" name="Line 1506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9" name="Line 1507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0" name="Line 1508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1" name="Line 1509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2" name="Freeform 1510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3" name="Freeform 1511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4" name="Freeform 1512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5" name="Freeform 1513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6" name="Freeform 1514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7" name="Freeform 1515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8" name="Freeform 1516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9" name="Line 1517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0" name="Line 1518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1" name="Line 1519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2" name="Line 1520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3" name="Line 1521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4" name="Line 1522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5" name="Freeform 1523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6" name="Freeform 1524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7" name="Freeform 1525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8" name="Freeform 1526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9" name="Freeform 1527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0" name="Freeform 1528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1" name="Freeform 1529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2" name="Line 1530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3" name="Line 1531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4" name="Line 1532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5" name="Line 1533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6" name="Line 1534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7" name="Line 1535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8" name="Freeform 1536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9" name="Freeform 1537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0" name="Freeform 1538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1" name="Freeform 1539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2" name="Freeform 1540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3" name="Freeform 1541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4" name="Freeform 1542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5" name="Line 1543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6" name="Line 1544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7" name="Line 1545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8" name="Line 1546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9" name="Line 1547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0" name="Line 1548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1" name="Freeform 1549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2" name="Freeform 1550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3" name="Freeform 1551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4" name="Freeform 1552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5" name="Freeform 1553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6" name="Freeform 1554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7" name="Freeform 1555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8" name="Line 1556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9" name="Line 1557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0" name="Line 1558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1" name="Line 1559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2" name="Line 1560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3" name="Line 1561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4" name="Freeform 1562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5" name="Freeform 1563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6" name="Freeform 1564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7" name="Freeform 1565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8" name="Freeform 1566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9" name="Freeform 1567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0" name="Freeform 1568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1" name="Line 1569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2" name="Line 1570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3" name="Line 1571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4" name="Line 1572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5" name="Line 1573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6" name="Line 1574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7" name="Freeform 1575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8" name="Freeform 1576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89" name="Freeform 1577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0" name="Freeform 1578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1" name="Freeform 1579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2" name="Freeform 1580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3" name="Freeform 1581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4" name="Line 1582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5" name="Line 1583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6" name="Line 1584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7" name="Line 1585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8" name="Line 1586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99" name="Line 1587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0" name="Freeform 1588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1" name="Freeform 1589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2" name="Freeform 1590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3" name="Freeform 1591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4" name="Freeform 1592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5" name="Freeform 1593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6" name="Freeform 1594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7" name="Freeform 1595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8" name="Freeform 1596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09" name="Freeform 1597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0" name="Freeform 1598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1" name="Freeform 1599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2" name="AutoShape 1600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13" name="AutoShape 1601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14" name="AutoShape 1602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15" name="AutoShape 1603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16" name="AutoShape 1604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017" name="Freeform 1605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8" name="Freeform 1606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9" name="Freeform 1607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0" name="Freeform 1608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1" name="Freeform 1609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2" name="Freeform 1610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3" name="AutoShape 1611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24" name="AutoShape 1612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25" name="AutoShape 1613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26" name="AutoShape 1614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27" name="AutoShape 1615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028" name="Freeform 1616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29" name="Freeform 1617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0" name="Freeform 1618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1" name="Freeform 1619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2" name="Freeform 1620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3" name="Freeform 1621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34" name="AutoShape 1622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35" name="AutoShape 1623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36" name="AutoShape 1624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37" name="AutoShape 1625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2038" name="AutoShape 1626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2" name="Group 1104"/>
          <p:cNvGrpSpPr>
            <a:grpSpLocks/>
          </p:cNvGrpSpPr>
          <p:nvPr/>
        </p:nvGrpSpPr>
        <p:grpSpPr bwMode="auto">
          <a:xfrm rot="258441">
            <a:off x="4262438" y="4656138"/>
            <a:ext cx="2325687" cy="2452687"/>
            <a:chOff x="56" y="971"/>
            <a:chExt cx="1932" cy="2981"/>
          </a:xfrm>
        </p:grpSpPr>
        <p:sp>
          <p:nvSpPr>
            <p:cNvPr id="1313" name="Oval 1105"/>
            <p:cNvSpPr>
              <a:spLocks noChangeArrowheads="1"/>
            </p:cNvSpPr>
            <p:nvPr/>
          </p:nvSpPr>
          <p:spPr bwMode="auto">
            <a:xfrm rot="574454">
              <a:off x="1000" y="2279"/>
              <a:ext cx="431" cy="338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4" name="AutoShape 1106"/>
            <p:cNvSpPr>
              <a:spLocks noChangeArrowheads="1"/>
            </p:cNvSpPr>
            <p:nvPr/>
          </p:nvSpPr>
          <p:spPr bwMode="auto">
            <a:xfrm rot="551331">
              <a:off x="1136" y="2232"/>
              <a:ext cx="200" cy="135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523" name="Freeform 1107"/>
            <p:cNvSpPr>
              <a:spLocks/>
            </p:cNvSpPr>
            <p:nvPr/>
          </p:nvSpPr>
          <p:spPr bwMode="auto">
            <a:xfrm rot="551331">
              <a:off x="1144" y="2184"/>
              <a:ext cx="100" cy="135"/>
            </a:xfrm>
            <a:custGeom>
              <a:avLst/>
              <a:gdLst>
                <a:gd name="T0" fmla="*/ 0 w 144"/>
                <a:gd name="T1" fmla="*/ 0 h 144"/>
                <a:gd name="T2" fmla="*/ 33 w 144"/>
                <a:gd name="T3" fmla="*/ 39 h 144"/>
                <a:gd name="T4" fmla="*/ 48 w 144"/>
                <a:gd name="T5" fmla="*/ 11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6" name="Oval 1108"/>
            <p:cNvSpPr>
              <a:spLocks noChangeArrowheads="1"/>
            </p:cNvSpPr>
            <p:nvPr/>
          </p:nvSpPr>
          <p:spPr bwMode="auto">
            <a:xfrm>
              <a:off x="504" y="2232"/>
              <a:ext cx="528" cy="426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7" name="AutoShape 1109"/>
            <p:cNvSpPr>
              <a:spLocks noChangeArrowheads="1"/>
            </p:cNvSpPr>
            <p:nvPr/>
          </p:nvSpPr>
          <p:spPr bwMode="auto">
            <a:xfrm>
              <a:off x="647" y="2179"/>
              <a:ext cx="244" cy="172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526" name="Freeform 1110"/>
            <p:cNvSpPr>
              <a:spLocks/>
            </p:cNvSpPr>
            <p:nvPr/>
          </p:nvSpPr>
          <p:spPr bwMode="auto">
            <a:xfrm>
              <a:off x="652" y="21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1111"/>
            <p:cNvSpPr>
              <a:spLocks/>
            </p:cNvSpPr>
            <p:nvPr/>
          </p:nvSpPr>
          <p:spPr bwMode="auto">
            <a:xfrm rot="-855509">
              <a:off x="56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1112"/>
            <p:cNvSpPr>
              <a:spLocks/>
            </p:cNvSpPr>
            <p:nvPr/>
          </p:nvSpPr>
          <p:spPr bwMode="auto">
            <a:xfrm rot="427501">
              <a:off x="57" y="193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1113"/>
            <p:cNvSpPr>
              <a:spLocks/>
            </p:cNvSpPr>
            <p:nvPr/>
          </p:nvSpPr>
          <p:spPr bwMode="auto">
            <a:xfrm>
              <a:off x="347" y="203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1114"/>
            <p:cNvSpPr>
              <a:spLocks/>
            </p:cNvSpPr>
            <p:nvPr/>
          </p:nvSpPr>
          <p:spPr bwMode="auto">
            <a:xfrm rot="946845">
              <a:off x="202" y="193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1115"/>
            <p:cNvSpPr>
              <a:spLocks/>
            </p:cNvSpPr>
            <p:nvPr/>
          </p:nvSpPr>
          <p:spPr bwMode="auto">
            <a:xfrm rot="4180612">
              <a:off x="228" y="186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1116"/>
            <p:cNvSpPr>
              <a:spLocks/>
            </p:cNvSpPr>
            <p:nvPr/>
          </p:nvSpPr>
          <p:spPr bwMode="auto">
            <a:xfrm rot="7274605">
              <a:off x="386" y="186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1117"/>
            <p:cNvSpPr>
              <a:spLocks/>
            </p:cNvSpPr>
            <p:nvPr/>
          </p:nvSpPr>
          <p:spPr bwMode="auto">
            <a:xfrm rot="8538582">
              <a:off x="1440" y="277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1118"/>
            <p:cNvSpPr>
              <a:spLocks/>
            </p:cNvSpPr>
            <p:nvPr/>
          </p:nvSpPr>
          <p:spPr bwMode="auto">
            <a:xfrm rot="-1320252">
              <a:off x="1553" y="303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1119"/>
            <p:cNvSpPr>
              <a:spLocks/>
            </p:cNvSpPr>
            <p:nvPr/>
          </p:nvSpPr>
          <p:spPr bwMode="auto">
            <a:xfrm>
              <a:off x="536" y="1600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1120"/>
            <p:cNvSpPr>
              <a:spLocks noChangeShapeType="1"/>
            </p:cNvSpPr>
            <p:nvPr/>
          </p:nvSpPr>
          <p:spPr bwMode="auto">
            <a:xfrm>
              <a:off x="472" y="1996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1121"/>
            <p:cNvSpPr>
              <a:spLocks/>
            </p:cNvSpPr>
            <p:nvPr/>
          </p:nvSpPr>
          <p:spPr bwMode="auto">
            <a:xfrm rot="427501">
              <a:off x="997" y="269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1122"/>
            <p:cNvSpPr>
              <a:spLocks/>
            </p:cNvSpPr>
            <p:nvPr/>
          </p:nvSpPr>
          <p:spPr bwMode="auto">
            <a:xfrm rot="946845">
              <a:off x="1142" y="269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1123"/>
            <p:cNvSpPr>
              <a:spLocks/>
            </p:cNvSpPr>
            <p:nvPr/>
          </p:nvSpPr>
          <p:spPr bwMode="auto">
            <a:xfrm rot="4180612">
              <a:off x="1168" y="262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1124"/>
            <p:cNvSpPr>
              <a:spLocks noChangeShapeType="1"/>
            </p:cNvSpPr>
            <p:nvPr/>
          </p:nvSpPr>
          <p:spPr bwMode="auto">
            <a:xfrm>
              <a:off x="708" y="332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1125"/>
            <p:cNvSpPr>
              <a:spLocks/>
            </p:cNvSpPr>
            <p:nvPr/>
          </p:nvSpPr>
          <p:spPr bwMode="auto">
            <a:xfrm rot="-855509">
              <a:off x="644" y="143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1126"/>
            <p:cNvSpPr>
              <a:spLocks/>
            </p:cNvSpPr>
            <p:nvPr/>
          </p:nvSpPr>
          <p:spPr bwMode="auto">
            <a:xfrm rot="427501">
              <a:off x="645" y="157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1127"/>
            <p:cNvSpPr>
              <a:spLocks/>
            </p:cNvSpPr>
            <p:nvPr/>
          </p:nvSpPr>
          <p:spPr bwMode="auto">
            <a:xfrm>
              <a:off x="935" y="1676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1128"/>
            <p:cNvSpPr>
              <a:spLocks/>
            </p:cNvSpPr>
            <p:nvPr/>
          </p:nvSpPr>
          <p:spPr bwMode="auto">
            <a:xfrm rot="946845">
              <a:off x="790" y="1579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1129"/>
            <p:cNvSpPr>
              <a:spLocks/>
            </p:cNvSpPr>
            <p:nvPr/>
          </p:nvSpPr>
          <p:spPr bwMode="auto">
            <a:xfrm rot="4180612">
              <a:off x="816" y="1508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1130"/>
            <p:cNvSpPr>
              <a:spLocks/>
            </p:cNvSpPr>
            <p:nvPr/>
          </p:nvSpPr>
          <p:spPr bwMode="auto">
            <a:xfrm rot="7274605">
              <a:off x="974" y="1505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1131"/>
            <p:cNvSpPr>
              <a:spLocks noChangeShapeType="1"/>
            </p:cNvSpPr>
            <p:nvPr/>
          </p:nvSpPr>
          <p:spPr bwMode="auto">
            <a:xfrm>
              <a:off x="1060" y="1640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1132"/>
            <p:cNvSpPr>
              <a:spLocks/>
            </p:cNvSpPr>
            <p:nvPr/>
          </p:nvSpPr>
          <p:spPr bwMode="auto">
            <a:xfrm rot="997780">
              <a:off x="912" y="1204"/>
              <a:ext cx="592" cy="2208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92 h 2208"/>
                <a:gd name="T4" fmla="*/ 112 w 592"/>
                <a:gd name="T5" fmla="*/ 528 h 2208"/>
                <a:gd name="T6" fmla="*/ 160 w 592"/>
                <a:gd name="T7" fmla="*/ 912 h 2208"/>
                <a:gd name="T8" fmla="*/ 352 w 592"/>
                <a:gd name="T9" fmla="*/ 1296 h 2208"/>
                <a:gd name="T10" fmla="*/ 304 w 592"/>
                <a:gd name="T11" fmla="*/ 1776 h 2208"/>
                <a:gd name="T12" fmla="*/ 592 w 592"/>
                <a:gd name="T13" fmla="*/ 220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1133"/>
            <p:cNvSpPr>
              <a:spLocks noChangeShapeType="1"/>
            </p:cNvSpPr>
            <p:nvPr/>
          </p:nvSpPr>
          <p:spPr bwMode="auto">
            <a:xfrm>
              <a:off x="1664" y="307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1134"/>
            <p:cNvSpPr>
              <a:spLocks noChangeShapeType="1"/>
            </p:cNvSpPr>
            <p:nvPr/>
          </p:nvSpPr>
          <p:spPr bwMode="auto">
            <a:xfrm>
              <a:off x="1808" y="30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1135"/>
            <p:cNvSpPr>
              <a:spLocks noChangeShapeType="1"/>
            </p:cNvSpPr>
            <p:nvPr/>
          </p:nvSpPr>
          <p:spPr bwMode="auto">
            <a:xfrm flipV="1">
              <a:off x="1616" y="294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1136"/>
            <p:cNvSpPr>
              <a:spLocks noChangeShapeType="1"/>
            </p:cNvSpPr>
            <p:nvPr/>
          </p:nvSpPr>
          <p:spPr bwMode="auto">
            <a:xfrm flipV="1">
              <a:off x="1752" y="292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1137"/>
            <p:cNvSpPr>
              <a:spLocks/>
            </p:cNvSpPr>
            <p:nvPr/>
          </p:nvSpPr>
          <p:spPr bwMode="auto">
            <a:xfrm rot="8538582">
              <a:off x="1088" y="179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1138"/>
            <p:cNvSpPr>
              <a:spLocks/>
            </p:cNvSpPr>
            <p:nvPr/>
          </p:nvSpPr>
          <p:spPr bwMode="auto">
            <a:xfrm rot="-1320252">
              <a:off x="1201" y="2047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Line 1139"/>
            <p:cNvSpPr>
              <a:spLocks noChangeShapeType="1"/>
            </p:cNvSpPr>
            <p:nvPr/>
          </p:nvSpPr>
          <p:spPr bwMode="auto">
            <a:xfrm>
              <a:off x="1312" y="208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Line 1140"/>
            <p:cNvSpPr>
              <a:spLocks noChangeShapeType="1"/>
            </p:cNvSpPr>
            <p:nvPr/>
          </p:nvSpPr>
          <p:spPr bwMode="auto">
            <a:xfrm>
              <a:off x="1456" y="204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Line 1141"/>
            <p:cNvSpPr>
              <a:spLocks noChangeShapeType="1"/>
            </p:cNvSpPr>
            <p:nvPr/>
          </p:nvSpPr>
          <p:spPr bwMode="auto">
            <a:xfrm flipV="1">
              <a:off x="1264" y="1960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1142"/>
            <p:cNvSpPr>
              <a:spLocks noChangeShapeType="1"/>
            </p:cNvSpPr>
            <p:nvPr/>
          </p:nvSpPr>
          <p:spPr bwMode="auto">
            <a:xfrm flipV="1">
              <a:off x="1400" y="1944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Line 1143"/>
            <p:cNvSpPr>
              <a:spLocks noChangeShapeType="1"/>
            </p:cNvSpPr>
            <p:nvPr/>
          </p:nvSpPr>
          <p:spPr bwMode="auto">
            <a:xfrm flipV="1">
              <a:off x="1144" y="2128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1144"/>
            <p:cNvSpPr>
              <a:spLocks/>
            </p:cNvSpPr>
            <p:nvPr/>
          </p:nvSpPr>
          <p:spPr bwMode="auto">
            <a:xfrm rot="8538582">
              <a:off x="1152" y="116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1145"/>
            <p:cNvSpPr>
              <a:spLocks/>
            </p:cNvSpPr>
            <p:nvPr/>
          </p:nvSpPr>
          <p:spPr bwMode="auto">
            <a:xfrm rot="-1320252">
              <a:off x="1265" y="14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Line 1146"/>
            <p:cNvSpPr>
              <a:spLocks noChangeShapeType="1"/>
            </p:cNvSpPr>
            <p:nvPr/>
          </p:nvSpPr>
          <p:spPr bwMode="auto">
            <a:xfrm>
              <a:off x="1376" y="146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Line 1147"/>
            <p:cNvSpPr>
              <a:spLocks noChangeShapeType="1"/>
            </p:cNvSpPr>
            <p:nvPr/>
          </p:nvSpPr>
          <p:spPr bwMode="auto">
            <a:xfrm>
              <a:off x="1520" y="141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Line 1148"/>
            <p:cNvSpPr>
              <a:spLocks noChangeShapeType="1"/>
            </p:cNvSpPr>
            <p:nvPr/>
          </p:nvSpPr>
          <p:spPr bwMode="auto">
            <a:xfrm flipV="1">
              <a:off x="1328" y="133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Line 1149"/>
            <p:cNvSpPr>
              <a:spLocks noChangeShapeType="1"/>
            </p:cNvSpPr>
            <p:nvPr/>
          </p:nvSpPr>
          <p:spPr bwMode="auto">
            <a:xfrm flipV="1">
              <a:off x="1464" y="132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Line 1150"/>
            <p:cNvSpPr>
              <a:spLocks noChangeShapeType="1"/>
            </p:cNvSpPr>
            <p:nvPr/>
          </p:nvSpPr>
          <p:spPr bwMode="auto">
            <a:xfrm flipV="1">
              <a:off x="1208" y="1504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1151"/>
            <p:cNvSpPr>
              <a:spLocks/>
            </p:cNvSpPr>
            <p:nvPr/>
          </p:nvSpPr>
          <p:spPr bwMode="auto">
            <a:xfrm rot="-855509">
              <a:off x="612" y="238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1152"/>
            <p:cNvSpPr>
              <a:spLocks/>
            </p:cNvSpPr>
            <p:nvPr/>
          </p:nvSpPr>
          <p:spPr bwMode="auto">
            <a:xfrm rot="427501">
              <a:off x="613" y="252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1153"/>
            <p:cNvSpPr>
              <a:spLocks/>
            </p:cNvSpPr>
            <p:nvPr/>
          </p:nvSpPr>
          <p:spPr bwMode="auto">
            <a:xfrm>
              <a:off x="903" y="262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1154"/>
            <p:cNvSpPr>
              <a:spLocks/>
            </p:cNvSpPr>
            <p:nvPr/>
          </p:nvSpPr>
          <p:spPr bwMode="auto">
            <a:xfrm rot="946845">
              <a:off x="758" y="25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1155"/>
            <p:cNvSpPr>
              <a:spLocks/>
            </p:cNvSpPr>
            <p:nvPr/>
          </p:nvSpPr>
          <p:spPr bwMode="auto">
            <a:xfrm rot="4180612">
              <a:off x="784" y="24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1156"/>
            <p:cNvSpPr>
              <a:spLocks/>
            </p:cNvSpPr>
            <p:nvPr/>
          </p:nvSpPr>
          <p:spPr bwMode="auto">
            <a:xfrm rot="7274605">
              <a:off x="942" y="24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Line 1157"/>
            <p:cNvSpPr>
              <a:spLocks noChangeShapeType="1"/>
            </p:cNvSpPr>
            <p:nvPr/>
          </p:nvSpPr>
          <p:spPr bwMode="auto">
            <a:xfrm>
              <a:off x="1028" y="2584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" name="Oval 1158"/>
            <p:cNvSpPr>
              <a:spLocks noChangeArrowheads="1"/>
            </p:cNvSpPr>
            <p:nvPr/>
          </p:nvSpPr>
          <p:spPr bwMode="auto">
            <a:xfrm>
              <a:off x="1063" y="2627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67" name="AutoShape 1159"/>
            <p:cNvSpPr>
              <a:spLocks noChangeArrowheads="1"/>
            </p:cNvSpPr>
            <p:nvPr/>
          </p:nvSpPr>
          <p:spPr bwMode="auto">
            <a:xfrm>
              <a:off x="1208" y="2584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576" name="Freeform 1160"/>
            <p:cNvSpPr>
              <a:spLocks/>
            </p:cNvSpPr>
            <p:nvPr/>
          </p:nvSpPr>
          <p:spPr bwMode="auto">
            <a:xfrm>
              <a:off x="1212" y="2508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1161"/>
            <p:cNvSpPr>
              <a:spLocks/>
            </p:cNvSpPr>
            <p:nvPr/>
          </p:nvSpPr>
          <p:spPr bwMode="auto">
            <a:xfrm>
              <a:off x="304" y="2408"/>
              <a:ext cx="592" cy="936"/>
            </a:xfrm>
            <a:custGeom>
              <a:avLst/>
              <a:gdLst>
                <a:gd name="T0" fmla="*/ 16 w 592"/>
                <a:gd name="T1" fmla="*/ 0 h 2208"/>
                <a:gd name="T2" fmla="*/ 16 w 592"/>
                <a:gd name="T3" fmla="*/ 14 h 2208"/>
                <a:gd name="T4" fmla="*/ 112 w 592"/>
                <a:gd name="T5" fmla="*/ 40 h 2208"/>
                <a:gd name="T6" fmla="*/ 160 w 592"/>
                <a:gd name="T7" fmla="*/ 70 h 2208"/>
                <a:gd name="T8" fmla="*/ 352 w 592"/>
                <a:gd name="T9" fmla="*/ 99 h 2208"/>
                <a:gd name="T10" fmla="*/ 304 w 592"/>
                <a:gd name="T11" fmla="*/ 135 h 2208"/>
                <a:gd name="T12" fmla="*/ 592 w 592"/>
                <a:gd name="T13" fmla="*/ 168 h 2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2208">
                  <a:moveTo>
                    <a:pt x="16" y="0"/>
                  </a:moveTo>
                  <a:cubicBezTo>
                    <a:pt x="8" y="52"/>
                    <a:pt x="0" y="104"/>
                    <a:pt x="16" y="192"/>
                  </a:cubicBezTo>
                  <a:cubicBezTo>
                    <a:pt x="32" y="280"/>
                    <a:pt x="88" y="408"/>
                    <a:pt x="112" y="528"/>
                  </a:cubicBezTo>
                  <a:cubicBezTo>
                    <a:pt x="136" y="648"/>
                    <a:pt x="120" y="784"/>
                    <a:pt x="160" y="912"/>
                  </a:cubicBezTo>
                  <a:cubicBezTo>
                    <a:pt x="200" y="1040"/>
                    <a:pt x="328" y="1152"/>
                    <a:pt x="352" y="1296"/>
                  </a:cubicBezTo>
                  <a:cubicBezTo>
                    <a:pt x="376" y="1440"/>
                    <a:pt x="264" y="1624"/>
                    <a:pt x="304" y="1776"/>
                  </a:cubicBezTo>
                  <a:cubicBezTo>
                    <a:pt x="344" y="1928"/>
                    <a:pt x="552" y="2136"/>
                    <a:pt x="592" y="2208"/>
                  </a:cubicBezTo>
                </a:path>
              </a:pathLst>
            </a:custGeom>
            <a:noFill/>
            <a:ln w="38100" cmpd="sng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1162"/>
            <p:cNvSpPr>
              <a:spLocks/>
            </p:cNvSpPr>
            <p:nvPr/>
          </p:nvSpPr>
          <p:spPr bwMode="auto">
            <a:xfrm rot="-855509">
              <a:off x="280" y="311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1163"/>
            <p:cNvSpPr>
              <a:spLocks/>
            </p:cNvSpPr>
            <p:nvPr/>
          </p:nvSpPr>
          <p:spPr bwMode="auto">
            <a:xfrm rot="427501">
              <a:off x="281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1164"/>
            <p:cNvSpPr>
              <a:spLocks/>
            </p:cNvSpPr>
            <p:nvPr/>
          </p:nvSpPr>
          <p:spPr bwMode="auto">
            <a:xfrm>
              <a:off x="571" y="335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1165"/>
            <p:cNvSpPr>
              <a:spLocks/>
            </p:cNvSpPr>
            <p:nvPr/>
          </p:nvSpPr>
          <p:spPr bwMode="auto">
            <a:xfrm rot="946845">
              <a:off x="426" y="325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1166"/>
            <p:cNvSpPr>
              <a:spLocks/>
            </p:cNvSpPr>
            <p:nvPr/>
          </p:nvSpPr>
          <p:spPr bwMode="auto">
            <a:xfrm rot="4180612">
              <a:off x="452" y="318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1167"/>
            <p:cNvSpPr>
              <a:spLocks/>
            </p:cNvSpPr>
            <p:nvPr/>
          </p:nvSpPr>
          <p:spPr bwMode="auto">
            <a:xfrm rot="7274605">
              <a:off x="610" y="318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168"/>
            <p:cNvSpPr>
              <a:spLocks/>
            </p:cNvSpPr>
            <p:nvPr/>
          </p:nvSpPr>
          <p:spPr bwMode="auto">
            <a:xfrm>
              <a:off x="291" y="2800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169"/>
            <p:cNvSpPr>
              <a:spLocks/>
            </p:cNvSpPr>
            <p:nvPr/>
          </p:nvSpPr>
          <p:spPr bwMode="auto">
            <a:xfrm rot="946845">
              <a:off x="146" y="270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170"/>
            <p:cNvSpPr>
              <a:spLocks/>
            </p:cNvSpPr>
            <p:nvPr/>
          </p:nvSpPr>
          <p:spPr bwMode="auto">
            <a:xfrm rot="4180612">
              <a:off x="172" y="263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171"/>
            <p:cNvSpPr>
              <a:spLocks/>
            </p:cNvSpPr>
            <p:nvPr/>
          </p:nvSpPr>
          <p:spPr bwMode="auto">
            <a:xfrm rot="7274605">
              <a:off x="330" y="262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Line 1172"/>
            <p:cNvSpPr>
              <a:spLocks noChangeShapeType="1"/>
            </p:cNvSpPr>
            <p:nvPr/>
          </p:nvSpPr>
          <p:spPr bwMode="auto">
            <a:xfrm>
              <a:off x="948" y="368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1173"/>
            <p:cNvSpPr>
              <a:spLocks/>
            </p:cNvSpPr>
            <p:nvPr/>
          </p:nvSpPr>
          <p:spPr bwMode="auto">
            <a:xfrm rot="-855509">
              <a:off x="520" y="347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1174"/>
            <p:cNvSpPr>
              <a:spLocks/>
            </p:cNvSpPr>
            <p:nvPr/>
          </p:nvSpPr>
          <p:spPr bwMode="auto">
            <a:xfrm rot="427501">
              <a:off x="521" y="36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175"/>
            <p:cNvSpPr>
              <a:spLocks/>
            </p:cNvSpPr>
            <p:nvPr/>
          </p:nvSpPr>
          <p:spPr bwMode="auto">
            <a:xfrm>
              <a:off x="811" y="371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176"/>
            <p:cNvSpPr>
              <a:spLocks/>
            </p:cNvSpPr>
            <p:nvPr/>
          </p:nvSpPr>
          <p:spPr bwMode="auto">
            <a:xfrm rot="946845">
              <a:off x="666" y="361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177"/>
            <p:cNvSpPr>
              <a:spLocks/>
            </p:cNvSpPr>
            <p:nvPr/>
          </p:nvSpPr>
          <p:spPr bwMode="auto">
            <a:xfrm rot="4180612">
              <a:off x="692" y="354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178"/>
            <p:cNvSpPr>
              <a:spLocks/>
            </p:cNvSpPr>
            <p:nvPr/>
          </p:nvSpPr>
          <p:spPr bwMode="auto">
            <a:xfrm rot="7274605">
              <a:off x="850" y="354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179"/>
            <p:cNvSpPr>
              <a:spLocks/>
            </p:cNvSpPr>
            <p:nvPr/>
          </p:nvSpPr>
          <p:spPr bwMode="auto">
            <a:xfrm rot="8538582">
              <a:off x="1040" y="298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1180"/>
            <p:cNvSpPr>
              <a:spLocks/>
            </p:cNvSpPr>
            <p:nvPr/>
          </p:nvSpPr>
          <p:spPr bwMode="auto">
            <a:xfrm rot="-1320252">
              <a:off x="1153" y="323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Line 1181"/>
            <p:cNvSpPr>
              <a:spLocks noChangeShapeType="1"/>
            </p:cNvSpPr>
            <p:nvPr/>
          </p:nvSpPr>
          <p:spPr bwMode="auto">
            <a:xfrm>
              <a:off x="1264" y="328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Line 1182"/>
            <p:cNvSpPr>
              <a:spLocks noChangeShapeType="1"/>
            </p:cNvSpPr>
            <p:nvPr/>
          </p:nvSpPr>
          <p:spPr bwMode="auto">
            <a:xfrm>
              <a:off x="1408" y="323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Line 1183"/>
            <p:cNvSpPr>
              <a:spLocks noChangeShapeType="1"/>
            </p:cNvSpPr>
            <p:nvPr/>
          </p:nvSpPr>
          <p:spPr bwMode="auto">
            <a:xfrm flipV="1">
              <a:off x="1216" y="315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Line 1184"/>
            <p:cNvSpPr>
              <a:spLocks noChangeShapeType="1"/>
            </p:cNvSpPr>
            <p:nvPr/>
          </p:nvSpPr>
          <p:spPr bwMode="auto">
            <a:xfrm flipV="1">
              <a:off x="1352" y="313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Line 1185"/>
            <p:cNvSpPr>
              <a:spLocks noChangeShapeType="1"/>
            </p:cNvSpPr>
            <p:nvPr/>
          </p:nvSpPr>
          <p:spPr bwMode="auto">
            <a:xfrm flipV="1">
              <a:off x="1096" y="33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186"/>
            <p:cNvSpPr>
              <a:spLocks/>
            </p:cNvSpPr>
            <p:nvPr/>
          </p:nvSpPr>
          <p:spPr bwMode="auto">
            <a:xfrm rot="8538582">
              <a:off x="784" y="300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187"/>
            <p:cNvSpPr>
              <a:spLocks/>
            </p:cNvSpPr>
            <p:nvPr/>
          </p:nvSpPr>
          <p:spPr bwMode="auto">
            <a:xfrm rot="-1320252">
              <a:off x="897" y="325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Line 1188"/>
            <p:cNvSpPr>
              <a:spLocks noChangeShapeType="1"/>
            </p:cNvSpPr>
            <p:nvPr/>
          </p:nvSpPr>
          <p:spPr bwMode="auto">
            <a:xfrm>
              <a:off x="1008" y="329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Line 1189"/>
            <p:cNvSpPr>
              <a:spLocks noChangeShapeType="1"/>
            </p:cNvSpPr>
            <p:nvPr/>
          </p:nvSpPr>
          <p:spPr bwMode="auto">
            <a:xfrm>
              <a:off x="1152" y="324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Line 1190"/>
            <p:cNvSpPr>
              <a:spLocks noChangeShapeType="1"/>
            </p:cNvSpPr>
            <p:nvPr/>
          </p:nvSpPr>
          <p:spPr bwMode="auto">
            <a:xfrm flipV="1">
              <a:off x="960" y="316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Line 1191"/>
            <p:cNvSpPr>
              <a:spLocks noChangeShapeType="1"/>
            </p:cNvSpPr>
            <p:nvPr/>
          </p:nvSpPr>
          <p:spPr bwMode="auto">
            <a:xfrm flipV="1">
              <a:off x="1096" y="315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Line 1192"/>
            <p:cNvSpPr>
              <a:spLocks noChangeShapeType="1"/>
            </p:cNvSpPr>
            <p:nvPr/>
          </p:nvSpPr>
          <p:spPr bwMode="auto">
            <a:xfrm flipV="1">
              <a:off x="840" y="333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193"/>
            <p:cNvSpPr>
              <a:spLocks/>
            </p:cNvSpPr>
            <p:nvPr/>
          </p:nvSpPr>
          <p:spPr bwMode="auto">
            <a:xfrm rot="8538582">
              <a:off x="584" y="25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194"/>
            <p:cNvSpPr>
              <a:spLocks/>
            </p:cNvSpPr>
            <p:nvPr/>
          </p:nvSpPr>
          <p:spPr bwMode="auto">
            <a:xfrm rot="-1320252">
              <a:off x="697" y="28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Line 1195"/>
            <p:cNvSpPr>
              <a:spLocks noChangeShapeType="1"/>
            </p:cNvSpPr>
            <p:nvPr/>
          </p:nvSpPr>
          <p:spPr bwMode="auto">
            <a:xfrm>
              <a:off x="808" y="28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Line 1196"/>
            <p:cNvSpPr>
              <a:spLocks noChangeShapeType="1"/>
            </p:cNvSpPr>
            <p:nvPr/>
          </p:nvSpPr>
          <p:spPr bwMode="auto">
            <a:xfrm>
              <a:off x="952" y="28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Line 1197"/>
            <p:cNvSpPr>
              <a:spLocks noChangeShapeType="1"/>
            </p:cNvSpPr>
            <p:nvPr/>
          </p:nvSpPr>
          <p:spPr bwMode="auto">
            <a:xfrm flipV="1">
              <a:off x="760" y="27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Line 1198"/>
            <p:cNvSpPr>
              <a:spLocks noChangeShapeType="1"/>
            </p:cNvSpPr>
            <p:nvPr/>
          </p:nvSpPr>
          <p:spPr bwMode="auto">
            <a:xfrm flipV="1">
              <a:off x="896" y="27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Line 1199"/>
            <p:cNvSpPr>
              <a:spLocks noChangeShapeType="1"/>
            </p:cNvSpPr>
            <p:nvPr/>
          </p:nvSpPr>
          <p:spPr bwMode="auto">
            <a:xfrm flipV="1">
              <a:off x="640" y="28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1200"/>
            <p:cNvSpPr>
              <a:spLocks/>
            </p:cNvSpPr>
            <p:nvPr/>
          </p:nvSpPr>
          <p:spPr bwMode="auto">
            <a:xfrm rot="8538582">
              <a:off x="576" y="1696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1201"/>
            <p:cNvSpPr>
              <a:spLocks/>
            </p:cNvSpPr>
            <p:nvPr/>
          </p:nvSpPr>
          <p:spPr bwMode="auto">
            <a:xfrm rot="-1320252">
              <a:off x="689" y="1951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Line 1202"/>
            <p:cNvSpPr>
              <a:spLocks noChangeShapeType="1"/>
            </p:cNvSpPr>
            <p:nvPr/>
          </p:nvSpPr>
          <p:spPr bwMode="auto">
            <a:xfrm>
              <a:off x="800" y="199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Line 1203"/>
            <p:cNvSpPr>
              <a:spLocks noChangeShapeType="1"/>
            </p:cNvSpPr>
            <p:nvPr/>
          </p:nvSpPr>
          <p:spPr bwMode="auto">
            <a:xfrm>
              <a:off x="944" y="194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Line 1204"/>
            <p:cNvSpPr>
              <a:spLocks noChangeShapeType="1"/>
            </p:cNvSpPr>
            <p:nvPr/>
          </p:nvSpPr>
          <p:spPr bwMode="auto">
            <a:xfrm flipV="1">
              <a:off x="752" y="1864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Line 1205"/>
            <p:cNvSpPr>
              <a:spLocks noChangeShapeType="1"/>
            </p:cNvSpPr>
            <p:nvPr/>
          </p:nvSpPr>
          <p:spPr bwMode="auto">
            <a:xfrm flipV="1">
              <a:off x="888" y="1848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Line 1206"/>
            <p:cNvSpPr>
              <a:spLocks noChangeShapeType="1"/>
            </p:cNvSpPr>
            <p:nvPr/>
          </p:nvSpPr>
          <p:spPr bwMode="auto">
            <a:xfrm flipV="1">
              <a:off x="632" y="2032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207"/>
            <p:cNvSpPr>
              <a:spLocks/>
            </p:cNvSpPr>
            <p:nvPr/>
          </p:nvSpPr>
          <p:spPr bwMode="auto">
            <a:xfrm rot="8538582">
              <a:off x="1336" y="2160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1208"/>
            <p:cNvSpPr>
              <a:spLocks/>
            </p:cNvSpPr>
            <p:nvPr/>
          </p:nvSpPr>
          <p:spPr bwMode="auto">
            <a:xfrm rot="-1320252">
              <a:off x="1449" y="241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Line 1209"/>
            <p:cNvSpPr>
              <a:spLocks noChangeShapeType="1"/>
            </p:cNvSpPr>
            <p:nvPr/>
          </p:nvSpPr>
          <p:spPr bwMode="auto">
            <a:xfrm>
              <a:off x="1560" y="245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Line 1210"/>
            <p:cNvSpPr>
              <a:spLocks noChangeShapeType="1"/>
            </p:cNvSpPr>
            <p:nvPr/>
          </p:nvSpPr>
          <p:spPr bwMode="auto">
            <a:xfrm>
              <a:off x="1704" y="2408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Line 1211"/>
            <p:cNvSpPr>
              <a:spLocks noChangeShapeType="1"/>
            </p:cNvSpPr>
            <p:nvPr/>
          </p:nvSpPr>
          <p:spPr bwMode="auto">
            <a:xfrm flipV="1">
              <a:off x="1512" y="2328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Line 1212"/>
            <p:cNvSpPr>
              <a:spLocks noChangeShapeType="1"/>
            </p:cNvSpPr>
            <p:nvPr/>
          </p:nvSpPr>
          <p:spPr bwMode="auto">
            <a:xfrm flipV="1">
              <a:off x="1648" y="2312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Line 1213"/>
            <p:cNvSpPr>
              <a:spLocks noChangeShapeType="1"/>
            </p:cNvSpPr>
            <p:nvPr/>
          </p:nvSpPr>
          <p:spPr bwMode="auto">
            <a:xfrm flipV="1">
              <a:off x="1392" y="2496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214"/>
            <p:cNvSpPr>
              <a:spLocks/>
            </p:cNvSpPr>
            <p:nvPr/>
          </p:nvSpPr>
          <p:spPr bwMode="auto">
            <a:xfrm rot="946845">
              <a:off x="622" y="2923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1215"/>
            <p:cNvSpPr>
              <a:spLocks/>
            </p:cNvSpPr>
            <p:nvPr/>
          </p:nvSpPr>
          <p:spPr bwMode="auto">
            <a:xfrm rot="4180612">
              <a:off x="648" y="2852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1216"/>
            <p:cNvSpPr>
              <a:spLocks/>
            </p:cNvSpPr>
            <p:nvPr/>
          </p:nvSpPr>
          <p:spPr bwMode="auto">
            <a:xfrm rot="7274605">
              <a:off x="806" y="2849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" name="Oval 1217"/>
            <p:cNvSpPr>
              <a:spLocks noChangeArrowheads="1"/>
            </p:cNvSpPr>
            <p:nvPr/>
          </p:nvSpPr>
          <p:spPr bwMode="auto">
            <a:xfrm>
              <a:off x="541" y="2851"/>
              <a:ext cx="529" cy="432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rgbClr val="49250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26" name="AutoShape 1218"/>
            <p:cNvSpPr>
              <a:spLocks noChangeArrowheads="1"/>
            </p:cNvSpPr>
            <p:nvPr/>
          </p:nvSpPr>
          <p:spPr bwMode="auto">
            <a:xfrm>
              <a:off x="686" y="2808"/>
              <a:ext cx="244" cy="174"/>
            </a:xfrm>
            <a:prstGeom prst="star5">
              <a:avLst/>
            </a:prstGeom>
            <a:solidFill>
              <a:srgbClr val="27A533"/>
            </a:solidFill>
            <a:ln w="9525">
              <a:solidFill>
                <a:srgbClr val="49250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635" name="Freeform 1219"/>
            <p:cNvSpPr>
              <a:spLocks/>
            </p:cNvSpPr>
            <p:nvPr/>
          </p:nvSpPr>
          <p:spPr bwMode="auto">
            <a:xfrm>
              <a:off x="692" y="2732"/>
              <a:ext cx="122" cy="173"/>
            </a:xfrm>
            <a:custGeom>
              <a:avLst/>
              <a:gdLst>
                <a:gd name="T0" fmla="*/ 0 w 144"/>
                <a:gd name="T1" fmla="*/ 0 h 144"/>
                <a:gd name="T2" fmla="*/ 58 w 144"/>
                <a:gd name="T3" fmla="*/ 84 h 144"/>
                <a:gd name="T4" fmla="*/ 87 w 144"/>
                <a:gd name="T5" fmla="*/ 25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44">
                  <a:moveTo>
                    <a:pt x="0" y="0"/>
                  </a:moveTo>
                  <a:cubicBezTo>
                    <a:pt x="36" y="12"/>
                    <a:pt x="72" y="24"/>
                    <a:pt x="96" y="48"/>
                  </a:cubicBezTo>
                  <a:cubicBezTo>
                    <a:pt x="120" y="72"/>
                    <a:pt x="136" y="128"/>
                    <a:pt x="144" y="144"/>
                  </a:cubicBezTo>
                </a:path>
              </a:pathLst>
            </a:custGeom>
            <a:noFill/>
            <a:ln w="38100" cmpd="sng">
              <a:solidFill>
                <a:srgbClr val="27A5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27A53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Line 1220"/>
            <p:cNvSpPr>
              <a:spLocks noChangeShapeType="1"/>
            </p:cNvSpPr>
            <p:nvPr/>
          </p:nvSpPr>
          <p:spPr bwMode="auto">
            <a:xfrm flipV="1">
              <a:off x="872" y="2720"/>
              <a:ext cx="80" cy="56"/>
            </a:xfrm>
            <a:prstGeom prst="line">
              <a:avLst/>
            </a:prstGeom>
            <a:noFill/>
            <a:ln w="38100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1221"/>
            <p:cNvSpPr>
              <a:spLocks/>
            </p:cNvSpPr>
            <p:nvPr/>
          </p:nvSpPr>
          <p:spPr bwMode="auto">
            <a:xfrm rot="8538582">
              <a:off x="264" y="2464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1222"/>
            <p:cNvSpPr>
              <a:spLocks/>
            </p:cNvSpPr>
            <p:nvPr/>
          </p:nvSpPr>
          <p:spPr bwMode="auto">
            <a:xfrm rot="-1320252">
              <a:off x="377" y="2719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Line 1223"/>
            <p:cNvSpPr>
              <a:spLocks noChangeShapeType="1"/>
            </p:cNvSpPr>
            <p:nvPr/>
          </p:nvSpPr>
          <p:spPr bwMode="auto">
            <a:xfrm>
              <a:off x="488" y="2760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Line 1224"/>
            <p:cNvSpPr>
              <a:spLocks noChangeShapeType="1"/>
            </p:cNvSpPr>
            <p:nvPr/>
          </p:nvSpPr>
          <p:spPr bwMode="auto">
            <a:xfrm>
              <a:off x="632" y="2712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Line 1225"/>
            <p:cNvSpPr>
              <a:spLocks noChangeShapeType="1"/>
            </p:cNvSpPr>
            <p:nvPr/>
          </p:nvSpPr>
          <p:spPr bwMode="auto">
            <a:xfrm flipV="1">
              <a:off x="440" y="2632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Line 1226"/>
            <p:cNvSpPr>
              <a:spLocks noChangeShapeType="1"/>
            </p:cNvSpPr>
            <p:nvPr/>
          </p:nvSpPr>
          <p:spPr bwMode="auto">
            <a:xfrm flipV="1">
              <a:off x="576" y="2616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Line 1227"/>
            <p:cNvSpPr>
              <a:spLocks noChangeShapeType="1"/>
            </p:cNvSpPr>
            <p:nvPr/>
          </p:nvSpPr>
          <p:spPr bwMode="auto">
            <a:xfrm>
              <a:off x="1452" y="3648"/>
              <a:ext cx="132" cy="60"/>
            </a:xfrm>
            <a:prstGeom prst="line">
              <a:avLst/>
            </a:prstGeom>
            <a:noFill/>
            <a:ln w="28575">
              <a:solidFill>
                <a:srgbClr val="134F1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228"/>
            <p:cNvSpPr>
              <a:spLocks/>
            </p:cNvSpPr>
            <p:nvPr/>
          </p:nvSpPr>
          <p:spPr bwMode="auto">
            <a:xfrm rot="-855509">
              <a:off x="1024" y="3432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229"/>
            <p:cNvSpPr>
              <a:spLocks/>
            </p:cNvSpPr>
            <p:nvPr/>
          </p:nvSpPr>
          <p:spPr bwMode="auto">
            <a:xfrm rot="427501">
              <a:off x="1025" y="3575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230"/>
            <p:cNvSpPr>
              <a:spLocks/>
            </p:cNvSpPr>
            <p:nvPr/>
          </p:nvSpPr>
          <p:spPr bwMode="auto">
            <a:xfrm>
              <a:off x="1315" y="3672"/>
              <a:ext cx="145" cy="184"/>
            </a:xfrm>
            <a:custGeom>
              <a:avLst/>
              <a:gdLst>
                <a:gd name="T0" fmla="*/ 27 w 336"/>
                <a:gd name="T1" fmla="*/ 0 h 384"/>
                <a:gd name="T2" fmla="*/ 12 w 336"/>
                <a:gd name="T3" fmla="*/ 11 h 384"/>
                <a:gd name="T4" fmla="*/ 4 w 336"/>
                <a:gd name="T5" fmla="*/ 26 h 384"/>
                <a:gd name="T6" fmla="*/ 0 w 336"/>
                <a:gd name="T7" fmla="*/ 42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1231"/>
            <p:cNvSpPr>
              <a:spLocks/>
            </p:cNvSpPr>
            <p:nvPr/>
          </p:nvSpPr>
          <p:spPr bwMode="auto">
            <a:xfrm rot="946845">
              <a:off x="1170" y="3575"/>
              <a:ext cx="98" cy="92"/>
            </a:xfrm>
            <a:custGeom>
              <a:avLst/>
              <a:gdLst>
                <a:gd name="T0" fmla="*/ 8 w 336"/>
                <a:gd name="T1" fmla="*/ 0 h 384"/>
                <a:gd name="T2" fmla="*/ 4 w 336"/>
                <a:gd name="T3" fmla="*/ 1 h 384"/>
                <a:gd name="T4" fmla="*/ 1 w 336"/>
                <a:gd name="T5" fmla="*/ 3 h 384"/>
                <a:gd name="T6" fmla="*/ 0 w 336"/>
                <a:gd name="T7" fmla="*/ 5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Freeform 1232"/>
            <p:cNvSpPr>
              <a:spLocks/>
            </p:cNvSpPr>
            <p:nvPr/>
          </p:nvSpPr>
          <p:spPr bwMode="auto">
            <a:xfrm rot="4180612">
              <a:off x="1196" y="3504"/>
              <a:ext cx="92" cy="47"/>
            </a:xfrm>
            <a:custGeom>
              <a:avLst/>
              <a:gdLst>
                <a:gd name="T0" fmla="*/ 7 w 336"/>
                <a:gd name="T1" fmla="*/ 0 h 384"/>
                <a:gd name="T2" fmla="*/ 3 w 336"/>
                <a:gd name="T3" fmla="*/ 0 h 384"/>
                <a:gd name="T4" fmla="*/ 1 w 336"/>
                <a:gd name="T5" fmla="*/ 0 h 384"/>
                <a:gd name="T6" fmla="*/ 0 w 336"/>
                <a:gd name="T7" fmla="*/ 1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233"/>
            <p:cNvSpPr>
              <a:spLocks/>
            </p:cNvSpPr>
            <p:nvPr/>
          </p:nvSpPr>
          <p:spPr bwMode="auto">
            <a:xfrm rot="7274605">
              <a:off x="1354" y="3501"/>
              <a:ext cx="138" cy="100"/>
            </a:xfrm>
            <a:custGeom>
              <a:avLst/>
              <a:gdLst>
                <a:gd name="T0" fmla="*/ 23 w 336"/>
                <a:gd name="T1" fmla="*/ 0 h 384"/>
                <a:gd name="T2" fmla="*/ 10 w 336"/>
                <a:gd name="T3" fmla="*/ 2 h 384"/>
                <a:gd name="T4" fmla="*/ 3 w 336"/>
                <a:gd name="T5" fmla="*/ 4 h 384"/>
                <a:gd name="T6" fmla="*/ 0 w 336"/>
                <a:gd name="T7" fmla="*/ 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384">
                  <a:moveTo>
                    <a:pt x="336" y="0"/>
                  </a:moveTo>
                  <a:cubicBezTo>
                    <a:pt x="264" y="28"/>
                    <a:pt x="192" y="56"/>
                    <a:pt x="144" y="96"/>
                  </a:cubicBezTo>
                  <a:cubicBezTo>
                    <a:pt x="96" y="136"/>
                    <a:pt x="72" y="192"/>
                    <a:pt x="48" y="240"/>
                  </a:cubicBezTo>
                  <a:cubicBezTo>
                    <a:pt x="24" y="288"/>
                    <a:pt x="16" y="344"/>
                    <a:pt x="0" y="384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Freeform 1234"/>
            <p:cNvSpPr>
              <a:spLocks/>
            </p:cNvSpPr>
            <p:nvPr/>
          </p:nvSpPr>
          <p:spPr bwMode="auto">
            <a:xfrm rot="8538582">
              <a:off x="1408" y="3128"/>
              <a:ext cx="529" cy="480"/>
            </a:xfrm>
            <a:custGeom>
              <a:avLst/>
              <a:gdLst>
                <a:gd name="T0" fmla="*/ 96 w 1224"/>
                <a:gd name="T1" fmla="*/ 22 h 1304"/>
                <a:gd name="T2" fmla="*/ 96 w 1224"/>
                <a:gd name="T3" fmla="*/ 17 h 1304"/>
                <a:gd name="T4" fmla="*/ 89 w 1224"/>
                <a:gd name="T5" fmla="*/ 12 h 1304"/>
                <a:gd name="T6" fmla="*/ 85 w 1224"/>
                <a:gd name="T7" fmla="*/ 5 h 1304"/>
                <a:gd name="T8" fmla="*/ 77 w 1224"/>
                <a:gd name="T9" fmla="*/ 12 h 1304"/>
                <a:gd name="T10" fmla="*/ 73 w 1224"/>
                <a:gd name="T11" fmla="*/ 15 h 1304"/>
                <a:gd name="T12" fmla="*/ 69 w 1224"/>
                <a:gd name="T13" fmla="*/ 5 h 1304"/>
                <a:gd name="T14" fmla="*/ 54 w 1224"/>
                <a:gd name="T15" fmla="*/ 3 h 1304"/>
                <a:gd name="T16" fmla="*/ 46 w 1224"/>
                <a:gd name="T17" fmla="*/ 0 h 1304"/>
                <a:gd name="T18" fmla="*/ 38 w 1224"/>
                <a:gd name="T19" fmla="*/ 5 h 1304"/>
                <a:gd name="T20" fmla="*/ 38 w 1224"/>
                <a:gd name="T21" fmla="*/ 10 h 1304"/>
                <a:gd name="T22" fmla="*/ 26 w 1224"/>
                <a:gd name="T23" fmla="*/ 0 h 1304"/>
                <a:gd name="T24" fmla="*/ 3 w 1224"/>
                <a:gd name="T25" fmla="*/ 10 h 1304"/>
                <a:gd name="T26" fmla="*/ 7 w 1224"/>
                <a:gd name="T27" fmla="*/ 17 h 1304"/>
                <a:gd name="T28" fmla="*/ 19 w 1224"/>
                <a:gd name="T29" fmla="*/ 22 h 1304"/>
                <a:gd name="T30" fmla="*/ 7 w 1224"/>
                <a:gd name="T31" fmla="*/ 24 h 1304"/>
                <a:gd name="T32" fmla="*/ 15 w 1224"/>
                <a:gd name="T33" fmla="*/ 32 h 1304"/>
                <a:gd name="T34" fmla="*/ 19 w 1224"/>
                <a:gd name="T35" fmla="*/ 41 h 1304"/>
                <a:gd name="T36" fmla="*/ 50 w 1224"/>
                <a:gd name="T37" fmla="*/ 36 h 1304"/>
                <a:gd name="T38" fmla="*/ 38 w 1224"/>
                <a:gd name="T39" fmla="*/ 51 h 1304"/>
                <a:gd name="T40" fmla="*/ 46 w 1224"/>
                <a:gd name="T41" fmla="*/ 58 h 1304"/>
                <a:gd name="T42" fmla="*/ 54 w 1224"/>
                <a:gd name="T43" fmla="*/ 65 h 1304"/>
                <a:gd name="T44" fmla="*/ 65 w 1224"/>
                <a:gd name="T45" fmla="*/ 58 h 1304"/>
                <a:gd name="T46" fmla="*/ 85 w 1224"/>
                <a:gd name="T47" fmla="*/ 53 h 1304"/>
                <a:gd name="T48" fmla="*/ 85 w 1224"/>
                <a:gd name="T49" fmla="*/ 39 h 1304"/>
                <a:gd name="T50" fmla="*/ 81 w 1224"/>
                <a:gd name="T51" fmla="*/ 32 h 1304"/>
                <a:gd name="T52" fmla="*/ 96 w 1224"/>
                <a:gd name="T53" fmla="*/ 22 h 130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24" h="1304">
                  <a:moveTo>
                    <a:pt x="1192" y="440"/>
                  </a:moveTo>
                  <a:cubicBezTo>
                    <a:pt x="1224" y="392"/>
                    <a:pt x="1208" y="376"/>
                    <a:pt x="1192" y="344"/>
                  </a:cubicBezTo>
                  <a:cubicBezTo>
                    <a:pt x="1176" y="312"/>
                    <a:pt x="1120" y="288"/>
                    <a:pt x="1096" y="248"/>
                  </a:cubicBezTo>
                  <a:cubicBezTo>
                    <a:pt x="1072" y="208"/>
                    <a:pt x="1072" y="104"/>
                    <a:pt x="1048" y="104"/>
                  </a:cubicBezTo>
                  <a:cubicBezTo>
                    <a:pt x="1024" y="104"/>
                    <a:pt x="976" y="216"/>
                    <a:pt x="952" y="248"/>
                  </a:cubicBezTo>
                  <a:cubicBezTo>
                    <a:pt x="928" y="280"/>
                    <a:pt x="920" y="320"/>
                    <a:pt x="904" y="296"/>
                  </a:cubicBezTo>
                  <a:cubicBezTo>
                    <a:pt x="888" y="272"/>
                    <a:pt x="896" y="144"/>
                    <a:pt x="856" y="104"/>
                  </a:cubicBezTo>
                  <a:cubicBezTo>
                    <a:pt x="816" y="64"/>
                    <a:pt x="712" y="72"/>
                    <a:pt x="664" y="56"/>
                  </a:cubicBezTo>
                  <a:cubicBezTo>
                    <a:pt x="616" y="40"/>
                    <a:pt x="600" y="0"/>
                    <a:pt x="568" y="8"/>
                  </a:cubicBezTo>
                  <a:cubicBezTo>
                    <a:pt x="536" y="16"/>
                    <a:pt x="488" y="72"/>
                    <a:pt x="472" y="104"/>
                  </a:cubicBezTo>
                  <a:cubicBezTo>
                    <a:pt x="456" y="136"/>
                    <a:pt x="496" y="216"/>
                    <a:pt x="472" y="200"/>
                  </a:cubicBezTo>
                  <a:cubicBezTo>
                    <a:pt x="448" y="184"/>
                    <a:pt x="400" y="8"/>
                    <a:pt x="328" y="8"/>
                  </a:cubicBezTo>
                  <a:cubicBezTo>
                    <a:pt x="256" y="8"/>
                    <a:pt x="80" y="144"/>
                    <a:pt x="40" y="200"/>
                  </a:cubicBezTo>
                  <a:cubicBezTo>
                    <a:pt x="0" y="256"/>
                    <a:pt x="56" y="304"/>
                    <a:pt x="88" y="344"/>
                  </a:cubicBezTo>
                  <a:cubicBezTo>
                    <a:pt x="120" y="384"/>
                    <a:pt x="232" y="416"/>
                    <a:pt x="232" y="440"/>
                  </a:cubicBezTo>
                  <a:cubicBezTo>
                    <a:pt x="232" y="464"/>
                    <a:pt x="96" y="456"/>
                    <a:pt x="88" y="488"/>
                  </a:cubicBezTo>
                  <a:cubicBezTo>
                    <a:pt x="80" y="520"/>
                    <a:pt x="160" y="576"/>
                    <a:pt x="184" y="632"/>
                  </a:cubicBezTo>
                  <a:cubicBezTo>
                    <a:pt x="208" y="688"/>
                    <a:pt x="160" y="808"/>
                    <a:pt x="232" y="824"/>
                  </a:cubicBezTo>
                  <a:cubicBezTo>
                    <a:pt x="304" y="840"/>
                    <a:pt x="576" y="696"/>
                    <a:pt x="616" y="728"/>
                  </a:cubicBezTo>
                  <a:cubicBezTo>
                    <a:pt x="656" y="760"/>
                    <a:pt x="480" y="944"/>
                    <a:pt x="472" y="1016"/>
                  </a:cubicBezTo>
                  <a:cubicBezTo>
                    <a:pt x="464" y="1088"/>
                    <a:pt x="536" y="1112"/>
                    <a:pt x="568" y="1160"/>
                  </a:cubicBezTo>
                  <a:cubicBezTo>
                    <a:pt x="600" y="1208"/>
                    <a:pt x="624" y="1304"/>
                    <a:pt x="664" y="1304"/>
                  </a:cubicBezTo>
                  <a:cubicBezTo>
                    <a:pt x="704" y="1304"/>
                    <a:pt x="744" y="1200"/>
                    <a:pt x="808" y="1160"/>
                  </a:cubicBezTo>
                  <a:cubicBezTo>
                    <a:pt x="872" y="1120"/>
                    <a:pt x="1008" y="1128"/>
                    <a:pt x="1048" y="1064"/>
                  </a:cubicBezTo>
                  <a:cubicBezTo>
                    <a:pt x="1088" y="1000"/>
                    <a:pt x="1056" y="848"/>
                    <a:pt x="1048" y="776"/>
                  </a:cubicBezTo>
                  <a:cubicBezTo>
                    <a:pt x="1040" y="704"/>
                    <a:pt x="976" y="688"/>
                    <a:pt x="1000" y="632"/>
                  </a:cubicBezTo>
                  <a:cubicBezTo>
                    <a:pt x="1024" y="576"/>
                    <a:pt x="1160" y="488"/>
                    <a:pt x="1192" y="440"/>
                  </a:cubicBezTo>
                  <a:close/>
                </a:path>
              </a:pathLst>
            </a:custGeom>
            <a:solidFill>
              <a:srgbClr val="134F19"/>
            </a:solidFill>
            <a:ln w="9525">
              <a:solidFill>
                <a:srgbClr val="49250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1235"/>
            <p:cNvSpPr>
              <a:spLocks/>
            </p:cNvSpPr>
            <p:nvPr/>
          </p:nvSpPr>
          <p:spPr bwMode="auto">
            <a:xfrm rot="-1320252">
              <a:off x="1521" y="3383"/>
              <a:ext cx="435" cy="47"/>
            </a:xfrm>
            <a:custGeom>
              <a:avLst/>
              <a:gdLst>
                <a:gd name="T0" fmla="*/ 46 w 1344"/>
                <a:gd name="T1" fmla="*/ 9 h 104"/>
                <a:gd name="T2" fmla="*/ 36 w 1344"/>
                <a:gd name="T3" fmla="*/ 5 h 104"/>
                <a:gd name="T4" fmla="*/ 28 w 1344"/>
                <a:gd name="T5" fmla="*/ 1 h 104"/>
                <a:gd name="T6" fmla="*/ 19 w 1344"/>
                <a:gd name="T7" fmla="*/ 1 h 104"/>
                <a:gd name="T8" fmla="*/ 10 w 1344"/>
                <a:gd name="T9" fmla="*/ 1 h 104"/>
                <a:gd name="T10" fmla="*/ 0 w 1344"/>
                <a:gd name="T11" fmla="*/ 5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4" h="104">
                  <a:moveTo>
                    <a:pt x="1344" y="104"/>
                  </a:moveTo>
                  <a:cubicBezTo>
                    <a:pt x="1244" y="88"/>
                    <a:pt x="1144" y="72"/>
                    <a:pt x="1056" y="56"/>
                  </a:cubicBezTo>
                  <a:cubicBezTo>
                    <a:pt x="968" y="40"/>
                    <a:pt x="896" y="16"/>
                    <a:pt x="816" y="8"/>
                  </a:cubicBezTo>
                  <a:cubicBezTo>
                    <a:pt x="736" y="0"/>
                    <a:pt x="664" y="8"/>
                    <a:pt x="576" y="8"/>
                  </a:cubicBezTo>
                  <a:cubicBezTo>
                    <a:pt x="488" y="8"/>
                    <a:pt x="384" y="0"/>
                    <a:pt x="288" y="8"/>
                  </a:cubicBezTo>
                  <a:cubicBezTo>
                    <a:pt x="192" y="16"/>
                    <a:pt x="48" y="40"/>
                    <a:pt x="0" y="56"/>
                  </a:cubicBezTo>
                </a:path>
              </a:pathLst>
            </a:cu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Line 1236"/>
            <p:cNvSpPr>
              <a:spLocks noChangeShapeType="1"/>
            </p:cNvSpPr>
            <p:nvPr/>
          </p:nvSpPr>
          <p:spPr bwMode="auto">
            <a:xfrm>
              <a:off x="1632" y="3424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1237"/>
            <p:cNvSpPr>
              <a:spLocks noChangeShapeType="1"/>
            </p:cNvSpPr>
            <p:nvPr/>
          </p:nvSpPr>
          <p:spPr bwMode="auto">
            <a:xfrm>
              <a:off x="1776" y="3376"/>
              <a:ext cx="144" cy="48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1238"/>
            <p:cNvSpPr>
              <a:spLocks noChangeShapeType="1"/>
            </p:cNvSpPr>
            <p:nvPr/>
          </p:nvSpPr>
          <p:spPr bwMode="auto">
            <a:xfrm flipV="1">
              <a:off x="1584" y="3296"/>
              <a:ext cx="0" cy="152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1239"/>
            <p:cNvSpPr>
              <a:spLocks noChangeShapeType="1"/>
            </p:cNvSpPr>
            <p:nvPr/>
          </p:nvSpPr>
          <p:spPr bwMode="auto">
            <a:xfrm flipV="1">
              <a:off x="1720" y="3280"/>
              <a:ext cx="64" cy="104"/>
            </a:xfrm>
            <a:prstGeom prst="line">
              <a:avLst/>
            </a:prstGeom>
            <a:noFill/>
            <a:ln w="952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1240"/>
            <p:cNvSpPr>
              <a:spLocks/>
            </p:cNvSpPr>
            <p:nvPr/>
          </p:nvSpPr>
          <p:spPr bwMode="auto">
            <a:xfrm>
              <a:off x="1074" y="1479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1241"/>
            <p:cNvSpPr>
              <a:spLocks noChangeShapeType="1"/>
            </p:cNvSpPr>
            <p:nvPr/>
          </p:nvSpPr>
          <p:spPr bwMode="auto">
            <a:xfrm flipV="1">
              <a:off x="1255" y="1627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1242"/>
            <p:cNvSpPr>
              <a:spLocks noChangeShapeType="1"/>
            </p:cNvSpPr>
            <p:nvPr/>
          </p:nvSpPr>
          <p:spPr bwMode="auto">
            <a:xfrm>
              <a:off x="1267" y="1651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1243"/>
            <p:cNvSpPr>
              <a:spLocks noChangeShapeType="1"/>
            </p:cNvSpPr>
            <p:nvPr/>
          </p:nvSpPr>
          <p:spPr bwMode="auto">
            <a:xfrm>
              <a:off x="1258" y="1678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1244"/>
            <p:cNvSpPr>
              <a:spLocks noChangeShapeType="1"/>
            </p:cNvSpPr>
            <p:nvPr/>
          </p:nvSpPr>
          <p:spPr bwMode="auto">
            <a:xfrm>
              <a:off x="1267" y="1675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1245"/>
            <p:cNvSpPr>
              <a:spLocks noChangeShapeType="1"/>
            </p:cNvSpPr>
            <p:nvPr/>
          </p:nvSpPr>
          <p:spPr bwMode="auto">
            <a:xfrm flipV="1">
              <a:off x="1243" y="1576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1246"/>
            <p:cNvSpPr>
              <a:spLocks noChangeShapeType="1"/>
            </p:cNvSpPr>
            <p:nvPr/>
          </p:nvSpPr>
          <p:spPr bwMode="auto">
            <a:xfrm flipV="1">
              <a:off x="1225" y="1558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1247"/>
            <p:cNvSpPr>
              <a:spLocks/>
            </p:cNvSpPr>
            <p:nvPr/>
          </p:nvSpPr>
          <p:spPr bwMode="auto">
            <a:xfrm>
              <a:off x="1203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1248"/>
            <p:cNvSpPr>
              <a:spLocks/>
            </p:cNvSpPr>
            <p:nvPr/>
          </p:nvSpPr>
          <p:spPr bwMode="auto">
            <a:xfrm>
              <a:off x="1212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1249"/>
            <p:cNvSpPr>
              <a:spLocks/>
            </p:cNvSpPr>
            <p:nvPr/>
          </p:nvSpPr>
          <p:spPr bwMode="auto">
            <a:xfrm>
              <a:off x="1206" y="164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1250"/>
            <p:cNvSpPr>
              <a:spLocks/>
            </p:cNvSpPr>
            <p:nvPr/>
          </p:nvSpPr>
          <p:spPr bwMode="auto">
            <a:xfrm>
              <a:off x="1197" y="159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1251"/>
            <p:cNvSpPr>
              <a:spLocks/>
            </p:cNvSpPr>
            <p:nvPr/>
          </p:nvSpPr>
          <p:spPr bwMode="auto">
            <a:xfrm>
              <a:off x="1182" y="163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1252"/>
            <p:cNvSpPr>
              <a:spLocks/>
            </p:cNvSpPr>
            <p:nvPr/>
          </p:nvSpPr>
          <p:spPr bwMode="auto">
            <a:xfrm>
              <a:off x="1188" y="161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1253"/>
            <p:cNvSpPr>
              <a:spLocks/>
            </p:cNvSpPr>
            <p:nvPr/>
          </p:nvSpPr>
          <p:spPr bwMode="auto">
            <a:xfrm>
              <a:off x="954" y="197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Line 1254"/>
            <p:cNvSpPr>
              <a:spLocks noChangeShapeType="1"/>
            </p:cNvSpPr>
            <p:nvPr/>
          </p:nvSpPr>
          <p:spPr bwMode="auto">
            <a:xfrm flipV="1">
              <a:off x="1135" y="212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Line 1255"/>
            <p:cNvSpPr>
              <a:spLocks noChangeShapeType="1"/>
            </p:cNvSpPr>
            <p:nvPr/>
          </p:nvSpPr>
          <p:spPr bwMode="auto">
            <a:xfrm>
              <a:off x="1147" y="214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Line 1256"/>
            <p:cNvSpPr>
              <a:spLocks noChangeShapeType="1"/>
            </p:cNvSpPr>
            <p:nvPr/>
          </p:nvSpPr>
          <p:spPr bwMode="auto">
            <a:xfrm>
              <a:off x="1138" y="217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Line 1257"/>
            <p:cNvSpPr>
              <a:spLocks noChangeShapeType="1"/>
            </p:cNvSpPr>
            <p:nvPr/>
          </p:nvSpPr>
          <p:spPr bwMode="auto">
            <a:xfrm>
              <a:off x="1147" y="217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Line 1258"/>
            <p:cNvSpPr>
              <a:spLocks noChangeShapeType="1"/>
            </p:cNvSpPr>
            <p:nvPr/>
          </p:nvSpPr>
          <p:spPr bwMode="auto">
            <a:xfrm flipV="1">
              <a:off x="1123" y="207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Line 1259"/>
            <p:cNvSpPr>
              <a:spLocks noChangeShapeType="1"/>
            </p:cNvSpPr>
            <p:nvPr/>
          </p:nvSpPr>
          <p:spPr bwMode="auto">
            <a:xfrm flipV="1">
              <a:off x="1105" y="205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1260"/>
            <p:cNvSpPr>
              <a:spLocks/>
            </p:cNvSpPr>
            <p:nvPr/>
          </p:nvSpPr>
          <p:spPr bwMode="auto">
            <a:xfrm>
              <a:off x="1083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1261"/>
            <p:cNvSpPr>
              <a:spLocks/>
            </p:cNvSpPr>
            <p:nvPr/>
          </p:nvSpPr>
          <p:spPr bwMode="auto">
            <a:xfrm>
              <a:off x="1092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1262"/>
            <p:cNvSpPr>
              <a:spLocks/>
            </p:cNvSpPr>
            <p:nvPr/>
          </p:nvSpPr>
          <p:spPr bwMode="auto">
            <a:xfrm>
              <a:off x="1086" y="213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1263"/>
            <p:cNvSpPr>
              <a:spLocks/>
            </p:cNvSpPr>
            <p:nvPr/>
          </p:nvSpPr>
          <p:spPr bwMode="auto">
            <a:xfrm>
              <a:off x="1077" y="209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1264"/>
            <p:cNvSpPr>
              <a:spLocks/>
            </p:cNvSpPr>
            <p:nvPr/>
          </p:nvSpPr>
          <p:spPr bwMode="auto">
            <a:xfrm>
              <a:off x="1062" y="213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1265"/>
            <p:cNvSpPr>
              <a:spLocks/>
            </p:cNvSpPr>
            <p:nvPr/>
          </p:nvSpPr>
          <p:spPr bwMode="auto">
            <a:xfrm>
              <a:off x="1068" y="211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1266"/>
            <p:cNvSpPr>
              <a:spLocks/>
            </p:cNvSpPr>
            <p:nvPr/>
          </p:nvSpPr>
          <p:spPr bwMode="auto">
            <a:xfrm>
              <a:off x="492" y="19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Line 1267"/>
            <p:cNvSpPr>
              <a:spLocks noChangeShapeType="1"/>
            </p:cNvSpPr>
            <p:nvPr/>
          </p:nvSpPr>
          <p:spPr bwMode="auto">
            <a:xfrm flipV="1">
              <a:off x="673" y="20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Line 1268"/>
            <p:cNvSpPr>
              <a:spLocks noChangeShapeType="1"/>
            </p:cNvSpPr>
            <p:nvPr/>
          </p:nvSpPr>
          <p:spPr bwMode="auto">
            <a:xfrm>
              <a:off x="685" y="20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Line 1269"/>
            <p:cNvSpPr>
              <a:spLocks noChangeShapeType="1"/>
            </p:cNvSpPr>
            <p:nvPr/>
          </p:nvSpPr>
          <p:spPr bwMode="auto">
            <a:xfrm>
              <a:off x="676" y="21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Line 1270"/>
            <p:cNvSpPr>
              <a:spLocks noChangeShapeType="1"/>
            </p:cNvSpPr>
            <p:nvPr/>
          </p:nvSpPr>
          <p:spPr bwMode="auto">
            <a:xfrm>
              <a:off x="685" y="20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Line 1271"/>
            <p:cNvSpPr>
              <a:spLocks noChangeShapeType="1"/>
            </p:cNvSpPr>
            <p:nvPr/>
          </p:nvSpPr>
          <p:spPr bwMode="auto">
            <a:xfrm flipV="1">
              <a:off x="661" y="19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Line 1272"/>
            <p:cNvSpPr>
              <a:spLocks noChangeShapeType="1"/>
            </p:cNvSpPr>
            <p:nvPr/>
          </p:nvSpPr>
          <p:spPr bwMode="auto">
            <a:xfrm flipV="1">
              <a:off x="643" y="19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1273"/>
            <p:cNvSpPr>
              <a:spLocks/>
            </p:cNvSpPr>
            <p:nvPr/>
          </p:nvSpPr>
          <p:spPr bwMode="auto">
            <a:xfrm>
              <a:off x="621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1274"/>
            <p:cNvSpPr>
              <a:spLocks/>
            </p:cNvSpPr>
            <p:nvPr/>
          </p:nvSpPr>
          <p:spPr bwMode="auto">
            <a:xfrm>
              <a:off x="630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1275"/>
            <p:cNvSpPr>
              <a:spLocks/>
            </p:cNvSpPr>
            <p:nvPr/>
          </p:nvSpPr>
          <p:spPr bwMode="auto">
            <a:xfrm>
              <a:off x="624" y="20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1276"/>
            <p:cNvSpPr>
              <a:spLocks/>
            </p:cNvSpPr>
            <p:nvPr/>
          </p:nvSpPr>
          <p:spPr bwMode="auto">
            <a:xfrm>
              <a:off x="615" y="20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1277"/>
            <p:cNvSpPr>
              <a:spLocks/>
            </p:cNvSpPr>
            <p:nvPr/>
          </p:nvSpPr>
          <p:spPr bwMode="auto">
            <a:xfrm>
              <a:off x="600" y="20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1278"/>
            <p:cNvSpPr>
              <a:spLocks/>
            </p:cNvSpPr>
            <p:nvPr/>
          </p:nvSpPr>
          <p:spPr bwMode="auto">
            <a:xfrm>
              <a:off x="606" y="20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1279"/>
            <p:cNvSpPr>
              <a:spLocks/>
            </p:cNvSpPr>
            <p:nvPr/>
          </p:nvSpPr>
          <p:spPr bwMode="auto">
            <a:xfrm>
              <a:off x="945" y="2520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Line 1280"/>
            <p:cNvSpPr>
              <a:spLocks noChangeShapeType="1"/>
            </p:cNvSpPr>
            <p:nvPr/>
          </p:nvSpPr>
          <p:spPr bwMode="auto">
            <a:xfrm flipV="1">
              <a:off x="1126" y="2668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7" name="Line 1281"/>
            <p:cNvSpPr>
              <a:spLocks noChangeShapeType="1"/>
            </p:cNvSpPr>
            <p:nvPr/>
          </p:nvSpPr>
          <p:spPr bwMode="auto">
            <a:xfrm>
              <a:off x="1138" y="2692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Line 1282"/>
            <p:cNvSpPr>
              <a:spLocks noChangeShapeType="1"/>
            </p:cNvSpPr>
            <p:nvPr/>
          </p:nvSpPr>
          <p:spPr bwMode="auto">
            <a:xfrm>
              <a:off x="1129" y="2719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9" name="Line 1283"/>
            <p:cNvSpPr>
              <a:spLocks noChangeShapeType="1"/>
            </p:cNvSpPr>
            <p:nvPr/>
          </p:nvSpPr>
          <p:spPr bwMode="auto">
            <a:xfrm>
              <a:off x="1138" y="2716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Line 1284"/>
            <p:cNvSpPr>
              <a:spLocks noChangeShapeType="1"/>
            </p:cNvSpPr>
            <p:nvPr/>
          </p:nvSpPr>
          <p:spPr bwMode="auto">
            <a:xfrm flipV="1">
              <a:off x="1114" y="2617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Line 1285"/>
            <p:cNvSpPr>
              <a:spLocks noChangeShapeType="1"/>
            </p:cNvSpPr>
            <p:nvPr/>
          </p:nvSpPr>
          <p:spPr bwMode="auto">
            <a:xfrm flipV="1">
              <a:off x="1096" y="2599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1286"/>
            <p:cNvSpPr>
              <a:spLocks/>
            </p:cNvSpPr>
            <p:nvPr/>
          </p:nvSpPr>
          <p:spPr bwMode="auto">
            <a:xfrm>
              <a:off x="1074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1287"/>
            <p:cNvSpPr>
              <a:spLocks/>
            </p:cNvSpPr>
            <p:nvPr/>
          </p:nvSpPr>
          <p:spPr bwMode="auto">
            <a:xfrm>
              <a:off x="1083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1288"/>
            <p:cNvSpPr>
              <a:spLocks/>
            </p:cNvSpPr>
            <p:nvPr/>
          </p:nvSpPr>
          <p:spPr bwMode="auto">
            <a:xfrm>
              <a:off x="1077" y="268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1289"/>
            <p:cNvSpPr>
              <a:spLocks/>
            </p:cNvSpPr>
            <p:nvPr/>
          </p:nvSpPr>
          <p:spPr bwMode="auto">
            <a:xfrm>
              <a:off x="1068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1290"/>
            <p:cNvSpPr>
              <a:spLocks/>
            </p:cNvSpPr>
            <p:nvPr/>
          </p:nvSpPr>
          <p:spPr bwMode="auto">
            <a:xfrm>
              <a:off x="1053" y="267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1291"/>
            <p:cNvSpPr>
              <a:spLocks/>
            </p:cNvSpPr>
            <p:nvPr/>
          </p:nvSpPr>
          <p:spPr bwMode="auto">
            <a:xfrm>
              <a:off x="1059" y="26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1292"/>
            <p:cNvSpPr>
              <a:spLocks/>
            </p:cNvSpPr>
            <p:nvPr/>
          </p:nvSpPr>
          <p:spPr bwMode="auto">
            <a:xfrm>
              <a:off x="375" y="2487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Line 1293"/>
            <p:cNvSpPr>
              <a:spLocks noChangeShapeType="1"/>
            </p:cNvSpPr>
            <p:nvPr/>
          </p:nvSpPr>
          <p:spPr bwMode="auto">
            <a:xfrm flipV="1">
              <a:off x="556" y="2635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Line 1294"/>
            <p:cNvSpPr>
              <a:spLocks noChangeShapeType="1"/>
            </p:cNvSpPr>
            <p:nvPr/>
          </p:nvSpPr>
          <p:spPr bwMode="auto">
            <a:xfrm>
              <a:off x="568" y="2659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1" name="Line 1295"/>
            <p:cNvSpPr>
              <a:spLocks noChangeShapeType="1"/>
            </p:cNvSpPr>
            <p:nvPr/>
          </p:nvSpPr>
          <p:spPr bwMode="auto">
            <a:xfrm>
              <a:off x="559" y="2686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Line 1296"/>
            <p:cNvSpPr>
              <a:spLocks noChangeShapeType="1"/>
            </p:cNvSpPr>
            <p:nvPr/>
          </p:nvSpPr>
          <p:spPr bwMode="auto">
            <a:xfrm>
              <a:off x="568" y="2683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Line 1297"/>
            <p:cNvSpPr>
              <a:spLocks noChangeShapeType="1"/>
            </p:cNvSpPr>
            <p:nvPr/>
          </p:nvSpPr>
          <p:spPr bwMode="auto">
            <a:xfrm flipV="1">
              <a:off x="544" y="2584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Line 1298"/>
            <p:cNvSpPr>
              <a:spLocks noChangeShapeType="1"/>
            </p:cNvSpPr>
            <p:nvPr/>
          </p:nvSpPr>
          <p:spPr bwMode="auto">
            <a:xfrm flipV="1">
              <a:off x="526" y="2566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5" name="Freeform 1299"/>
            <p:cNvSpPr>
              <a:spLocks/>
            </p:cNvSpPr>
            <p:nvPr/>
          </p:nvSpPr>
          <p:spPr bwMode="auto">
            <a:xfrm>
              <a:off x="504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6" name="Freeform 1300"/>
            <p:cNvSpPr>
              <a:spLocks/>
            </p:cNvSpPr>
            <p:nvPr/>
          </p:nvSpPr>
          <p:spPr bwMode="auto">
            <a:xfrm>
              <a:off x="513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1301"/>
            <p:cNvSpPr>
              <a:spLocks/>
            </p:cNvSpPr>
            <p:nvPr/>
          </p:nvSpPr>
          <p:spPr bwMode="auto">
            <a:xfrm>
              <a:off x="507" y="2649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1302"/>
            <p:cNvSpPr>
              <a:spLocks/>
            </p:cNvSpPr>
            <p:nvPr/>
          </p:nvSpPr>
          <p:spPr bwMode="auto">
            <a:xfrm>
              <a:off x="498" y="260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1303"/>
            <p:cNvSpPr>
              <a:spLocks/>
            </p:cNvSpPr>
            <p:nvPr/>
          </p:nvSpPr>
          <p:spPr bwMode="auto">
            <a:xfrm>
              <a:off x="483" y="2640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1304"/>
            <p:cNvSpPr>
              <a:spLocks/>
            </p:cNvSpPr>
            <p:nvPr/>
          </p:nvSpPr>
          <p:spPr bwMode="auto">
            <a:xfrm>
              <a:off x="489" y="26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1305"/>
            <p:cNvSpPr>
              <a:spLocks/>
            </p:cNvSpPr>
            <p:nvPr/>
          </p:nvSpPr>
          <p:spPr bwMode="auto">
            <a:xfrm>
              <a:off x="987" y="1191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Line 1306"/>
            <p:cNvSpPr>
              <a:spLocks noChangeShapeType="1"/>
            </p:cNvSpPr>
            <p:nvPr/>
          </p:nvSpPr>
          <p:spPr bwMode="auto">
            <a:xfrm flipV="1">
              <a:off x="1168" y="1339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Line 1307"/>
            <p:cNvSpPr>
              <a:spLocks noChangeShapeType="1"/>
            </p:cNvSpPr>
            <p:nvPr/>
          </p:nvSpPr>
          <p:spPr bwMode="auto">
            <a:xfrm>
              <a:off x="1180" y="1363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Line 1308"/>
            <p:cNvSpPr>
              <a:spLocks noChangeShapeType="1"/>
            </p:cNvSpPr>
            <p:nvPr/>
          </p:nvSpPr>
          <p:spPr bwMode="auto">
            <a:xfrm>
              <a:off x="1171" y="1390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Line 1309"/>
            <p:cNvSpPr>
              <a:spLocks noChangeShapeType="1"/>
            </p:cNvSpPr>
            <p:nvPr/>
          </p:nvSpPr>
          <p:spPr bwMode="auto">
            <a:xfrm>
              <a:off x="1180" y="1387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Line 1310"/>
            <p:cNvSpPr>
              <a:spLocks noChangeShapeType="1"/>
            </p:cNvSpPr>
            <p:nvPr/>
          </p:nvSpPr>
          <p:spPr bwMode="auto">
            <a:xfrm flipV="1">
              <a:off x="1156" y="1288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Line 1311"/>
            <p:cNvSpPr>
              <a:spLocks noChangeShapeType="1"/>
            </p:cNvSpPr>
            <p:nvPr/>
          </p:nvSpPr>
          <p:spPr bwMode="auto">
            <a:xfrm flipV="1">
              <a:off x="1138" y="1270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1312"/>
            <p:cNvSpPr>
              <a:spLocks/>
            </p:cNvSpPr>
            <p:nvPr/>
          </p:nvSpPr>
          <p:spPr bwMode="auto">
            <a:xfrm>
              <a:off x="1116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1313"/>
            <p:cNvSpPr>
              <a:spLocks/>
            </p:cNvSpPr>
            <p:nvPr/>
          </p:nvSpPr>
          <p:spPr bwMode="auto">
            <a:xfrm>
              <a:off x="1125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1314"/>
            <p:cNvSpPr>
              <a:spLocks/>
            </p:cNvSpPr>
            <p:nvPr/>
          </p:nvSpPr>
          <p:spPr bwMode="auto">
            <a:xfrm>
              <a:off x="1119" y="1353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1315"/>
            <p:cNvSpPr>
              <a:spLocks/>
            </p:cNvSpPr>
            <p:nvPr/>
          </p:nvSpPr>
          <p:spPr bwMode="auto">
            <a:xfrm>
              <a:off x="1110" y="1311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1316"/>
            <p:cNvSpPr>
              <a:spLocks/>
            </p:cNvSpPr>
            <p:nvPr/>
          </p:nvSpPr>
          <p:spPr bwMode="auto">
            <a:xfrm>
              <a:off x="1095" y="134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1317"/>
            <p:cNvSpPr>
              <a:spLocks/>
            </p:cNvSpPr>
            <p:nvPr/>
          </p:nvSpPr>
          <p:spPr bwMode="auto">
            <a:xfrm>
              <a:off x="1101" y="1326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1318"/>
            <p:cNvSpPr>
              <a:spLocks/>
            </p:cNvSpPr>
            <p:nvPr/>
          </p:nvSpPr>
          <p:spPr bwMode="auto">
            <a:xfrm>
              <a:off x="714" y="1602"/>
              <a:ext cx="304" cy="324"/>
            </a:xfrm>
            <a:custGeom>
              <a:avLst/>
              <a:gdLst>
                <a:gd name="T0" fmla="*/ 58 w 538"/>
                <a:gd name="T1" fmla="*/ 52 h 528"/>
                <a:gd name="T2" fmla="*/ 75 w 538"/>
                <a:gd name="T3" fmla="*/ 41 h 528"/>
                <a:gd name="T4" fmla="*/ 82 w 538"/>
                <a:gd name="T5" fmla="*/ 23 h 528"/>
                <a:gd name="T6" fmla="*/ 66 w 538"/>
                <a:gd name="T7" fmla="*/ 15 h 528"/>
                <a:gd name="T8" fmla="*/ 56 w 538"/>
                <a:gd name="T9" fmla="*/ 4 h 528"/>
                <a:gd name="T10" fmla="*/ 45 w 538"/>
                <a:gd name="T11" fmla="*/ 9 h 528"/>
                <a:gd name="T12" fmla="*/ 44 w 538"/>
                <a:gd name="T13" fmla="*/ 41 h 528"/>
                <a:gd name="T14" fmla="*/ 40 w 538"/>
                <a:gd name="T15" fmla="*/ 9 h 528"/>
                <a:gd name="T16" fmla="*/ 27 w 538"/>
                <a:gd name="T17" fmla="*/ 1 h 528"/>
                <a:gd name="T18" fmla="*/ 20 w 538"/>
                <a:gd name="T19" fmla="*/ 19 h 528"/>
                <a:gd name="T20" fmla="*/ 10 w 538"/>
                <a:gd name="T21" fmla="*/ 27 h 528"/>
                <a:gd name="T22" fmla="*/ 10 w 538"/>
                <a:gd name="T23" fmla="*/ 36 h 528"/>
                <a:gd name="T24" fmla="*/ 34 w 538"/>
                <a:gd name="T25" fmla="*/ 52 h 528"/>
                <a:gd name="T26" fmla="*/ 9 w 538"/>
                <a:gd name="T27" fmla="*/ 41 h 528"/>
                <a:gd name="T28" fmla="*/ 1 w 538"/>
                <a:gd name="T29" fmla="*/ 49 h 528"/>
                <a:gd name="T30" fmla="*/ 5 w 538"/>
                <a:gd name="T31" fmla="*/ 64 h 528"/>
                <a:gd name="T32" fmla="*/ 2 w 538"/>
                <a:gd name="T33" fmla="*/ 77 h 528"/>
                <a:gd name="T34" fmla="*/ 11 w 538"/>
                <a:gd name="T35" fmla="*/ 84 h 528"/>
                <a:gd name="T36" fmla="*/ 36 w 538"/>
                <a:gd name="T37" fmla="*/ 66 h 528"/>
                <a:gd name="T38" fmla="*/ 15 w 538"/>
                <a:gd name="T39" fmla="*/ 88 h 528"/>
                <a:gd name="T40" fmla="*/ 14 w 538"/>
                <a:gd name="T41" fmla="*/ 104 h 528"/>
                <a:gd name="T42" fmla="*/ 25 w 538"/>
                <a:gd name="T43" fmla="*/ 110 h 528"/>
                <a:gd name="T44" fmla="*/ 40 w 538"/>
                <a:gd name="T45" fmla="*/ 122 h 528"/>
                <a:gd name="T46" fmla="*/ 53 w 538"/>
                <a:gd name="T47" fmla="*/ 114 h 528"/>
                <a:gd name="T48" fmla="*/ 52 w 538"/>
                <a:gd name="T49" fmla="*/ 77 h 528"/>
                <a:gd name="T50" fmla="*/ 58 w 538"/>
                <a:gd name="T51" fmla="*/ 114 h 528"/>
                <a:gd name="T52" fmla="*/ 72 w 538"/>
                <a:gd name="T53" fmla="*/ 117 h 528"/>
                <a:gd name="T54" fmla="*/ 79 w 538"/>
                <a:gd name="T55" fmla="*/ 107 h 528"/>
                <a:gd name="T56" fmla="*/ 92 w 538"/>
                <a:gd name="T57" fmla="*/ 95 h 528"/>
                <a:gd name="T58" fmla="*/ 89 w 538"/>
                <a:gd name="T59" fmla="*/ 79 h 528"/>
                <a:gd name="T60" fmla="*/ 63 w 538"/>
                <a:gd name="T61" fmla="*/ 71 h 528"/>
                <a:gd name="T62" fmla="*/ 89 w 538"/>
                <a:gd name="T63" fmla="*/ 74 h 528"/>
                <a:gd name="T64" fmla="*/ 97 w 538"/>
                <a:gd name="T65" fmla="*/ 61 h 528"/>
                <a:gd name="T66" fmla="*/ 89 w 538"/>
                <a:gd name="T67" fmla="*/ 41 h 528"/>
                <a:gd name="T68" fmla="*/ 81 w 538"/>
                <a:gd name="T69" fmla="*/ 36 h 528"/>
                <a:gd name="T70" fmla="*/ 58 w 538"/>
                <a:gd name="T71" fmla="*/ 52 h 5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8" h="528">
                  <a:moveTo>
                    <a:pt x="319" y="226"/>
                  </a:moveTo>
                  <a:cubicBezTo>
                    <a:pt x="314" y="229"/>
                    <a:pt x="396" y="199"/>
                    <a:pt x="418" y="178"/>
                  </a:cubicBezTo>
                  <a:cubicBezTo>
                    <a:pt x="440" y="157"/>
                    <a:pt x="463" y="118"/>
                    <a:pt x="454" y="100"/>
                  </a:cubicBezTo>
                  <a:cubicBezTo>
                    <a:pt x="445" y="82"/>
                    <a:pt x="388" y="81"/>
                    <a:pt x="364" y="67"/>
                  </a:cubicBezTo>
                  <a:cubicBezTo>
                    <a:pt x="340" y="53"/>
                    <a:pt x="329" y="21"/>
                    <a:pt x="310" y="16"/>
                  </a:cubicBezTo>
                  <a:cubicBezTo>
                    <a:pt x="291" y="11"/>
                    <a:pt x="262" y="10"/>
                    <a:pt x="250" y="37"/>
                  </a:cubicBezTo>
                  <a:cubicBezTo>
                    <a:pt x="238" y="64"/>
                    <a:pt x="246" y="175"/>
                    <a:pt x="241" y="175"/>
                  </a:cubicBezTo>
                  <a:cubicBezTo>
                    <a:pt x="236" y="175"/>
                    <a:pt x="235" y="65"/>
                    <a:pt x="220" y="37"/>
                  </a:cubicBezTo>
                  <a:cubicBezTo>
                    <a:pt x="205" y="9"/>
                    <a:pt x="169" y="0"/>
                    <a:pt x="151" y="7"/>
                  </a:cubicBezTo>
                  <a:cubicBezTo>
                    <a:pt x="133" y="14"/>
                    <a:pt x="125" y="64"/>
                    <a:pt x="109" y="82"/>
                  </a:cubicBezTo>
                  <a:cubicBezTo>
                    <a:pt x="93" y="100"/>
                    <a:pt x="64" y="103"/>
                    <a:pt x="55" y="115"/>
                  </a:cubicBezTo>
                  <a:cubicBezTo>
                    <a:pt x="46" y="127"/>
                    <a:pt x="33" y="139"/>
                    <a:pt x="55" y="157"/>
                  </a:cubicBezTo>
                  <a:cubicBezTo>
                    <a:pt x="77" y="175"/>
                    <a:pt x="190" y="220"/>
                    <a:pt x="190" y="223"/>
                  </a:cubicBezTo>
                  <a:cubicBezTo>
                    <a:pt x="190" y="226"/>
                    <a:pt x="83" y="180"/>
                    <a:pt x="52" y="178"/>
                  </a:cubicBezTo>
                  <a:cubicBezTo>
                    <a:pt x="21" y="176"/>
                    <a:pt x="8" y="198"/>
                    <a:pt x="4" y="214"/>
                  </a:cubicBezTo>
                  <a:cubicBezTo>
                    <a:pt x="0" y="230"/>
                    <a:pt x="27" y="258"/>
                    <a:pt x="28" y="277"/>
                  </a:cubicBezTo>
                  <a:cubicBezTo>
                    <a:pt x="29" y="296"/>
                    <a:pt x="7" y="317"/>
                    <a:pt x="13" y="331"/>
                  </a:cubicBezTo>
                  <a:cubicBezTo>
                    <a:pt x="19" y="345"/>
                    <a:pt x="34" y="371"/>
                    <a:pt x="64" y="364"/>
                  </a:cubicBezTo>
                  <a:cubicBezTo>
                    <a:pt x="94" y="357"/>
                    <a:pt x="193" y="283"/>
                    <a:pt x="196" y="286"/>
                  </a:cubicBezTo>
                  <a:cubicBezTo>
                    <a:pt x="199" y="289"/>
                    <a:pt x="101" y="355"/>
                    <a:pt x="82" y="382"/>
                  </a:cubicBezTo>
                  <a:cubicBezTo>
                    <a:pt x="63" y="409"/>
                    <a:pt x="70" y="436"/>
                    <a:pt x="79" y="451"/>
                  </a:cubicBezTo>
                  <a:cubicBezTo>
                    <a:pt x="88" y="466"/>
                    <a:pt x="112" y="463"/>
                    <a:pt x="136" y="475"/>
                  </a:cubicBezTo>
                  <a:cubicBezTo>
                    <a:pt x="160" y="487"/>
                    <a:pt x="197" y="524"/>
                    <a:pt x="223" y="526"/>
                  </a:cubicBezTo>
                  <a:cubicBezTo>
                    <a:pt x="249" y="528"/>
                    <a:pt x="285" y="522"/>
                    <a:pt x="295" y="490"/>
                  </a:cubicBezTo>
                  <a:cubicBezTo>
                    <a:pt x="305" y="458"/>
                    <a:pt x="282" y="330"/>
                    <a:pt x="286" y="331"/>
                  </a:cubicBezTo>
                  <a:cubicBezTo>
                    <a:pt x="290" y="332"/>
                    <a:pt x="301" y="464"/>
                    <a:pt x="319" y="493"/>
                  </a:cubicBezTo>
                  <a:cubicBezTo>
                    <a:pt x="337" y="522"/>
                    <a:pt x="378" y="513"/>
                    <a:pt x="397" y="508"/>
                  </a:cubicBezTo>
                  <a:cubicBezTo>
                    <a:pt x="416" y="503"/>
                    <a:pt x="418" y="479"/>
                    <a:pt x="436" y="463"/>
                  </a:cubicBezTo>
                  <a:cubicBezTo>
                    <a:pt x="454" y="447"/>
                    <a:pt x="498" y="432"/>
                    <a:pt x="508" y="412"/>
                  </a:cubicBezTo>
                  <a:cubicBezTo>
                    <a:pt x="518" y="392"/>
                    <a:pt x="523" y="358"/>
                    <a:pt x="496" y="340"/>
                  </a:cubicBezTo>
                  <a:cubicBezTo>
                    <a:pt x="469" y="322"/>
                    <a:pt x="349" y="307"/>
                    <a:pt x="349" y="304"/>
                  </a:cubicBezTo>
                  <a:cubicBezTo>
                    <a:pt x="349" y="301"/>
                    <a:pt x="462" y="326"/>
                    <a:pt x="493" y="319"/>
                  </a:cubicBezTo>
                  <a:cubicBezTo>
                    <a:pt x="524" y="312"/>
                    <a:pt x="538" y="286"/>
                    <a:pt x="538" y="262"/>
                  </a:cubicBezTo>
                  <a:cubicBezTo>
                    <a:pt x="538" y="238"/>
                    <a:pt x="508" y="192"/>
                    <a:pt x="493" y="175"/>
                  </a:cubicBezTo>
                  <a:cubicBezTo>
                    <a:pt x="478" y="158"/>
                    <a:pt x="480" y="146"/>
                    <a:pt x="451" y="157"/>
                  </a:cubicBezTo>
                  <a:cubicBezTo>
                    <a:pt x="422" y="168"/>
                    <a:pt x="324" y="223"/>
                    <a:pt x="319" y="22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Line 1319"/>
            <p:cNvSpPr>
              <a:spLocks noChangeShapeType="1"/>
            </p:cNvSpPr>
            <p:nvPr/>
          </p:nvSpPr>
          <p:spPr bwMode="auto">
            <a:xfrm flipV="1">
              <a:off x="895" y="1750"/>
              <a:ext cx="54" cy="12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Line 1320"/>
            <p:cNvSpPr>
              <a:spLocks noChangeShapeType="1"/>
            </p:cNvSpPr>
            <p:nvPr/>
          </p:nvSpPr>
          <p:spPr bwMode="auto">
            <a:xfrm>
              <a:off x="907" y="1774"/>
              <a:ext cx="42" cy="0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Line 1321"/>
            <p:cNvSpPr>
              <a:spLocks noChangeShapeType="1"/>
            </p:cNvSpPr>
            <p:nvPr/>
          </p:nvSpPr>
          <p:spPr bwMode="auto">
            <a:xfrm>
              <a:off x="898" y="1801"/>
              <a:ext cx="15" cy="45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Line 1322"/>
            <p:cNvSpPr>
              <a:spLocks noChangeShapeType="1"/>
            </p:cNvSpPr>
            <p:nvPr/>
          </p:nvSpPr>
          <p:spPr bwMode="auto">
            <a:xfrm>
              <a:off x="907" y="1798"/>
              <a:ext cx="27" cy="27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Line 1323"/>
            <p:cNvSpPr>
              <a:spLocks noChangeShapeType="1"/>
            </p:cNvSpPr>
            <p:nvPr/>
          </p:nvSpPr>
          <p:spPr bwMode="auto">
            <a:xfrm flipV="1">
              <a:off x="883" y="1699"/>
              <a:ext cx="24" cy="36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Line 1324"/>
            <p:cNvSpPr>
              <a:spLocks noChangeShapeType="1"/>
            </p:cNvSpPr>
            <p:nvPr/>
          </p:nvSpPr>
          <p:spPr bwMode="auto">
            <a:xfrm flipV="1">
              <a:off x="865" y="1681"/>
              <a:ext cx="18" cy="51"/>
            </a:xfrm>
            <a:prstGeom prst="line">
              <a:avLst/>
            </a:prstGeom>
            <a:noFill/>
            <a:ln w="3175">
              <a:solidFill>
                <a:srgbClr val="0402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1325"/>
            <p:cNvSpPr>
              <a:spLocks/>
            </p:cNvSpPr>
            <p:nvPr/>
          </p:nvSpPr>
          <p:spPr bwMode="auto">
            <a:xfrm>
              <a:off x="843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1326"/>
            <p:cNvSpPr>
              <a:spLocks/>
            </p:cNvSpPr>
            <p:nvPr/>
          </p:nvSpPr>
          <p:spPr bwMode="auto">
            <a:xfrm>
              <a:off x="852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1327"/>
            <p:cNvSpPr>
              <a:spLocks/>
            </p:cNvSpPr>
            <p:nvPr/>
          </p:nvSpPr>
          <p:spPr bwMode="auto">
            <a:xfrm>
              <a:off x="846" y="1764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1328"/>
            <p:cNvSpPr>
              <a:spLocks/>
            </p:cNvSpPr>
            <p:nvPr/>
          </p:nvSpPr>
          <p:spPr bwMode="auto">
            <a:xfrm>
              <a:off x="837" y="1722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1329"/>
            <p:cNvSpPr>
              <a:spLocks/>
            </p:cNvSpPr>
            <p:nvPr/>
          </p:nvSpPr>
          <p:spPr bwMode="auto">
            <a:xfrm>
              <a:off x="822" y="1755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1330"/>
            <p:cNvSpPr>
              <a:spLocks/>
            </p:cNvSpPr>
            <p:nvPr/>
          </p:nvSpPr>
          <p:spPr bwMode="auto">
            <a:xfrm>
              <a:off x="828" y="1737"/>
              <a:ext cx="41" cy="30"/>
            </a:xfrm>
            <a:custGeom>
              <a:avLst/>
              <a:gdLst>
                <a:gd name="T0" fmla="*/ 7 w 41"/>
                <a:gd name="T1" fmla="*/ 1 h 30"/>
                <a:gd name="T2" fmla="*/ 4 w 41"/>
                <a:gd name="T3" fmla="*/ 19 h 30"/>
                <a:gd name="T4" fmla="*/ 34 w 41"/>
                <a:gd name="T5" fmla="*/ 22 h 30"/>
                <a:gd name="T6" fmla="*/ 37 w 41"/>
                <a:gd name="T7" fmla="*/ 4 h 30"/>
                <a:gd name="T8" fmla="*/ 10 w 41"/>
                <a:gd name="T9" fmla="*/ 28 h 30"/>
                <a:gd name="T10" fmla="*/ 7 w 41"/>
                <a:gd name="T11" fmla="*/ 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0">
                  <a:moveTo>
                    <a:pt x="7" y="1"/>
                  </a:moveTo>
                  <a:cubicBezTo>
                    <a:pt x="6" y="0"/>
                    <a:pt x="0" y="16"/>
                    <a:pt x="4" y="19"/>
                  </a:cubicBezTo>
                  <a:cubicBezTo>
                    <a:pt x="8" y="22"/>
                    <a:pt x="29" y="24"/>
                    <a:pt x="34" y="22"/>
                  </a:cubicBezTo>
                  <a:cubicBezTo>
                    <a:pt x="39" y="20"/>
                    <a:pt x="41" y="3"/>
                    <a:pt x="37" y="4"/>
                  </a:cubicBezTo>
                  <a:cubicBezTo>
                    <a:pt x="33" y="5"/>
                    <a:pt x="14" y="30"/>
                    <a:pt x="10" y="28"/>
                  </a:cubicBezTo>
                  <a:cubicBezTo>
                    <a:pt x="6" y="26"/>
                    <a:pt x="8" y="2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 cmpd="sng">
              <a:solidFill>
                <a:srgbClr val="FFFF0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1331"/>
            <p:cNvSpPr>
              <a:spLocks/>
            </p:cNvSpPr>
            <p:nvPr/>
          </p:nvSpPr>
          <p:spPr bwMode="auto">
            <a:xfrm>
              <a:off x="1188" y="97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1332"/>
            <p:cNvSpPr>
              <a:spLocks/>
            </p:cNvSpPr>
            <p:nvPr/>
          </p:nvSpPr>
          <p:spPr bwMode="auto">
            <a:xfrm rot="-807097">
              <a:off x="1167" y="97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1333"/>
            <p:cNvSpPr>
              <a:spLocks/>
            </p:cNvSpPr>
            <p:nvPr/>
          </p:nvSpPr>
          <p:spPr bwMode="auto">
            <a:xfrm rot="1073744">
              <a:off x="1227" y="98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1334"/>
            <p:cNvSpPr>
              <a:spLocks/>
            </p:cNvSpPr>
            <p:nvPr/>
          </p:nvSpPr>
          <p:spPr bwMode="auto">
            <a:xfrm rot="2436401">
              <a:off x="1263" y="1004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1335"/>
            <p:cNvSpPr>
              <a:spLocks/>
            </p:cNvSpPr>
            <p:nvPr/>
          </p:nvSpPr>
          <p:spPr bwMode="auto">
            <a:xfrm rot="-2319259">
              <a:off x="1134" y="1001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1336"/>
            <p:cNvSpPr>
              <a:spLocks/>
            </p:cNvSpPr>
            <p:nvPr/>
          </p:nvSpPr>
          <p:spPr bwMode="auto">
            <a:xfrm>
              <a:off x="1197" y="998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AutoShape 1337"/>
            <p:cNvSpPr>
              <a:spLocks noChangeArrowheads="1"/>
            </p:cNvSpPr>
            <p:nvPr/>
          </p:nvSpPr>
          <p:spPr bwMode="auto">
            <a:xfrm rot="3360212">
              <a:off x="1135" y="112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54" name="AutoShape 1338"/>
            <p:cNvSpPr>
              <a:spLocks noChangeArrowheads="1"/>
            </p:cNvSpPr>
            <p:nvPr/>
          </p:nvSpPr>
          <p:spPr bwMode="auto">
            <a:xfrm rot="3360212">
              <a:off x="1171" y="1141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55" name="AutoShape 1339"/>
            <p:cNvSpPr>
              <a:spLocks noChangeArrowheads="1"/>
            </p:cNvSpPr>
            <p:nvPr/>
          </p:nvSpPr>
          <p:spPr bwMode="auto">
            <a:xfrm rot="7030134">
              <a:off x="1282" y="113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56" name="AutoShape 1340"/>
            <p:cNvSpPr>
              <a:spLocks noChangeArrowheads="1"/>
            </p:cNvSpPr>
            <p:nvPr/>
          </p:nvSpPr>
          <p:spPr bwMode="auto">
            <a:xfrm rot="8178152">
              <a:off x="1258" y="115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57" name="AutoShape 1341"/>
            <p:cNvSpPr>
              <a:spLocks noChangeArrowheads="1"/>
            </p:cNvSpPr>
            <p:nvPr/>
          </p:nvSpPr>
          <p:spPr bwMode="auto">
            <a:xfrm>
              <a:off x="1232" y="1165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58" name="Freeform 1342"/>
            <p:cNvSpPr>
              <a:spLocks/>
            </p:cNvSpPr>
            <p:nvPr/>
          </p:nvSpPr>
          <p:spPr bwMode="auto">
            <a:xfrm>
              <a:off x="486" y="140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1343"/>
            <p:cNvSpPr>
              <a:spLocks/>
            </p:cNvSpPr>
            <p:nvPr/>
          </p:nvSpPr>
          <p:spPr bwMode="auto">
            <a:xfrm rot="-807097">
              <a:off x="465" y="140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1344"/>
            <p:cNvSpPr>
              <a:spLocks/>
            </p:cNvSpPr>
            <p:nvPr/>
          </p:nvSpPr>
          <p:spPr bwMode="auto">
            <a:xfrm rot="1073744">
              <a:off x="525" y="1412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1345"/>
            <p:cNvSpPr>
              <a:spLocks/>
            </p:cNvSpPr>
            <p:nvPr/>
          </p:nvSpPr>
          <p:spPr bwMode="auto">
            <a:xfrm rot="2436401">
              <a:off x="561" y="143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Freeform 1346"/>
            <p:cNvSpPr>
              <a:spLocks/>
            </p:cNvSpPr>
            <p:nvPr/>
          </p:nvSpPr>
          <p:spPr bwMode="auto">
            <a:xfrm rot="-2319259">
              <a:off x="432" y="143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3" name="Freeform 1347"/>
            <p:cNvSpPr>
              <a:spLocks/>
            </p:cNvSpPr>
            <p:nvPr/>
          </p:nvSpPr>
          <p:spPr bwMode="auto">
            <a:xfrm>
              <a:off x="495" y="1430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AutoShape 1348"/>
            <p:cNvSpPr>
              <a:spLocks noChangeArrowheads="1"/>
            </p:cNvSpPr>
            <p:nvPr/>
          </p:nvSpPr>
          <p:spPr bwMode="auto">
            <a:xfrm rot="3360212">
              <a:off x="433" y="1552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65" name="AutoShape 1349"/>
            <p:cNvSpPr>
              <a:spLocks noChangeArrowheads="1"/>
            </p:cNvSpPr>
            <p:nvPr/>
          </p:nvSpPr>
          <p:spPr bwMode="auto">
            <a:xfrm rot="3360212">
              <a:off x="469" y="157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66" name="AutoShape 1350"/>
            <p:cNvSpPr>
              <a:spLocks noChangeArrowheads="1"/>
            </p:cNvSpPr>
            <p:nvPr/>
          </p:nvSpPr>
          <p:spPr bwMode="auto">
            <a:xfrm rot="7030134">
              <a:off x="580" y="1570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67" name="AutoShape 1351"/>
            <p:cNvSpPr>
              <a:spLocks noChangeArrowheads="1"/>
            </p:cNvSpPr>
            <p:nvPr/>
          </p:nvSpPr>
          <p:spPr bwMode="auto">
            <a:xfrm rot="8178152">
              <a:off x="556" y="158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68" name="AutoShape 1352"/>
            <p:cNvSpPr>
              <a:spLocks noChangeArrowheads="1"/>
            </p:cNvSpPr>
            <p:nvPr/>
          </p:nvSpPr>
          <p:spPr bwMode="auto">
            <a:xfrm>
              <a:off x="530" y="1597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69" name="Freeform 1353"/>
            <p:cNvSpPr>
              <a:spLocks/>
            </p:cNvSpPr>
            <p:nvPr/>
          </p:nvSpPr>
          <p:spPr bwMode="auto">
            <a:xfrm>
              <a:off x="255" y="221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1354"/>
            <p:cNvSpPr>
              <a:spLocks/>
            </p:cNvSpPr>
            <p:nvPr/>
          </p:nvSpPr>
          <p:spPr bwMode="auto">
            <a:xfrm rot="-807097">
              <a:off x="234" y="221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1355"/>
            <p:cNvSpPr>
              <a:spLocks/>
            </p:cNvSpPr>
            <p:nvPr/>
          </p:nvSpPr>
          <p:spPr bwMode="auto">
            <a:xfrm rot="1073744">
              <a:off x="294" y="2225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1356"/>
            <p:cNvSpPr>
              <a:spLocks/>
            </p:cNvSpPr>
            <p:nvPr/>
          </p:nvSpPr>
          <p:spPr bwMode="auto">
            <a:xfrm rot="2436401">
              <a:off x="330" y="2249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1357"/>
            <p:cNvSpPr>
              <a:spLocks/>
            </p:cNvSpPr>
            <p:nvPr/>
          </p:nvSpPr>
          <p:spPr bwMode="auto">
            <a:xfrm rot="-2319259">
              <a:off x="201" y="2246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1358"/>
            <p:cNvSpPr>
              <a:spLocks/>
            </p:cNvSpPr>
            <p:nvPr/>
          </p:nvSpPr>
          <p:spPr bwMode="auto">
            <a:xfrm>
              <a:off x="264" y="2243"/>
              <a:ext cx="149" cy="196"/>
            </a:xfrm>
            <a:custGeom>
              <a:avLst/>
              <a:gdLst>
                <a:gd name="T0" fmla="*/ 5 w 365"/>
                <a:gd name="T1" fmla="*/ 98 h 259"/>
                <a:gd name="T2" fmla="*/ 1 w 365"/>
                <a:gd name="T3" fmla="*/ 60 h 259"/>
                <a:gd name="T4" fmla="*/ 2 w 365"/>
                <a:gd name="T5" fmla="*/ 13 h 259"/>
                <a:gd name="T6" fmla="*/ 8 w 365"/>
                <a:gd name="T7" fmla="*/ 2 h 259"/>
                <a:gd name="T8" fmla="*/ 10 w 365"/>
                <a:gd name="T9" fmla="*/ 17 h 259"/>
                <a:gd name="T10" fmla="*/ 11 w 365"/>
                <a:gd name="T11" fmla="*/ 23 h 259"/>
                <a:gd name="T12" fmla="*/ 12 w 365"/>
                <a:gd name="T13" fmla="*/ 8 h 259"/>
                <a:gd name="T14" fmla="*/ 18 w 365"/>
                <a:gd name="T15" fmla="*/ 2 h 259"/>
                <a:gd name="T16" fmla="*/ 21 w 365"/>
                <a:gd name="T17" fmla="*/ 23 h 259"/>
                <a:gd name="T18" fmla="*/ 24 w 365"/>
                <a:gd name="T19" fmla="*/ 32 h 259"/>
                <a:gd name="T20" fmla="*/ 24 w 365"/>
                <a:gd name="T21" fmla="*/ 66 h 259"/>
                <a:gd name="T22" fmla="*/ 16 w 365"/>
                <a:gd name="T23" fmla="*/ 106 h 259"/>
                <a:gd name="T24" fmla="*/ 5 w 365"/>
                <a:gd name="T25" fmla="*/ 98 h 2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5" h="259">
                  <a:moveTo>
                    <a:pt x="82" y="227"/>
                  </a:moveTo>
                  <a:cubicBezTo>
                    <a:pt x="44" y="209"/>
                    <a:pt x="20" y="170"/>
                    <a:pt x="10" y="137"/>
                  </a:cubicBezTo>
                  <a:cubicBezTo>
                    <a:pt x="0" y="104"/>
                    <a:pt x="4" y="51"/>
                    <a:pt x="22" y="29"/>
                  </a:cubicBezTo>
                  <a:cubicBezTo>
                    <a:pt x="40" y="7"/>
                    <a:pt x="100" y="4"/>
                    <a:pt x="121" y="5"/>
                  </a:cubicBezTo>
                  <a:cubicBezTo>
                    <a:pt x="142" y="6"/>
                    <a:pt x="144" y="30"/>
                    <a:pt x="151" y="38"/>
                  </a:cubicBezTo>
                  <a:cubicBezTo>
                    <a:pt x="158" y="46"/>
                    <a:pt x="161" y="56"/>
                    <a:pt x="166" y="53"/>
                  </a:cubicBezTo>
                  <a:cubicBezTo>
                    <a:pt x="171" y="50"/>
                    <a:pt x="166" y="28"/>
                    <a:pt x="181" y="20"/>
                  </a:cubicBezTo>
                  <a:cubicBezTo>
                    <a:pt x="196" y="12"/>
                    <a:pt x="239" y="0"/>
                    <a:pt x="259" y="5"/>
                  </a:cubicBezTo>
                  <a:cubicBezTo>
                    <a:pt x="279" y="10"/>
                    <a:pt x="288" y="42"/>
                    <a:pt x="304" y="53"/>
                  </a:cubicBezTo>
                  <a:cubicBezTo>
                    <a:pt x="320" y="64"/>
                    <a:pt x="348" y="58"/>
                    <a:pt x="355" y="74"/>
                  </a:cubicBezTo>
                  <a:cubicBezTo>
                    <a:pt x="362" y="90"/>
                    <a:pt x="365" y="124"/>
                    <a:pt x="346" y="152"/>
                  </a:cubicBezTo>
                  <a:cubicBezTo>
                    <a:pt x="327" y="180"/>
                    <a:pt x="282" y="231"/>
                    <a:pt x="238" y="245"/>
                  </a:cubicBezTo>
                  <a:cubicBezTo>
                    <a:pt x="194" y="259"/>
                    <a:pt x="120" y="245"/>
                    <a:pt x="82" y="227"/>
                  </a:cubicBez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rgbClr val="CC00FF"/>
                </a:gs>
              </a:gsLst>
              <a:path path="rect">
                <a:fillToRect l="50000" t="50000" r="50000" b="50000"/>
              </a:path>
            </a:gradFill>
            <a:ln w="3175" cmpd="sng">
              <a:solidFill>
                <a:srgbClr val="0402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AutoShape 1359"/>
            <p:cNvSpPr>
              <a:spLocks noChangeArrowheads="1"/>
            </p:cNvSpPr>
            <p:nvPr/>
          </p:nvSpPr>
          <p:spPr bwMode="auto">
            <a:xfrm rot="3360212">
              <a:off x="202" y="2365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76" name="AutoShape 1360"/>
            <p:cNvSpPr>
              <a:spLocks noChangeArrowheads="1"/>
            </p:cNvSpPr>
            <p:nvPr/>
          </p:nvSpPr>
          <p:spPr bwMode="auto">
            <a:xfrm rot="3360212">
              <a:off x="238" y="2386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77" name="AutoShape 1361"/>
            <p:cNvSpPr>
              <a:spLocks noChangeArrowheads="1"/>
            </p:cNvSpPr>
            <p:nvPr/>
          </p:nvSpPr>
          <p:spPr bwMode="auto">
            <a:xfrm rot="7030134">
              <a:off x="349" y="2383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78" name="AutoShape 1362"/>
            <p:cNvSpPr>
              <a:spLocks noChangeArrowheads="1"/>
            </p:cNvSpPr>
            <p:nvPr/>
          </p:nvSpPr>
          <p:spPr bwMode="auto">
            <a:xfrm rot="8178152">
              <a:off x="325" y="2398"/>
              <a:ext cx="84" cy="104"/>
            </a:xfrm>
            <a:prstGeom prst="moon">
              <a:avLst>
                <a:gd name="adj" fmla="val 50000"/>
              </a:avLst>
            </a:pr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altLang="en-US"/>
            </a:p>
          </p:txBody>
        </p:sp>
        <p:sp>
          <p:nvSpPr>
            <p:cNvPr id="21779" name="AutoShape 1363"/>
            <p:cNvSpPr>
              <a:spLocks noChangeArrowheads="1"/>
            </p:cNvSpPr>
            <p:nvPr/>
          </p:nvSpPr>
          <p:spPr bwMode="auto">
            <a:xfrm>
              <a:off x="299" y="2410"/>
              <a:ext cx="68" cy="12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82 w 21600"/>
                <a:gd name="T13" fmla="*/ 2340 h 21600"/>
                <a:gd name="T14" fmla="*/ 16518 w 21600"/>
                <a:gd name="T15" fmla="*/ 136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27A533"/>
            </a:solidFill>
            <a:ln w="3175">
              <a:solidFill>
                <a:srgbClr val="0402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544638" y="1289050"/>
            <a:ext cx="6505575" cy="10160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6000" b="1">
                <a:solidFill>
                  <a:srgbClr val="C00000"/>
                </a:solidFill>
                <a:latin typeface="+mj-lt"/>
              </a:rPr>
              <a:t>Hoa cà có màu gì?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905000" y="36513"/>
            <a:ext cx="6505575" cy="10144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6000" b="1">
                <a:solidFill>
                  <a:srgbClr val="0000CC"/>
                </a:solidFill>
                <a:latin typeface="+mj-lt"/>
              </a:rPr>
              <a:t>Đây là hoa gì?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0" fill="hold"/>
                                        <p:tgtEl>
                                          <p:spTgt spid="53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0" fill="hold"/>
                                        <p:tgtEl>
                                          <p:spTgt spid="53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0" fill="hold"/>
                                        <p:tgtEl>
                                          <p:spTgt spid="53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53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3000" fill="hold"/>
                                        <p:tgtEl>
                                          <p:spTgt spid="54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3000" fill="hold"/>
                                        <p:tgtEl>
                                          <p:spTgt spid="54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3000" fill="hold"/>
                                        <p:tgtEl>
                                          <p:spTgt spid="54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3000" fill="hold"/>
                                        <p:tgtEl>
                                          <p:spTgt spid="54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3000" fill="hold"/>
                                        <p:tgtEl>
                                          <p:spTgt spid="546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3000" fill="hold"/>
                                        <p:tgtEl>
                                          <p:spTgt spid="546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30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" grpId="1"/>
    </p:bldLst>
  </p:timing>
</p:sld>
</file>

<file path=ppt/theme/theme1.xml><?xml version="1.0" encoding="utf-8"?>
<a:theme xmlns:a="http://schemas.openxmlformats.org/drawingml/2006/main" name="Maple">
  <a:themeElements>
    <a:clrScheme name="Maple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Maple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.VnTime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.VnTime" pitchFamily="34" charset="0"/>
          </a:defRPr>
        </a:defPPr>
      </a:lstStyle>
    </a:lnDef>
  </a:objectDefaults>
  <a:extraClrSchemeLst>
    <a:extraClrScheme>
      <a:clrScheme name="Maple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aple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aple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Mountain Top">
  <a:themeElements>
    <a:clrScheme name="Mountain Top 5">
      <a:dk1>
        <a:srgbClr val="463416"/>
      </a:dk1>
      <a:lt1>
        <a:srgbClr val="FFFFFF"/>
      </a:lt1>
      <a:dk2>
        <a:srgbClr val="003399"/>
      </a:dk2>
      <a:lt2>
        <a:srgbClr val="E3E3FF"/>
      </a:lt2>
      <a:accent1>
        <a:srgbClr val="3399FF"/>
      </a:accent1>
      <a:accent2>
        <a:srgbClr val="33CCCC"/>
      </a:accent2>
      <a:accent3>
        <a:srgbClr val="AAADCA"/>
      </a:accent3>
      <a:accent4>
        <a:srgbClr val="DADADA"/>
      </a:accent4>
      <a:accent5>
        <a:srgbClr val="ADCAFF"/>
      </a:accent5>
      <a:accent6>
        <a:srgbClr val="2DB9B9"/>
      </a:accent6>
      <a:hlink>
        <a:srgbClr val="00FFCC"/>
      </a:hlink>
      <a:folHlink>
        <a:srgbClr val="808000"/>
      </a:folHlink>
    </a:clrScheme>
    <a:fontScheme name="Mountain Top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.VnTime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.VnTime" pitchFamily="34" charset="0"/>
          </a:defRPr>
        </a:defPPr>
      </a:lstStyle>
    </a:lnDef>
  </a:objectDefaults>
  <a:extraClrSchemeLst>
    <a:extraClrScheme>
      <a:clrScheme name="Mountain Top 1">
        <a:dk1>
          <a:srgbClr val="4C3A1C"/>
        </a:dk1>
        <a:lt1>
          <a:srgbClr val="FFFFFF"/>
        </a:lt1>
        <a:dk2>
          <a:srgbClr val="993300"/>
        </a:dk2>
        <a:lt2>
          <a:srgbClr val="CCAA00"/>
        </a:lt2>
        <a:accent1>
          <a:srgbClr val="FF3300"/>
        </a:accent1>
        <a:accent2>
          <a:srgbClr val="9E6600"/>
        </a:accent2>
        <a:accent3>
          <a:srgbClr val="CAADAA"/>
        </a:accent3>
        <a:accent4>
          <a:srgbClr val="DADADA"/>
        </a:accent4>
        <a:accent5>
          <a:srgbClr val="FFADAA"/>
        </a:accent5>
        <a:accent6>
          <a:srgbClr val="8F5C00"/>
        </a:accent6>
        <a:hlink>
          <a:srgbClr val="FFCC00"/>
        </a:hlink>
        <a:folHlink>
          <a:srgbClr val="F7DC9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2">
        <a:dk1>
          <a:srgbClr val="3D0058"/>
        </a:dk1>
        <a:lt1>
          <a:srgbClr val="FFFFFF"/>
        </a:lt1>
        <a:dk2>
          <a:srgbClr val="9188B0"/>
        </a:dk2>
        <a:lt2>
          <a:srgbClr val="DDE0DC"/>
        </a:lt2>
        <a:accent1>
          <a:srgbClr val="FFCC00"/>
        </a:accent1>
        <a:accent2>
          <a:srgbClr val="4C3D78"/>
        </a:accent2>
        <a:accent3>
          <a:srgbClr val="C7C3D4"/>
        </a:accent3>
        <a:accent4>
          <a:srgbClr val="DADADA"/>
        </a:accent4>
        <a:accent5>
          <a:srgbClr val="FFE2AA"/>
        </a:accent5>
        <a:accent6>
          <a:srgbClr val="44366C"/>
        </a:accent6>
        <a:hlink>
          <a:srgbClr val="743D78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3">
        <a:dk1>
          <a:srgbClr val="10104C"/>
        </a:dk1>
        <a:lt1>
          <a:srgbClr val="FFFFFF"/>
        </a:lt1>
        <a:dk2>
          <a:srgbClr val="003366"/>
        </a:dk2>
        <a:lt2>
          <a:srgbClr val="C6CCD4"/>
        </a:lt2>
        <a:accent1>
          <a:srgbClr val="33CCFF"/>
        </a:accent1>
        <a:accent2>
          <a:srgbClr val="5B5B8D"/>
        </a:accent2>
        <a:accent3>
          <a:srgbClr val="AAADB8"/>
        </a:accent3>
        <a:accent4>
          <a:srgbClr val="DADADA"/>
        </a:accent4>
        <a:accent5>
          <a:srgbClr val="ADE2FF"/>
        </a:accent5>
        <a:accent6>
          <a:srgbClr val="52527F"/>
        </a:accent6>
        <a:hlink>
          <a:srgbClr val="4529AB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4">
        <a:dk1>
          <a:srgbClr val="B0C8CA"/>
        </a:dk1>
        <a:lt1>
          <a:srgbClr val="FFFFFF"/>
        </a:lt1>
        <a:dk2>
          <a:srgbClr val="000099"/>
        </a:dk2>
        <a:lt2>
          <a:srgbClr val="FFFFFF"/>
        </a:lt2>
        <a:accent1>
          <a:srgbClr val="89C4FF"/>
        </a:accent1>
        <a:accent2>
          <a:srgbClr val="00008C"/>
        </a:accent2>
        <a:accent3>
          <a:srgbClr val="AAAACA"/>
        </a:accent3>
        <a:accent4>
          <a:srgbClr val="DADADA"/>
        </a:accent4>
        <a:accent5>
          <a:srgbClr val="C4DEFF"/>
        </a:accent5>
        <a:accent6>
          <a:srgbClr val="00007E"/>
        </a:accent6>
        <a:hlink>
          <a:srgbClr val="6666FF"/>
        </a:hlink>
        <a:folHlink>
          <a:srgbClr val="C0C0C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5">
        <a:dk1>
          <a:srgbClr val="463416"/>
        </a:dk1>
        <a:lt1>
          <a:srgbClr val="FFFFFF"/>
        </a:lt1>
        <a:dk2>
          <a:srgbClr val="003399"/>
        </a:dk2>
        <a:lt2>
          <a:srgbClr val="E3E3FF"/>
        </a:lt2>
        <a:accent1>
          <a:srgbClr val="3399FF"/>
        </a:accent1>
        <a:accent2>
          <a:srgbClr val="33CCCC"/>
        </a:accent2>
        <a:accent3>
          <a:srgbClr val="AAADCA"/>
        </a:accent3>
        <a:accent4>
          <a:srgbClr val="DADADA"/>
        </a:accent4>
        <a:accent5>
          <a:srgbClr val="ADCAFF"/>
        </a:accent5>
        <a:accent6>
          <a:srgbClr val="2DB9B9"/>
        </a:accent6>
        <a:hlink>
          <a:srgbClr val="00FFCC"/>
        </a:hlink>
        <a:folHlink>
          <a:srgbClr val="808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6">
        <a:dk1>
          <a:srgbClr val="809296"/>
        </a:dk1>
        <a:lt1>
          <a:srgbClr val="FFFFFF"/>
        </a:lt1>
        <a:dk2>
          <a:srgbClr val="6699FF"/>
        </a:dk2>
        <a:lt2>
          <a:srgbClr val="B3EDFF"/>
        </a:lt2>
        <a:accent1>
          <a:srgbClr val="FF9933"/>
        </a:accent1>
        <a:accent2>
          <a:srgbClr val="FFAA99"/>
        </a:accent2>
        <a:accent3>
          <a:srgbClr val="B8CAFF"/>
        </a:accent3>
        <a:accent4>
          <a:srgbClr val="DADADA"/>
        </a:accent4>
        <a:accent5>
          <a:srgbClr val="FFCAAD"/>
        </a:accent5>
        <a:accent6>
          <a:srgbClr val="E79A8A"/>
        </a:accent6>
        <a:hlink>
          <a:srgbClr val="FFCFAB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7">
        <a:dk1>
          <a:srgbClr val="006666"/>
        </a:dk1>
        <a:lt1>
          <a:srgbClr val="FFFFFF"/>
        </a:lt1>
        <a:dk2>
          <a:srgbClr val="85D1E3"/>
        </a:dk2>
        <a:lt2>
          <a:srgbClr val="CCFFFF"/>
        </a:lt2>
        <a:accent1>
          <a:srgbClr val="FFCC00"/>
        </a:accent1>
        <a:accent2>
          <a:srgbClr val="00CC99"/>
        </a:accent2>
        <a:accent3>
          <a:srgbClr val="C2E5EF"/>
        </a:accent3>
        <a:accent4>
          <a:srgbClr val="DADADA"/>
        </a:accent4>
        <a:accent5>
          <a:srgbClr val="FFE2AA"/>
        </a:accent5>
        <a:accent6>
          <a:srgbClr val="00B98A"/>
        </a:accent6>
        <a:hlink>
          <a:srgbClr val="0099FF"/>
        </a:hlink>
        <a:folHlink>
          <a:srgbClr val="6600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8">
        <a:dk1>
          <a:srgbClr val="404B3D"/>
        </a:dk1>
        <a:lt1>
          <a:srgbClr val="FFFFFF"/>
        </a:lt1>
        <a:dk2>
          <a:srgbClr val="A7A491"/>
        </a:dk2>
        <a:lt2>
          <a:srgbClr val="CCD0CA"/>
        </a:lt2>
        <a:accent1>
          <a:srgbClr val="33CCCC"/>
        </a:accent1>
        <a:accent2>
          <a:srgbClr val="004E4C"/>
        </a:accent2>
        <a:accent3>
          <a:srgbClr val="D0CFC7"/>
        </a:accent3>
        <a:accent4>
          <a:srgbClr val="DADADA"/>
        </a:accent4>
        <a:accent5>
          <a:srgbClr val="ADE2E2"/>
        </a:accent5>
        <a:accent6>
          <a:srgbClr val="004644"/>
        </a:accent6>
        <a:hlink>
          <a:srgbClr val="477781"/>
        </a:hlink>
        <a:folHlink>
          <a:srgbClr val="85CC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untain Top 9">
        <a:dk1>
          <a:srgbClr val="000000"/>
        </a:dk1>
        <a:lt1>
          <a:srgbClr val="FFFFFF"/>
        </a:lt1>
        <a:dk2>
          <a:srgbClr val="FFFFAF"/>
        </a:dk2>
        <a:lt2>
          <a:srgbClr val="676597"/>
        </a:lt2>
        <a:accent1>
          <a:srgbClr val="66CCFF"/>
        </a:accent1>
        <a:accent2>
          <a:srgbClr val="CCECFF"/>
        </a:accent2>
        <a:accent3>
          <a:srgbClr val="FFFFFF"/>
        </a:accent3>
        <a:accent4>
          <a:srgbClr val="000000"/>
        </a:accent4>
        <a:accent5>
          <a:srgbClr val="B8E2FF"/>
        </a:accent5>
        <a:accent6>
          <a:srgbClr val="B9D6E7"/>
        </a:accent6>
        <a:hlink>
          <a:srgbClr val="6600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Maple</Template>
  <TotalTime>1242</TotalTime>
  <Words>75</Words>
  <Application>Microsoft Office PowerPoint</Application>
  <PresentationFormat>On-screen Show (4:3)</PresentationFormat>
  <Paragraphs>16</Paragraphs>
  <Slides>14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</vt:i4>
      </vt:variant>
    </vt:vector>
  </HeadingPairs>
  <TitlesOfParts>
    <vt:vector size="23" baseType="lpstr">
      <vt:lpstr>.VnTime</vt:lpstr>
      <vt:lpstr>Arial</vt:lpstr>
      <vt:lpstr>Times New Roman</vt:lpstr>
      <vt:lpstr>Wingdings</vt:lpstr>
      <vt:lpstr>Calibri</vt:lpstr>
      <vt:lpstr>.VnTimeH</vt:lpstr>
      <vt:lpstr>.VnHelvetInsH</vt:lpstr>
      <vt:lpstr>Maple</vt:lpstr>
      <vt:lpstr>Mountain Top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34TRIEUKHUC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Ta Thu Hang</dc:creator>
  <cp:lastModifiedBy>Techsi.vn</cp:lastModifiedBy>
  <cp:revision>39</cp:revision>
  <dcterms:created xsi:type="dcterms:W3CDTF">2008-07-08T08:12:28Z</dcterms:created>
  <dcterms:modified xsi:type="dcterms:W3CDTF">2025-03-11T09:09:36Z</dcterms:modified>
</cp:coreProperties>
</file>